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77" r:id="rId2"/>
  </p:sldMasterIdLst>
  <p:notesMasterIdLst>
    <p:notesMasterId r:id="rId15"/>
  </p:notesMasterIdLst>
  <p:handoutMasterIdLst>
    <p:handoutMasterId r:id="rId16"/>
  </p:handoutMasterIdLst>
  <p:sldIdLst>
    <p:sldId id="256" r:id="rId3"/>
    <p:sldId id="375" r:id="rId4"/>
    <p:sldId id="343" r:id="rId5"/>
    <p:sldId id="312" r:id="rId6"/>
    <p:sldId id="371" r:id="rId7"/>
    <p:sldId id="287" r:id="rId8"/>
    <p:sldId id="383" r:id="rId9"/>
    <p:sldId id="384" r:id="rId10"/>
    <p:sldId id="381" r:id="rId11"/>
    <p:sldId id="382" r:id="rId12"/>
    <p:sldId id="286" r:id="rId13"/>
    <p:sldId id="369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93603B-7431-4F19-BCB6-4F33B6289C5E}" v="2" dt="2021-07-05T17:00:48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>
      <p:cViewPr varScale="1">
        <p:scale>
          <a:sx n="98" d="100"/>
          <a:sy n="98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380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uvra chakraborty" userId="87a8c15b5d66133a" providerId="LiveId" clId="{7ED69FAE-9A33-43A9-ACC7-31B010F6B21F}"/>
    <pc:docChg chg="undo custSel addSld delSld modSld">
      <pc:chgData name="shuvra chakraborty" userId="87a8c15b5d66133a" providerId="LiveId" clId="{7ED69FAE-9A33-43A9-ACC7-31B010F6B21F}" dt="2021-07-02T05:23:32.858" v="619" actId="208"/>
      <pc:docMkLst>
        <pc:docMk/>
      </pc:docMkLst>
      <pc:sldChg chg="modSp mod">
        <pc:chgData name="shuvra chakraborty" userId="87a8c15b5d66133a" providerId="LiveId" clId="{7ED69FAE-9A33-43A9-ACC7-31B010F6B21F}" dt="2021-07-02T05:23:32.858" v="619" actId="208"/>
        <pc:sldMkLst>
          <pc:docMk/>
          <pc:sldMk cId="3209471652" sldId="286"/>
        </pc:sldMkLst>
        <pc:spChg chg="mod">
          <ac:chgData name="shuvra chakraborty" userId="87a8c15b5d66133a" providerId="LiveId" clId="{7ED69FAE-9A33-43A9-ACC7-31B010F6B21F}" dt="2021-07-02T05:23:32.858" v="619" actId="208"/>
          <ac:spMkLst>
            <pc:docMk/>
            <pc:sldMk cId="3209471652" sldId="286"/>
            <ac:spMk id="8" creationId="{B8D40E09-795F-45CA-8EBB-18A80F8DA89B}"/>
          </ac:spMkLst>
        </pc:spChg>
      </pc:sldChg>
      <pc:sldChg chg="del">
        <pc:chgData name="shuvra chakraborty" userId="87a8c15b5d66133a" providerId="LiveId" clId="{7ED69FAE-9A33-43A9-ACC7-31B010F6B21F}" dt="2021-07-02T04:55:26.834" v="21" actId="47"/>
        <pc:sldMkLst>
          <pc:docMk/>
          <pc:sldMk cId="0" sldId="313"/>
        </pc:sldMkLst>
      </pc:sldChg>
      <pc:sldChg chg="del">
        <pc:chgData name="shuvra chakraborty" userId="87a8c15b5d66133a" providerId="LiveId" clId="{7ED69FAE-9A33-43A9-ACC7-31B010F6B21F}" dt="2021-07-02T05:02:57.538" v="60" actId="47"/>
        <pc:sldMkLst>
          <pc:docMk/>
          <pc:sldMk cId="3705055360" sldId="364"/>
        </pc:sldMkLst>
      </pc:sldChg>
      <pc:sldChg chg="modSp del mod">
        <pc:chgData name="shuvra chakraborty" userId="87a8c15b5d66133a" providerId="LiveId" clId="{7ED69FAE-9A33-43A9-ACC7-31B010F6B21F}" dt="2021-07-02T05:17:09.199" v="474" actId="47"/>
        <pc:sldMkLst>
          <pc:docMk/>
          <pc:sldMk cId="2638844486" sldId="369"/>
        </pc:sldMkLst>
        <pc:spChg chg="mod">
          <ac:chgData name="shuvra chakraborty" userId="87a8c15b5d66133a" providerId="LiveId" clId="{7ED69FAE-9A33-43A9-ACC7-31B010F6B21F}" dt="2021-07-02T05:16:18.418" v="442" actId="21"/>
          <ac:spMkLst>
            <pc:docMk/>
            <pc:sldMk cId="2638844486" sldId="369"/>
            <ac:spMk id="5" creationId="{F17242DF-D2CB-4DEB-A404-28154BF65C34}"/>
          </ac:spMkLst>
        </pc:spChg>
      </pc:sldChg>
      <pc:sldChg chg="del">
        <pc:chgData name="shuvra chakraborty" userId="87a8c15b5d66133a" providerId="LiveId" clId="{7ED69FAE-9A33-43A9-ACC7-31B010F6B21F}" dt="2021-07-02T04:54:26.865" v="0" actId="47"/>
        <pc:sldMkLst>
          <pc:docMk/>
          <pc:sldMk cId="1914701667" sldId="374"/>
        </pc:sldMkLst>
      </pc:sldChg>
      <pc:sldChg chg="modSp mod">
        <pc:chgData name="shuvra chakraborty" userId="87a8c15b5d66133a" providerId="LiveId" clId="{7ED69FAE-9A33-43A9-ACC7-31B010F6B21F}" dt="2021-07-02T04:54:59.684" v="20" actId="404"/>
        <pc:sldMkLst>
          <pc:docMk/>
          <pc:sldMk cId="3372294084" sldId="375"/>
        </pc:sldMkLst>
        <pc:spChg chg="mod">
          <ac:chgData name="shuvra chakraborty" userId="87a8c15b5d66133a" providerId="LiveId" clId="{7ED69FAE-9A33-43A9-ACC7-31B010F6B21F}" dt="2021-07-02T04:54:59.684" v="20" actId="404"/>
          <ac:spMkLst>
            <pc:docMk/>
            <pc:sldMk cId="3372294084" sldId="375"/>
            <ac:spMk id="4" creationId="{D11FCC37-EEB0-44F9-989A-30241EDB2AD5}"/>
          </ac:spMkLst>
        </pc:spChg>
      </pc:sldChg>
      <pc:sldChg chg="del">
        <pc:chgData name="shuvra chakraborty" userId="87a8c15b5d66133a" providerId="LiveId" clId="{7ED69FAE-9A33-43A9-ACC7-31B010F6B21F}" dt="2021-07-02T04:56:43.070" v="25" actId="47"/>
        <pc:sldMkLst>
          <pc:docMk/>
          <pc:sldMk cId="3929050366" sldId="376"/>
        </pc:sldMkLst>
      </pc:sldChg>
      <pc:sldChg chg="del">
        <pc:chgData name="shuvra chakraborty" userId="87a8c15b5d66133a" providerId="LiveId" clId="{7ED69FAE-9A33-43A9-ACC7-31B010F6B21F}" dt="2021-07-02T05:03:01.943" v="61" actId="47"/>
        <pc:sldMkLst>
          <pc:docMk/>
          <pc:sldMk cId="3855261632" sldId="378"/>
        </pc:sldMkLst>
      </pc:sldChg>
      <pc:sldChg chg="modSp del mod">
        <pc:chgData name="shuvra chakraborty" userId="87a8c15b5d66133a" providerId="LiveId" clId="{7ED69FAE-9A33-43A9-ACC7-31B010F6B21F}" dt="2021-07-02T05:03:11.376" v="62" actId="47"/>
        <pc:sldMkLst>
          <pc:docMk/>
          <pc:sldMk cId="1248827933" sldId="379"/>
        </pc:sldMkLst>
        <pc:picChg chg="mod">
          <ac:chgData name="shuvra chakraborty" userId="87a8c15b5d66133a" providerId="LiveId" clId="{7ED69FAE-9A33-43A9-ACC7-31B010F6B21F}" dt="2021-07-02T04:56:21.085" v="24" actId="1036"/>
          <ac:picMkLst>
            <pc:docMk/>
            <pc:sldMk cId="1248827933" sldId="379"/>
            <ac:picMk id="37" creationId="{1370D298-32E0-4EB8-A901-6DBFDA997124}"/>
          </ac:picMkLst>
        </pc:picChg>
      </pc:sldChg>
      <pc:sldChg chg="addSp delSp modSp del mod">
        <pc:chgData name="shuvra chakraborty" userId="87a8c15b5d66133a" providerId="LiveId" clId="{7ED69FAE-9A33-43A9-ACC7-31B010F6B21F}" dt="2021-07-02T05:18:39.835" v="512" actId="47"/>
        <pc:sldMkLst>
          <pc:docMk/>
          <pc:sldMk cId="3562974927" sldId="380"/>
        </pc:sldMkLst>
        <pc:graphicFrameChg chg="mod modGraphic">
          <ac:chgData name="shuvra chakraborty" userId="87a8c15b5d66133a" providerId="LiveId" clId="{7ED69FAE-9A33-43A9-ACC7-31B010F6B21F}" dt="2021-07-02T05:15:39.306" v="441" actId="14734"/>
          <ac:graphicFrameMkLst>
            <pc:docMk/>
            <pc:sldMk cId="3562974927" sldId="380"/>
            <ac:graphicFrameMk id="30" creationId="{23E95D8B-825D-41DA-9E7A-5529DA080073}"/>
          </ac:graphicFrameMkLst>
        </pc:graphicFrameChg>
        <pc:picChg chg="del">
          <ac:chgData name="shuvra chakraborty" userId="87a8c15b5d66133a" providerId="LiveId" clId="{7ED69FAE-9A33-43A9-ACC7-31B010F6B21F}" dt="2021-07-02T05:03:43.773" v="65" actId="478"/>
          <ac:picMkLst>
            <pc:docMk/>
            <pc:sldMk cId="3562974927" sldId="380"/>
            <ac:picMk id="9" creationId="{6861FC14-0315-4F92-B884-905807FE7BB1}"/>
          </ac:picMkLst>
        </pc:picChg>
        <pc:picChg chg="del">
          <ac:chgData name="shuvra chakraborty" userId="87a8c15b5d66133a" providerId="LiveId" clId="{7ED69FAE-9A33-43A9-ACC7-31B010F6B21F}" dt="2021-07-02T05:03:46.184" v="66" actId="478"/>
          <ac:picMkLst>
            <pc:docMk/>
            <pc:sldMk cId="3562974927" sldId="380"/>
            <ac:picMk id="16" creationId="{E29083CF-1E48-4EED-B005-EC0BC157915B}"/>
          </ac:picMkLst>
        </pc:picChg>
        <pc:picChg chg="del">
          <ac:chgData name="shuvra chakraborty" userId="87a8c15b5d66133a" providerId="LiveId" clId="{7ED69FAE-9A33-43A9-ACC7-31B010F6B21F}" dt="2021-07-02T05:03:41.408" v="64" actId="478"/>
          <ac:picMkLst>
            <pc:docMk/>
            <pc:sldMk cId="3562974927" sldId="380"/>
            <ac:picMk id="32" creationId="{2F902237-4B13-4922-9330-15EA364C9756}"/>
          </ac:picMkLst>
        </pc:picChg>
        <pc:picChg chg="del">
          <ac:chgData name="shuvra chakraborty" userId="87a8c15b5d66133a" providerId="LiveId" clId="{7ED69FAE-9A33-43A9-ACC7-31B010F6B21F}" dt="2021-07-02T05:03:52.390" v="68" actId="478"/>
          <ac:picMkLst>
            <pc:docMk/>
            <pc:sldMk cId="3562974927" sldId="380"/>
            <ac:picMk id="33" creationId="{5EF6B7BD-BB17-4D3F-A12E-E1B733FFC2E6}"/>
          </ac:picMkLst>
        </pc:picChg>
        <pc:picChg chg="del">
          <ac:chgData name="shuvra chakraborty" userId="87a8c15b5d66133a" providerId="LiveId" clId="{7ED69FAE-9A33-43A9-ACC7-31B010F6B21F}" dt="2021-07-02T05:03:49.145" v="67" actId="478"/>
          <ac:picMkLst>
            <pc:docMk/>
            <pc:sldMk cId="3562974927" sldId="380"/>
            <ac:picMk id="35" creationId="{63CBD242-F564-4AEB-B51F-B308FE8DAD6B}"/>
          </ac:picMkLst>
        </pc:picChg>
        <pc:picChg chg="mod">
          <ac:chgData name="shuvra chakraborty" userId="87a8c15b5d66133a" providerId="LiveId" clId="{7ED69FAE-9A33-43A9-ACC7-31B010F6B21F}" dt="2021-07-02T05:04:47.880" v="162" actId="1036"/>
          <ac:picMkLst>
            <pc:docMk/>
            <pc:sldMk cId="3562974927" sldId="380"/>
            <ac:picMk id="36" creationId="{F17EABA4-C733-471B-B632-94766554B2BA}"/>
          </ac:picMkLst>
        </pc:picChg>
        <pc:picChg chg="del">
          <ac:chgData name="shuvra chakraborty" userId="87a8c15b5d66133a" providerId="LiveId" clId="{7ED69FAE-9A33-43A9-ACC7-31B010F6B21F}" dt="2021-07-02T05:03:54.381" v="69" actId="478"/>
          <ac:picMkLst>
            <pc:docMk/>
            <pc:sldMk cId="3562974927" sldId="380"/>
            <ac:picMk id="37" creationId="{1370D298-32E0-4EB8-A901-6DBFDA997124}"/>
          </ac:picMkLst>
        </pc:picChg>
        <pc:picChg chg="mod">
          <ac:chgData name="shuvra chakraborty" userId="87a8c15b5d66133a" providerId="LiveId" clId="{7ED69FAE-9A33-43A9-ACC7-31B010F6B21F}" dt="2021-07-02T05:04:07.930" v="83" actId="1036"/>
          <ac:picMkLst>
            <pc:docMk/>
            <pc:sldMk cId="3562974927" sldId="380"/>
            <ac:picMk id="38" creationId="{82DA08F8-3FFB-418E-A1EA-B0E4BCCFB462}"/>
          </ac:picMkLst>
        </pc:picChg>
        <pc:picChg chg="del mod">
          <ac:chgData name="shuvra chakraborty" userId="87a8c15b5d66133a" providerId="LiveId" clId="{7ED69FAE-9A33-43A9-ACC7-31B010F6B21F}" dt="2021-07-02T05:04:58.063" v="163" actId="478"/>
          <ac:picMkLst>
            <pc:docMk/>
            <pc:sldMk cId="3562974927" sldId="380"/>
            <ac:picMk id="39" creationId="{D70A465B-60A7-4E70-8262-21CC4FC39499}"/>
          </ac:picMkLst>
        </pc:picChg>
        <pc:picChg chg="del">
          <ac:chgData name="shuvra chakraborty" userId="87a8c15b5d66133a" providerId="LiveId" clId="{7ED69FAE-9A33-43A9-ACC7-31B010F6B21F}" dt="2021-07-02T05:04:58.063" v="163" actId="478"/>
          <ac:picMkLst>
            <pc:docMk/>
            <pc:sldMk cId="3562974927" sldId="380"/>
            <ac:picMk id="40" creationId="{773B6CF0-143D-4251-AA77-E606090AD91B}"/>
          </ac:picMkLst>
        </pc:picChg>
        <pc:picChg chg="del">
          <ac:chgData name="shuvra chakraborty" userId="87a8c15b5d66133a" providerId="LiveId" clId="{7ED69FAE-9A33-43A9-ACC7-31B010F6B21F}" dt="2021-07-02T05:04:58.063" v="163" actId="478"/>
          <ac:picMkLst>
            <pc:docMk/>
            <pc:sldMk cId="3562974927" sldId="380"/>
            <ac:picMk id="41" creationId="{4C986938-E7C7-4588-A86B-305111307662}"/>
          </ac:picMkLst>
        </pc:picChg>
        <pc:picChg chg="del">
          <ac:chgData name="shuvra chakraborty" userId="87a8c15b5d66133a" providerId="LiveId" clId="{7ED69FAE-9A33-43A9-ACC7-31B010F6B21F}" dt="2021-07-02T05:04:58.063" v="163" actId="478"/>
          <ac:picMkLst>
            <pc:docMk/>
            <pc:sldMk cId="3562974927" sldId="380"/>
            <ac:picMk id="43" creationId="{7678BB55-81DE-4C40-B976-7EABFEEE7DB6}"/>
          </ac:picMkLst>
        </pc:picChg>
        <pc:picChg chg="add mod">
          <ac:chgData name="shuvra chakraborty" userId="87a8c15b5d66133a" providerId="LiveId" clId="{7ED69FAE-9A33-43A9-ACC7-31B010F6B21F}" dt="2021-07-02T05:04:14.974" v="100" actId="1038"/>
          <ac:picMkLst>
            <pc:docMk/>
            <pc:sldMk cId="3562974927" sldId="380"/>
            <ac:picMk id="44" creationId="{54B8F447-2A74-41F0-95E6-67EF8E25C072}"/>
          </ac:picMkLst>
        </pc:picChg>
        <pc:picChg chg="add del mod">
          <ac:chgData name="shuvra chakraborty" userId="87a8c15b5d66133a" providerId="LiveId" clId="{7ED69FAE-9A33-43A9-ACC7-31B010F6B21F}" dt="2021-07-02T05:06:10.144" v="168" actId="478"/>
          <ac:picMkLst>
            <pc:docMk/>
            <pc:sldMk cId="3562974927" sldId="380"/>
            <ac:picMk id="45" creationId="{E9B48658-AC79-4358-A8C9-491901C21E47}"/>
          </ac:picMkLst>
        </pc:picChg>
        <pc:picChg chg="add del mod">
          <ac:chgData name="shuvra chakraborty" userId="87a8c15b5d66133a" providerId="LiveId" clId="{7ED69FAE-9A33-43A9-ACC7-31B010F6B21F}" dt="2021-07-02T05:06:07.962" v="167" actId="478"/>
          <ac:picMkLst>
            <pc:docMk/>
            <pc:sldMk cId="3562974927" sldId="380"/>
            <ac:picMk id="46" creationId="{BA39276D-2F9A-4717-A03F-ACE7C5E2BBEE}"/>
          </ac:picMkLst>
        </pc:picChg>
        <pc:picChg chg="add del mod">
          <ac:chgData name="shuvra chakraborty" userId="87a8c15b5d66133a" providerId="LiveId" clId="{7ED69FAE-9A33-43A9-ACC7-31B010F6B21F}" dt="2021-07-02T05:06:05.858" v="166" actId="478"/>
          <ac:picMkLst>
            <pc:docMk/>
            <pc:sldMk cId="3562974927" sldId="380"/>
            <ac:picMk id="47" creationId="{75E82D33-AFE3-4396-BB62-78DA0C5E2BCE}"/>
          </ac:picMkLst>
        </pc:picChg>
      </pc:sldChg>
      <pc:sldChg chg="delSp modSp mod">
        <pc:chgData name="shuvra chakraborty" userId="87a8c15b5d66133a" providerId="LiveId" clId="{7ED69FAE-9A33-43A9-ACC7-31B010F6B21F}" dt="2021-07-02T05:22:10.105" v="560" actId="1037"/>
        <pc:sldMkLst>
          <pc:docMk/>
          <pc:sldMk cId="394082851" sldId="381"/>
        </pc:sldMkLst>
        <pc:spChg chg="mod">
          <ac:chgData name="shuvra chakraborty" userId="87a8c15b5d66133a" providerId="LiveId" clId="{7ED69FAE-9A33-43A9-ACC7-31B010F6B21F}" dt="2021-07-02T05:14:19.701" v="433" actId="1035"/>
          <ac:spMkLst>
            <pc:docMk/>
            <pc:sldMk cId="394082851" sldId="381"/>
            <ac:spMk id="44" creationId="{37F8C077-415F-4349-AA2D-DF4E56CAFB7A}"/>
          </ac:spMkLst>
        </pc:spChg>
        <pc:graphicFrameChg chg="mod modGraphic">
          <ac:chgData name="shuvra chakraborty" userId="87a8c15b5d66133a" providerId="LiveId" clId="{7ED69FAE-9A33-43A9-ACC7-31B010F6B21F}" dt="2021-07-02T05:21:51.316" v="546" actId="14734"/>
          <ac:graphicFrameMkLst>
            <pc:docMk/>
            <pc:sldMk cId="394082851" sldId="381"/>
            <ac:graphicFrameMk id="30" creationId="{23E95D8B-825D-41DA-9E7A-5529DA080073}"/>
          </ac:graphicFrameMkLst>
        </pc:graphicFrameChg>
        <pc:picChg chg="del">
          <ac:chgData name="shuvra chakraborty" userId="87a8c15b5d66133a" providerId="LiveId" clId="{7ED69FAE-9A33-43A9-ACC7-31B010F6B21F}" dt="2021-07-02T05:13:03.295" v="302" actId="478"/>
          <ac:picMkLst>
            <pc:docMk/>
            <pc:sldMk cId="394082851" sldId="381"/>
            <ac:picMk id="9" creationId="{6861FC14-0315-4F92-B884-905807FE7BB1}"/>
          </ac:picMkLst>
        </pc:picChg>
        <pc:picChg chg="del">
          <ac:chgData name="shuvra chakraborty" userId="87a8c15b5d66133a" providerId="LiveId" clId="{7ED69FAE-9A33-43A9-ACC7-31B010F6B21F}" dt="2021-07-02T05:13:05.390" v="303" actId="478"/>
          <ac:picMkLst>
            <pc:docMk/>
            <pc:sldMk cId="394082851" sldId="381"/>
            <ac:picMk id="16" creationId="{E29083CF-1E48-4EED-B005-EC0BC157915B}"/>
          </ac:picMkLst>
        </pc:picChg>
        <pc:picChg chg="del">
          <ac:chgData name="shuvra chakraborty" userId="87a8c15b5d66133a" providerId="LiveId" clId="{7ED69FAE-9A33-43A9-ACC7-31B010F6B21F}" dt="2021-07-02T05:12:57.894" v="301" actId="478"/>
          <ac:picMkLst>
            <pc:docMk/>
            <pc:sldMk cId="394082851" sldId="381"/>
            <ac:picMk id="32" creationId="{2F902237-4B13-4922-9330-15EA364C9756}"/>
          </ac:picMkLst>
        </pc:picChg>
        <pc:picChg chg="del">
          <ac:chgData name="shuvra chakraborty" userId="87a8c15b5d66133a" providerId="LiveId" clId="{7ED69FAE-9A33-43A9-ACC7-31B010F6B21F}" dt="2021-07-02T05:13:13.269" v="306" actId="478"/>
          <ac:picMkLst>
            <pc:docMk/>
            <pc:sldMk cId="394082851" sldId="381"/>
            <ac:picMk id="33" creationId="{5EF6B7BD-BB17-4D3F-A12E-E1B733FFC2E6}"/>
          </ac:picMkLst>
        </pc:picChg>
        <pc:picChg chg="del">
          <ac:chgData name="shuvra chakraborty" userId="87a8c15b5d66133a" providerId="LiveId" clId="{7ED69FAE-9A33-43A9-ACC7-31B010F6B21F}" dt="2021-07-02T05:13:07.461" v="304" actId="478"/>
          <ac:picMkLst>
            <pc:docMk/>
            <pc:sldMk cId="394082851" sldId="381"/>
            <ac:picMk id="35" creationId="{63CBD242-F564-4AEB-B51F-B308FE8DAD6B}"/>
          </ac:picMkLst>
        </pc:picChg>
        <pc:picChg chg="del">
          <ac:chgData name="shuvra chakraborty" userId="87a8c15b5d66133a" providerId="LiveId" clId="{7ED69FAE-9A33-43A9-ACC7-31B010F6B21F}" dt="2021-07-02T05:13:09.767" v="305" actId="478"/>
          <ac:picMkLst>
            <pc:docMk/>
            <pc:sldMk cId="394082851" sldId="381"/>
            <ac:picMk id="36" creationId="{F17EABA4-C733-471B-B632-94766554B2BA}"/>
          </ac:picMkLst>
        </pc:picChg>
        <pc:picChg chg="mod">
          <ac:chgData name="shuvra chakraborty" userId="87a8c15b5d66133a" providerId="LiveId" clId="{7ED69FAE-9A33-43A9-ACC7-31B010F6B21F}" dt="2021-07-02T05:22:10.105" v="560" actId="1037"/>
          <ac:picMkLst>
            <pc:docMk/>
            <pc:sldMk cId="394082851" sldId="381"/>
            <ac:picMk id="37" creationId="{1370D298-32E0-4EB8-A901-6DBFDA997124}"/>
          </ac:picMkLst>
        </pc:picChg>
        <pc:picChg chg="mod">
          <ac:chgData name="shuvra chakraborty" userId="87a8c15b5d66133a" providerId="LiveId" clId="{7ED69FAE-9A33-43A9-ACC7-31B010F6B21F}" dt="2021-07-02T05:22:06.514" v="558" actId="1037"/>
          <ac:picMkLst>
            <pc:docMk/>
            <pc:sldMk cId="394082851" sldId="381"/>
            <ac:picMk id="38" creationId="{82DA08F8-3FFB-418E-A1EA-B0E4BCCFB462}"/>
          </ac:picMkLst>
        </pc:picChg>
        <pc:picChg chg="del">
          <ac:chgData name="shuvra chakraborty" userId="87a8c15b5d66133a" providerId="LiveId" clId="{7ED69FAE-9A33-43A9-ACC7-31B010F6B21F}" dt="2021-07-02T05:13:14.967" v="307" actId="478"/>
          <ac:picMkLst>
            <pc:docMk/>
            <pc:sldMk cId="394082851" sldId="381"/>
            <ac:picMk id="39" creationId="{D70A465B-60A7-4E70-8262-21CC4FC39499}"/>
          </ac:picMkLst>
        </pc:picChg>
        <pc:picChg chg="del">
          <ac:chgData name="shuvra chakraborty" userId="87a8c15b5d66133a" providerId="LiveId" clId="{7ED69FAE-9A33-43A9-ACC7-31B010F6B21F}" dt="2021-07-02T05:13:17.877" v="308" actId="478"/>
          <ac:picMkLst>
            <pc:docMk/>
            <pc:sldMk cId="394082851" sldId="381"/>
            <ac:picMk id="40" creationId="{773B6CF0-143D-4251-AA77-E606090AD91B}"/>
          </ac:picMkLst>
        </pc:picChg>
        <pc:picChg chg="del">
          <ac:chgData name="shuvra chakraborty" userId="87a8c15b5d66133a" providerId="LiveId" clId="{7ED69FAE-9A33-43A9-ACC7-31B010F6B21F}" dt="2021-07-02T05:13:20.318" v="309" actId="478"/>
          <ac:picMkLst>
            <pc:docMk/>
            <pc:sldMk cId="394082851" sldId="381"/>
            <ac:picMk id="41" creationId="{4C986938-E7C7-4588-A86B-305111307662}"/>
          </ac:picMkLst>
        </pc:picChg>
        <pc:picChg chg="mod">
          <ac:chgData name="shuvra chakraborty" userId="87a8c15b5d66133a" providerId="LiveId" clId="{7ED69FAE-9A33-43A9-ACC7-31B010F6B21F}" dt="2021-07-02T05:21:57.760" v="550" actId="1038"/>
          <ac:picMkLst>
            <pc:docMk/>
            <pc:sldMk cId="394082851" sldId="381"/>
            <ac:picMk id="43" creationId="{7678BB55-81DE-4C40-B976-7EABFEEE7DB6}"/>
          </ac:picMkLst>
        </pc:picChg>
        <pc:cxnChg chg="mod">
          <ac:chgData name="shuvra chakraborty" userId="87a8c15b5d66133a" providerId="LiveId" clId="{7ED69FAE-9A33-43A9-ACC7-31B010F6B21F}" dt="2021-07-02T05:22:02.550" v="556" actId="1035"/>
          <ac:cxnSpMkLst>
            <pc:docMk/>
            <pc:sldMk cId="394082851" sldId="381"/>
            <ac:cxnSpMk id="3" creationId="{FF8D3247-3595-487B-968E-6EFAEE3F56FD}"/>
          </ac:cxnSpMkLst>
        </pc:cxnChg>
      </pc:sldChg>
      <pc:sldChg chg="modSp mod">
        <pc:chgData name="shuvra chakraborty" userId="87a8c15b5d66133a" providerId="LiveId" clId="{7ED69FAE-9A33-43A9-ACC7-31B010F6B21F}" dt="2021-07-02T04:57:50.771" v="59" actId="6549"/>
        <pc:sldMkLst>
          <pc:docMk/>
          <pc:sldMk cId="674484852" sldId="382"/>
        </pc:sldMkLst>
        <pc:graphicFrameChg chg="modGraphic">
          <ac:chgData name="shuvra chakraborty" userId="87a8c15b5d66133a" providerId="LiveId" clId="{7ED69FAE-9A33-43A9-ACC7-31B010F6B21F}" dt="2021-07-02T04:57:50.771" v="59" actId="6549"/>
          <ac:graphicFrameMkLst>
            <pc:docMk/>
            <pc:sldMk cId="674484852" sldId="382"/>
            <ac:graphicFrameMk id="30" creationId="{C51D52D5-658C-4E93-93FE-3FB958C861F8}"/>
          </ac:graphicFrameMkLst>
        </pc:graphicFrameChg>
      </pc:sldChg>
      <pc:sldChg chg="addSp delSp modSp add mod">
        <pc:chgData name="shuvra chakraborty" userId="87a8c15b5d66133a" providerId="LiveId" clId="{7ED69FAE-9A33-43A9-ACC7-31B010F6B21F}" dt="2021-07-02T05:20:21.467" v="534" actId="207"/>
        <pc:sldMkLst>
          <pc:docMk/>
          <pc:sldMk cId="2635503423" sldId="383"/>
        </pc:sldMkLst>
        <pc:spChg chg="add mod">
          <ac:chgData name="shuvra chakraborty" userId="87a8c15b5d66133a" providerId="LiveId" clId="{7ED69FAE-9A33-43A9-ACC7-31B010F6B21F}" dt="2021-07-02T05:20:21.467" v="534" actId="207"/>
          <ac:spMkLst>
            <pc:docMk/>
            <pc:sldMk cId="2635503423" sldId="383"/>
            <ac:spMk id="35" creationId="{6D5C274B-AA1C-4368-BDF2-B132F7A1A13E}"/>
          </ac:spMkLst>
        </pc:spChg>
        <pc:graphicFrameChg chg="mod modGraphic">
          <ac:chgData name="shuvra chakraborty" userId="87a8c15b5d66133a" providerId="LiveId" clId="{7ED69FAE-9A33-43A9-ACC7-31B010F6B21F}" dt="2021-07-02T05:18:04.503" v="490" actId="14734"/>
          <ac:graphicFrameMkLst>
            <pc:docMk/>
            <pc:sldMk cId="2635503423" sldId="383"/>
            <ac:graphicFrameMk id="30" creationId="{23E95D8B-825D-41DA-9E7A-5529DA080073}"/>
          </ac:graphicFrameMkLst>
        </pc:graphicFrameChg>
        <pc:graphicFrameChg chg="add del mod modGraphic">
          <ac:chgData name="shuvra chakraborty" userId="87a8c15b5d66133a" providerId="LiveId" clId="{7ED69FAE-9A33-43A9-ACC7-31B010F6B21F}" dt="2021-07-02T05:18:49.879" v="514" actId="478"/>
          <ac:graphicFrameMkLst>
            <pc:docMk/>
            <pc:sldMk cId="2635503423" sldId="383"/>
            <ac:graphicFrameMk id="32" creationId="{81C704F5-BAFB-4AF6-AFA4-709CEE11F6F8}"/>
          </ac:graphicFrameMkLst>
        </pc:graphicFrameChg>
        <pc:picChg chg="mod">
          <ac:chgData name="shuvra chakraborty" userId="87a8c15b5d66133a" providerId="LiveId" clId="{7ED69FAE-9A33-43A9-ACC7-31B010F6B21F}" dt="2021-07-02T05:18:17.369" v="498" actId="1036"/>
          <ac:picMkLst>
            <pc:docMk/>
            <pc:sldMk cId="2635503423" sldId="383"/>
            <ac:picMk id="36" creationId="{F17EABA4-C733-471B-B632-94766554B2BA}"/>
          </ac:picMkLst>
        </pc:picChg>
        <pc:picChg chg="mod">
          <ac:chgData name="shuvra chakraborty" userId="87a8c15b5d66133a" providerId="LiveId" clId="{7ED69FAE-9A33-43A9-ACC7-31B010F6B21F}" dt="2021-07-02T05:18:26.489" v="510" actId="1037"/>
          <ac:picMkLst>
            <pc:docMk/>
            <pc:sldMk cId="2635503423" sldId="383"/>
            <ac:picMk id="38" creationId="{82DA08F8-3FFB-418E-A1EA-B0E4BCCFB462}"/>
          </ac:picMkLst>
        </pc:picChg>
        <pc:picChg chg="mod">
          <ac:chgData name="shuvra chakraborty" userId="87a8c15b5d66133a" providerId="LiveId" clId="{7ED69FAE-9A33-43A9-ACC7-31B010F6B21F}" dt="2021-07-02T05:18:31" v="511" actId="1037"/>
          <ac:picMkLst>
            <pc:docMk/>
            <pc:sldMk cId="2635503423" sldId="383"/>
            <ac:picMk id="44" creationId="{54B8F447-2A74-41F0-95E6-67EF8E25C072}"/>
          </ac:picMkLst>
        </pc:picChg>
        <pc:cxnChg chg="add mod">
          <ac:chgData name="shuvra chakraborty" userId="87a8c15b5d66133a" providerId="LiveId" clId="{7ED69FAE-9A33-43A9-ACC7-31B010F6B21F}" dt="2021-07-02T05:20:08.826" v="529" actId="1035"/>
          <ac:cxnSpMkLst>
            <pc:docMk/>
            <pc:sldMk cId="2635503423" sldId="383"/>
            <ac:cxnSpMk id="33" creationId="{EDDFEE56-FE4C-47E2-A054-6C42073933F8}"/>
          </ac:cxnSpMkLst>
        </pc:cxnChg>
      </pc:sldChg>
      <pc:sldChg chg="modSp add mod">
        <pc:chgData name="shuvra chakraborty" userId="87a8c15b5d66133a" providerId="LiveId" clId="{7ED69FAE-9A33-43A9-ACC7-31B010F6B21F}" dt="2021-07-02T05:19:22.746" v="516" actId="207"/>
        <pc:sldMkLst>
          <pc:docMk/>
          <pc:sldMk cId="850743003" sldId="384"/>
        </pc:sldMkLst>
        <pc:graphicFrameChg chg="modGraphic">
          <ac:chgData name="shuvra chakraborty" userId="87a8c15b5d66133a" providerId="LiveId" clId="{7ED69FAE-9A33-43A9-ACC7-31B010F6B21F}" dt="2021-07-02T05:19:22.746" v="516" actId="207"/>
          <ac:graphicFrameMkLst>
            <pc:docMk/>
            <pc:sldMk cId="850743003" sldId="384"/>
            <ac:graphicFrameMk id="32" creationId="{81C704F5-BAFB-4AF6-AFA4-709CEE11F6F8}"/>
          </ac:graphicFrameMkLst>
        </pc:graphicFrameChg>
      </pc:sldChg>
    </pc:docChg>
  </pc:docChgLst>
  <pc:docChgLst>
    <pc:chgData name="shuvra chakraborty" userId="87a8c15b5d66133a" providerId="LiveId" clId="{4982E9D7-0711-4DC1-BE89-7CE885581F48}"/>
    <pc:docChg chg="undo custSel addSld delSld modSld">
      <pc:chgData name="shuvra chakraborty" userId="87a8c15b5d66133a" providerId="LiveId" clId="{4982E9D7-0711-4DC1-BE89-7CE885581F48}" dt="2021-03-08T22:10:05.705" v="2345" actId="6549"/>
      <pc:docMkLst>
        <pc:docMk/>
      </pc:docMkLst>
      <pc:sldChg chg="del">
        <pc:chgData name="shuvra chakraborty" userId="87a8c15b5d66133a" providerId="LiveId" clId="{4982E9D7-0711-4DC1-BE89-7CE885581F48}" dt="2021-03-07T22:56:24.704" v="266" actId="47"/>
        <pc:sldMkLst>
          <pc:docMk/>
          <pc:sldMk cId="2695179688" sldId="281"/>
        </pc:sldMkLst>
      </pc:sldChg>
      <pc:sldChg chg="addSp delSp modSp mod">
        <pc:chgData name="shuvra chakraborty" userId="87a8c15b5d66133a" providerId="LiveId" clId="{4982E9D7-0711-4DC1-BE89-7CE885581F48}" dt="2021-03-08T05:29:10.738" v="1595" actId="1036"/>
        <pc:sldMkLst>
          <pc:docMk/>
          <pc:sldMk cId="2407861218" sldId="285"/>
        </pc:sldMkLst>
        <pc:spChg chg="add mod">
          <ac:chgData name="shuvra chakraborty" userId="87a8c15b5d66133a" providerId="LiveId" clId="{4982E9D7-0711-4DC1-BE89-7CE885581F48}" dt="2021-03-08T04:19:16.500" v="1317" actId="5793"/>
          <ac:spMkLst>
            <pc:docMk/>
            <pc:sldMk cId="2407861218" sldId="285"/>
            <ac:spMk id="2" creationId="{4DEC78F8-07D9-4DA0-BE86-E92876556458}"/>
          </ac:spMkLst>
        </pc:spChg>
        <pc:spChg chg="mod">
          <ac:chgData name="shuvra chakraborty" userId="87a8c15b5d66133a" providerId="LiveId" clId="{4982E9D7-0711-4DC1-BE89-7CE885581F48}" dt="2021-03-08T05:28:42.679" v="1576" actId="1035"/>
          <ac:spMkLst>
            <pc:docMk/>
            <pc:sldMk cId="2407861218" sldId="285"/>
            <ac:spMk id="3" creationId="{0073D246-828B-4EA9-845B-1A0688607109}"/>
          </ac:spMkLst>
        </pc:spChg>
        <pc:spChg chg="add del mod">
          <ac:chgData name="shuvra chakraborty" userId="87a8c15b5d66133a" providerId="LiveId" clId="{4982E9D7-0711-4DC1-BE89-7CE885581F48}" dt="2021-03-08T02:01:20.046" v="668" actId="478"/>
          <ac:spMkLst>
            <pc:docMk/>
            <pc:sldMk cId="2407861218" sldId="285"/>
            <ac:spMk id="4" creationId="{88AB9A90-601D-4297-8E71-7FE467881DC7}"/>
          </ac:spMkLst>
        </pc:spChg>
        <pc:spChg chg="mod">
          <ac:chgData name="shuvra chakraborty" userId="87a8c15b5d66133a" providerId="LiveId" clId="{4982E9D7-0711-4DC1-BE89-7CE885581F48}" dt="2021-03-08T01:52:50.185" v="546" actId="14100"/>
          <ac:spMkLst>
            <pc:docMk/>
            <pc:sldMk cId="2407861218" sldId="285"/>
            <ac:spMk id="10" creationId="{CB578F6E-35F5-44C6-8A64-44E090D08DEA}"/>
          </ac:spMkLst>
        </pc:spChg>
        <pc:spChg chg="mod">
          <ac:chgData name="shuvra chakraborty" userId="87a8c15b5d66133a" providerId="LiveId" clId="{4982E9D7-0711-4DC1-BE89-7CE885581F48}" dt="2021-03-08T05:28:23.429" v="1566" actId="1036"/>
          <ac:spMkLst>
            <pc:docMk/>
            <pc:sldMk cId="2407861218" sldId="285"/>
            <ac:spMk id="11" creationId="{38D5DB71-2774-4373-B21F-2918C9EDA51A}"/>
          </ac:spMkLst>
        </pc:spChg>
        <pc:spChg chg="mod">
          <ac:chgData name="shuvra chakraborty" userId="87a8c15b5d66133a" providerId="LiveId" clId="{4982E9D7-0711-4DC1-BE89-7CE885581F48}" dt="2021-03-08T05:28:27.728" v="1568" actId="1035"/>
          <ac:spMkLst>
            <pc:docMk/>
            <pc:sldMk cId="2407861218" sldId="285"/>
            <ac:spMk id="12" creationId="{C33C3E68-9481-4E74-94B4-C4090E35A8D3}"/>
          </ac:spMkLst>
        </pc:spChg>
        <pc:spChg chg="mod">
          <ac:chgData name="shuvra chakraborty" userId="87a8c15b5d66133a" providerId="LiveId" clId="{4982E9D7-0711-4DC1-BE89-7CE885581F48}" dt="2021-03-08T05:28:31.933" v="1572" actId="1036"/>
          <ac:spMkLst>
            <pc:docMk/>
            <pc:sldMk cId="2407861218" sldId="285"/>
            <ac:spMk id="13" creationId="{CBF20B3E-690B-4740-9E3A-91DC72B2B4F7}"/>
          </ac:spMkLst>
        </pc:spChg>
        <pc:spChg chg="mod">
          <ac:chgData name="shuvra chakraborty" userId="87a8c15b5d66133a" providerId="LiveId" clId="{4982E9D7-0711-4DC1-BE89-7CE885581F48}" dt="2021-03-08T05:28:34.519" v="1574" actId="1035"/>
          <ac:spMkLst>
            <pc:docMk/>
            <pc:sldMk cId="2407861218" sldId="285"/>
            <ac:spMk id="14" creationId="{2C44847A-2231-4009-98CC-CBB9BDA10F06}"/>
          </ac:spMkLst>
        </pc:spChg>
        <pc:spChg chg="mod">
          <ac:chgData name="shuvra chakraborty" userId="87a8c15b5d66133a" providerId="LiveId" clId="{4982E9D7-0711-4DC1-BE89-7CE885581F48}" dt="2021-03-08T05:28:17.341" v="1562" actId="14100"/>
          <ac:spMkLst>
            <pc:docMk/>
            <pc:sldMk cId="2407861218" sldId="285"/>
            <ac:spMk id="15" creationId="{21D59788-D9C1-405E-B797-69FBFFFEE556}"/>
          </ac:spMkLst>
        </pc:spChg>
        <pc:spChg chg="mod">
          <ac:chgData name="shuvra chakraborty" userId="87a8c15b5d66133a" providerId="LiveId" clId="{4982E9D7-0711-4DC1-BE89-7CE885581F48}" dt="2021-03-08T05:29:10.738" v="1595" actId="1036"/>
          <ac:spMkLst>
            <pc:docMk/>
            <pc:sldMk cId="2407861218" sldId="285"/>
            <ac:spMk id="16" creationId="{77E08B34-CF92-4802-ABE0-39EB74A8E043}"/>
          </ac:spMkLst>
        </pc:spChg>
        <pc:spChg chg="mod">
          <ac:chgData name="shuvra chakraborty" userId="87a8c15b5d66133a" providerId="LiveId" clId="{4982E9D7-0711-4DC1-BE89-7CE885581F48}" dt="2021-03-08T05:29:02.915" v="1590" actId="1038"/>
          <ac:spMkLst>
            <pc:docMk/>
            <pc:sldMk cId="2407861218" sldId="285"/>
            <ac:spMk id="17" creationId="{3B13CD30-5E80-438C-BC32-B46BF6447B2F}"/>
          </ac:spMkLst>
        </pc:spChg>
        <pc:spChg chg="mod">
          <ac:chgData name="shuvra chakraborty" userId="87a8c15b5d66133a" providerId="LiveId" clId="{4982E9D7-0711-4DC1-BE89-7CE885581F48}" dt="2021-03-08T05:28:52.871" v="1583" actId="1037"/>
          <ac:spMkLst>
            <pc:docMk/>
            <pc:sldMk cId="2407861218" sldId="285"/>
            <ac:spMk id="18" creationId="{869F31B9-DDF2-4A56-B01E-9EFB96063029}"/>
          </ac:spMkLst>
        </pc:spChg>
        <pc:spChg chg="add del mod">
          <ac:chgData name="shuvra chakraborty" userId="87a8c15b5d66133a" providerId="LiveId" clId="{4982E9D7-0711-4DC1-BE89-7CE885581F48}" dt="2021-03-08T02:01:14.330" v="666" actId="478"/>
          <ac:spMkLst>
            <pc:docMk/>
            <pc:sldMk cId="2407861218" sldId="285"/>
            <ac:spMk id="19" creationId="{B0BB0377-1EE8-4D17-B902-D8905110A228}"/>
          </ac:spMkLst>
        </pc:spChg>
        <pc:spChg chg="add del mod">
          <ac:chgData name="shuvra chakraborty" userId="87a8c15b5d66133a" providerId="LiveId" clId="{4982E9D7-0711-4DC1-BE89-7CE885581F48}" dt="2021-03-08T02:01:23.366" v="669" actId="478"/>
          <ac:spMkLst>
            <pc:docMk/>
            <pc:sldMk cId="2407861218" sldId="285"/>
            <ac:spMk id="20" creationId="{66D8E579-6893-4BC3-B324-3B82C8023C5C}"/>
          </ac:spMkLst>
        </pc:spChg>
        <pc:spChg chg="add del mod">
          <ac:chgData name="shuvra chakraborty" userId="87a8c15b5d66133a" providerId="LiveId" clId="{4982E9D7-0711-4DC1-BE89-7CE885581F48}" dt="2021-03-08T01:47:10.893" v="424" actId="478"/>
          <ac:spMkLst>
            <pc:docMk/>
            <pc:sldMk cId="2407861218" sldId="285"/>
            <ac:spMk id="21" creationId="{56EA9651-9911-4899-AAD1-30276611ECED}"/>
          </ac:spMkLst>
        </pc:spChg>
        <pc:picChg chg="mod">
          <ac:chgData name="shuvra chakraborty" userId="87a8c15b5d66133a" providerId="LiveId" clId="{4982E9D7-0711-4DC1-BE89-7CE885581F48}" dt="2021-03-08T02:08:51.798" v="818" actId="1035"/>
          <ac:picMkLst>
            <pc:docMk/>
            <pc:sldMk cId="2407861218" sldId="285"/>
            <ac:picMk id="5" creationId="{765FB730-A98B-4083-9C76-3E415C169D2C}"/>
          </ac:picMkLst>
        </pc:picChg>
        <pc:cxnChg chg="add del mod">
          <ac:chgData name="shuvra chakraborty" userId="87a8c15b5d66133a" providerId="LiveId" clId="{4982E9D7-0711-4DC1-BE89-7CE885581F48}" dt="2021-03-08T02:01:04.796" v="663" actId="478"/>
          <ac:cxnSpMkLst>
            <pc:docMk/>
            <pc:sldMk cId="2407861218" sldId="285"/>
            <ac:cxnSpMk id="7" creationId="{7CB9202B-0762-4753-BBF0-875A6BB16270}"/>
          </ac:cxnSpMkLst>
        </pc:cxnChg>
        <pc:cxnChg chg="add del mod">
          <ac:chgData name="shuvra chakraborty" userId="87a8c15b5d66133a" providerId="LiveId" clId="{4982E9D7-0711-4DC1-BE89-7CE885581F48}" dt="2021-03-08T02:01:06.849" v="664" actId="478"/>
          <ac:cxnSpMkLst>
            <pc:docMk/>
            <pc:sldMk cId="2407861218" sldId="285"/>
            <ac:cxnSpMk id="22" creationId="{5317E74D-8BD4-4AAE-9541-9FC34E5A3401}"/>
          </ac:cxnSpMkLst>
        </pc:cxnChg>
        <pc:cxnChg chg="add del mod">
          <ac:chgData name="shuvra chakraborty" userId="87a8c15b5d66133a" providerId="LiveId" clId="{4982E9D7-0711-4DC1-BE89-7CE885581F48}" dt="2021-03-08T02:01:10.127" v="665" actId="478"/>
          <ac:cxnSpMkLst>
            <pc:docMk/>
            <pc:sldMk cId="2407861218" sldId="285"/>
            <ac:cxnSpMk id="23" creationId="{DA9964C2-5141-4AEF-B91B-FFFF38ED4E7D}"/>
          </ac:cxnSpMkLst>
        </pc:cxnChg>
      </pc:sldChg>
      <pc:sldChg chg="modSp mod">
        <pc:chgData name="shuvra chakraborty" userId="87a8c15b5d66133a" providerId="LiveId" clId="{4982E9D7-0711-4DC1-BE89-7CE885581F48}" dt="2021-03-08T06:28:53.807" v="2237" actId="20577"/>
        <pc:sldMkLst>
          <pc:docMk/>
          <pc:sldMk cId="3209471652" sldId="286"/>
        </pc:sldMkLst>
        <pc:spChg chg="mod">
          <ac:chgData name="shuvra chakraborty" userId="87a8c15b5d66133a" providerId="LiveId" clId="{4982E9D7-0711-4DC1-BE89-7CE885581F48}" dt="2021-03-08T06:28:53.807" v="2237" actId="20577"/>
          <ac:spMkLst>
            <pc:docMk/>
            <pc:sldMk cId="3209471652" sldId="286"/>
            <ac:spMk id="4" creationId="{3DF68AA1-921F-4227-98D8-A1F9781C5E66}"/>
          </ac:spMkLst>
        </pc:spChg>
        <pc:spChg chg="mod">
          <ac:chgData name="shuvra chakraborty" userId="87a8c15b5d66133a" providerId="LiveId" clId="{4982E9D7-0711-4DC1-BE89-7CE885581F48}" dt="2021-03-08T02:10:59.798" v="826" actId="2711"/>
          <ac:spMkLst>
            <pc:docMk/>
            <pc:sldMk cId="3209471652" sldId="286"/>
            <ac:spMk id="8" creationId="{B8D40E09-795F-45CA-8EBB-18A80F8DA89B}"/>
          </ac:spMkLst>
        </pc:spChg>
      </pc:sldChg>
      <pc:sldChg chg="modSp mod">
        <pc:chgData name="shuvra chakraborty" userId="87a8c15b5d66133a" providerId="LiveId" clId="{4982E9D7-0711-4DC1-BE89-7CE885581F48}" dt="2021-03-07T22:57:25.351" v="287" actId="6549"/>
        <pc:sldMkLst>
          <pc:docMk/>
          <pc:sldMk cId="2117956816" sldId="287"/>
        </pc:sldMkLst>
        <pc:spChg chg="mod">
          <ac:chgData name="shuvra chakraborty" userId="87a8c15b5d66133a" providerId="LiveId" clId="{4982E9D7-0711-4DC1-BE89-7CE885581F48}" dt="2021-03-07T22:57:25.351" v="287" actId="6549"/>
          <ac:spMkLst>
            <pc:docMk/>
            <pc:sldMk cId="2117956816" sldId="287"/>
            <ac:spMk id="6" creationId="{45F78C5A-8DF3-4534-ACDD-24C07F8E7FFF}"/>
          </ac:spMkLst>
        </pc:spChg>
        <pc:spChg chg="mod">
          <ac:chgData name="shuvra chakraborty" userId="87a8c15b5d66133a" providerId="LiveId" clId="{4982E9D7-0711-4DC1-BE89-7CE885581F48}" dt="2021-03-07T22:57:02.328" v="277" actId="6549"/>
          <ac:spMkLst>
            <pc:docMk/>
            <pc:sldMk cId="2117956816" sldId="287"/>
            <ac:spMk id="10" creationId="{CAF13044-7186-4558-914F-FB2CA405F5B6}"/>
          </ac:spMkLst>
        </pc:spChg>
      </pc:sldChg>
      <pc:sldChg chg="addSp delSp modSp mod">
        <pc:chgData name="shuvra chakraborty" userId="87a8c15b5d66133a" providerId="LiveId" clId="{4982E9D7-0711-4DC1-BE89-7CE885581F48}" dt="2021-03-08T06:03:10.952" v="1962" actId="20577"/>
        <pc:sldMkLst>
          <pc:docMk/>
          <pc:sldMk cId="2623796539" sldId="293"/>
        </pc:sldMkLst>
        <pc:spChg chg="mod">
          <ac:chgData name="shuvra chakraborty" userId="87a8c15b5d66133a" providerId="LiveId" clId="{4982E9D7-0711-4DC1-BE89-7CE885581F48}" dt="2021-03-08T05:49:42.126" v="1716" actId="255"/>
          <ac:spMkLst>
            <pc:docMk/>
            <pc:sldMk cId="2623796539" sldId="293"/>
            <ac:spMk id="20" creationId="{5779294B-FADF-4F8A-8FAA-D01D86683B44}"/>
          </ac:spMkLst>
        </pc:spChg>
        <pc:spChg chg="del mod">
          <ac:chgData name="shuvra chakraborty" userId="87a8c15b5d66133a" providerId="LiveId" clId="{4982E9D7-0711-4DC1-BE89-7CE885581F48}" dt="2021-03-08T05:46:57.496" v="1715"/>
          <ac:spMkLst>
            <pc:docMk/>
            <pc:sldMk cId="2623796539" sldId="293"/>
            <ac:spMk id="22" creationId="{CDBF72DE-E5AC-4C98-A270-143894AD539A}"/>
          </ac:spMkLst>
        </pc:spChg>
        <pc:spChg chg="mod">
          <ac:chgData name="shuvra chakraborty" userId="87a8c15b5d66133a" providerId="LiveId" clId="{4982E9D7-0711-4DC1-BE89-7CE885581F48}" dt="2021-03-08T05:49:48.897" v="1717" actId="255"/>
          <ac:spMkLst>
            <pc:docMk/>
            <pc:sldMk cId="2623796539" sldId="293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49:56.678" v="1718" actId="255"/>
          <ac:spMkLst>
            <pc:docMk/>
            <pc:sldMk cId="2623796539" sldId="293"/>
            <ac:spMk id="29" creationId="{F9C33A6E-3967-49AE-AC8A-66280D3E144D}"/>
          </ac:spMkLst>
        </pc:spChg>
        <pc:spChg chg="mod">
          <ac:chgData name="shuvra chakraborty" userId="87a8c15b5d66133a" providerId="LiveId" clId="{4982E9D7-0711-4DC1-BE89-7CE885581F48}" dt="2021-03-08T05:50:11.113" v="1719" actId="255"/>
          <ac:spMkLst>
            <pc:docMk/>
            <pc:sldMk cId="2623796539" sldId="293"/>
            <ac:spMk id="59" creationId="{C8C761D7-DAE0-43CF-B706-8DC885B4117E}"/>
          </ac:spMkLst>
        </pc:spChg>
        <pc:spChg chg="mod">
          <ac:chgData name="shuvra chakraborty" userId="87a8c15b5d66133a" providerId="LiveId" clId="{4982E9D7-0711-4DC1-BE89-7CE885581F48}" dt="2021-03-08T05:50:18.096" v="1720" actId="255"/>
          <ac:spMkLst>
            <pc:docMk/>
            <pc:sldMk cId="2623796539" sldId="293"/>
            <ac:spMk id="61" creationId="{0A3FF801-7484-49C3-BFDB-955DAF9C15E8}"/>
          </ac:spMkLst>
        </pc:spChg>
        <pc:spChg chg="mod">
          <ac:chgData name="shuvra chakraborty" userId="87a8c15b5d66133a" providerId="LiveId" clId="{4982E9D7-0711-4DC1-BE89-7CE885581F48}" dt="2021-03-08T05:50:26.571" v="1721" actId="255"/>
          <ac:spMkLst>
            <pc:docMk/>
            <pc:sldMk cId="2623796539" sldId="293"/>
            <ac:spMk id="62" creationId="{351F81A1-DEEF-4746-86CB-5FA9912E0C47}"/>
          </ac:spMkLst>
        </pc:spChg>
        <pc:spChg chg="add mod">
          <ac:chgData name="shuvra chakraborty" userId="87a8c15b5d66133a" providerId="LiveId" clId="{4982E9D7-0711-4DC1-BE89-7CE885581F48}" dt="2021-03-08T06:03:04.578" v="1957" actId="20577"/>
          <ac:spMkLst>
            <pc:docMk/>
            <pc:sldMk cId="2623796539" sldId="293"/>
            <ac:spMk id="66" creationId="{35129451-C0B4-4631-92EC-885EF7C83AEA}"/>
          </ac:spMkLst>
        </pc:spChg>
        <pc:spChg chg="add mod">
          <ac:chgData name="shuvra chakraborty" userId="87a8c15b5d66133a" providerId="LiveId" clId="{4982E9D7-0711-4DC1-BE89-7CE885581F48}" dt="2021-03-08T06:03:10.952" v="1962" actId="20577"/>
          <ac:spMkLst>
            <pc:docMk/>
            <pc:sldMk cId="2623796539" sldId="293"/>
            <ac:spMk id="73" creationId="{31AC1FB6-4A50-423E-BAFE-AFEA48C8C894}"/>
          </ac:spMkLst>
        </pc:spChg>
        <pc:spChg chg="del mod">
          <ac:chgData name="shuvra chakraborty" userId="87a8c15b5d66133a" providerId="LiveId" clId="{4982E9D7-0711-4DC1-BE89-7CE885581F48}" dt="2021-03-08T05:51:57.786" v="1923"/>
          <ac:spMkLst>
            <pc:docMk/>
            <pc:sldMk cId="2623796539" sldId="293"/>
            <ac:spMk id="93" creationId="{5809758A-EE0F-4B78-8D55-DE2F808BCF27}"/>
          </ac:spMkLst>
        </pc:spChg>
      </pc:sldChg>
      <pc:sldChg chg="addSp delSp modSp mod">
        <pc:chgData name="shuvra chakraborty" userId="87a8c15b5d66133a" providerId="LiveId" clId="{4982E9D7-0711-4DC1-BE89-7CE885581F48}" dt="2021-03-08T22:10:05.705" v="2345" actId="6549"/>
        <pc:sldMkLst>
          <pc:docMk/>
          <pc:sldMk cId="1444281505" sldId="295"/>
        </pc:sldMkLst>
        <pc:spChg chg="del">
          <ac:chgData name="shuvra chakraborty" userId="87a8c15b5d66133a" providerId="LiveId" clId="{4982E9D7-0711-4DC1-BE89-7CE885581F48}" dt="2021-03-08T02:03:01.029" v="702" actId="478"/>
          <ac:spMkLst>
            <pc:docMk/>
            <pc:sldMk cId="1444281505" sldId="295"/>
            <ac:spMk id="4" creationId="{BEA8ADBF-40E3-448F-B1D1-8378EBF4BDAC}"/>
          </ac:spMkLst>
        </pc:spChg>
        <pc:spChg chg="add del mod">
          <ac:chgData name="shuvra chakraborty" userId="87a8c15b5d66133a" providerId="LiveId" clId="{4982E9D7-0711-4DC1-BE89-7CE885581F48}" dt="2021-03-08T02:04:55.503" v="757" actId="478"/>
          <ac:spMkLst>
            <pc:docMk/>
            <pc:sldMk cId="1444281505" sldId="295"/>
            <ac:spMk id="6" creationId="{9C5756B5-BEF8-414A-B4C3-8C20A039F57E}"/>
          </ac:spMkLst>
        </pc:spChg>
        <pc:spChg chg="add del mod">
          <ac:chgData name="shuvra chakraborty" userId="87a8c15b5d66133a" providerId="LiveId" clId="{4982E9D7-0711-4DC1-BE89-7CE885581F48}" dt="2021-03-08T02:04:52.039" v="756" actId="478"/>
          <ac:spMkLst>
            <pc:docMk/>
            <pc:sldMk cId="1444281505" sldId="295"/>
            <ac:spMk id="7" creationId="{F90FDBA3-197B-4CCF-908F-91B74C956291}"/>
          </ac:spMkLst>
        </pc:spChg>
        <pc:spChg chg="add mod">
          <ac:chgData name="shuvra chakraborty" userId="87a8c15b5d66133a" providerId="LiveId" clId="{4982E9D7-0711-4DC1-BE89-7CE885581F48}" dt="2021-03-08T22:10:05.705" v="2345" actId="6549"/>
          <ac:spMkLst>
            <pc:docMk/>
            <pc:sldMk cId="1444281505" sldId="295"/>
            <ac:spMk id="9" creationId="{ED46F0EA-FC83-4CDF-9A2B-F581E657B6B9}"/>
          </ac:spMkLst>
        </pc:spChg>
        <pc:spChg chg="add del mod">
          <ac:chgData name="shuvra chakraborty" userId="87a8c15b5d66133a" providerId="LiveId" clId="{4982E9D7-0711-4DC1-BE89-7CE885581F48}" dt="2021-03-08T02:05:00.356" v="758" actId="478"/>
          <ac:spMkLst>
            <pc:docMk/>
            <pc:sldMk cId="1444281505" sldId="295"/>
            <ac:spMk id="10" creationId="{9D7E06AC-3A0C-4C64-AE1C-9BC605D82C26}"/>
          </ac:spMkLst>
        </pc:spChg>
        <pc:spChg chg="add mod">
          <ac:chgData name="shuvra chakraborty" userId="87a8c15b5d66133a" providerId="LiveId" clId="{4982E9D7-0711-4DC1-BE89-7CE885581F48}" dt="2021-03-08T06:05:31.642" v="2031" actId="20577"/>
          <ac:spMkLst>
            <pc:docMk/>
            <pc:sldMk cId="1444281505" sldId="295"/>
            <ac:spMk id="11" creationId="{255A52D3-C5EB-4F2B-A883-C0C0720BEB6F}"/>
          </ac:spMkLst>
        </pc:spChg>
        <pc:spChg chg="add mod">
          <ac:chgData name="shuvra chakraborty" userId="87a8c15b5d66133a" providerId="LiveId" clId="{4982E9D7-0711-4DC1-BE89-7CE885581F48}" dt="2021-03-08T06:04:54.597" v="2006" actId="20577"/>
          <ac:spMkLst>
            <pc:docMk/>
            <pc:sldMk cId="1444281505" sldId="295"/>
            <ac:spMk id="12" creationId="{DD5A96C5-80B9-41A0-9543-395C2AD044B7}"/>
          </ac:spMkLst>
        </pc:spChg>
        <pc:spChg chg="add mod">
          <ac:chgData name="shuvra chakraborty" userId="87a8c15b5d66133a" providerId="LiveId" clId="{4982E9D7-0711-4DC1-BE89-7CE885581F48}" dt="2021-03-08T06:04:30.129" v="1994" actId="20577"/>
          <ac:spMkLst>
            <pc:docMk/>
            <pc:sldMk cId="1444281505" sldId="295"/>
            <ac:spMk id="13" creationId="{60E790AF-8911-4231-9F95-715761D640E1}"/>
          </ac:spMkLst>
        </pc:spChg>
        <pc:spChg chg="add del">
          <ac:chgData name="shuvra chakraborty" userId="87a8c15b5d66133a" providerId="LiveId" clId="{4982E9D7-0711-4DC1-BE89-7CE885581F48}" dt="2021-03-08T06:25:47.750" v="2128" actId="22"/>
          <ac:spMkLst>
            <pc:docMk/>
            <pc:sldMk cId="1444281505" sldId="295"/>
            <ac:spMk id="18" creationId="{90535DEC-643A-4722-9819-D8232050A946}"/>
          </ac:spMkLst>
        </pc:spChg>
        <pc:spChg chg="add mod">
          <ac:chgData name="shuvra chakraborty" userId="87a8c15b5d66133a" providerId="LiveId" clId="{4982E9D7-0711-4DC1-BE89-7CE885581F48}" dt="2021-03-08T06:26:28.557" v="2221" actId="20577"/>
          <ac:spMkLst>
            <pc:docMk/>
            <pc:sldMk cId="1444281505" sldId="295"/>
            <ac:spMk id="19" creationId="{B4A9B5BD-CBE2-49BC-AC35-1963EBA6C2EF}"/>
          </ac:spMkLst>
        </pc:spChg>
        <pc:graphicFrameChg chg="modGraphic">
          <ac:chgData name="shuvra chakraborty" userId="87a8c15b5d66133a" providerId="LiveId" clId="{4982E9D7-0711-4DC1-BE89-7CE885581F48}" dt="2021-03-08T04:15:33.881" v="1315" actId="20577"/>
          <ac:graphicFrameMkLst>
            <pc:docMk/>
            <pc:sldMk cId="1444281505" sldId="295"/>
            <ac:graphicFrameMk id="5" creationId="{948672E5-13AD-430F-B291-38686AD6EE0A}"/>
          </ac:graphicFrameMkLst>
        </pc:graphicFrameChg>
        <pc:cxnChg chg="add mod">
          <ac:chgData name="shuvra chakraborty" userId="87a8c15b5d66133a" providerId="LiveId" clId="{4982E9D7-0711-4DC1-BE89-7CE885581F48}" dt="2021-03-08T02:07:38.725" v="808" actId="1582"/>
          <ac:cxnSpMkLst>
            <pc:docMk/>
            <pc:sldMk cId="1444281505" sldId="295"/>
            <ac:cxnSpMk id="3" creationId="{FBD8F137-58A2-4A54-81EB-4972CABC4D42}"/>
          </ac:cxnSpMkLst>
        </pc:cxnChg>
        <pc:cxnChg chg="add mod">
          <ac:chgData name="shuvra chakraborty" userId="87a8c15b5d66133a" providerId="LiveId" clId="{4982E9D7-0711-4DC1-BE89-7CE885581F48}" dt="2021-03-08T02:07:59.090" v="814" actId="1076"/>
          <ac:cxnSpMkLst>
            <pc:docMk/>
            <pc:sldMk cId="1444281505" sldId="295"/>
            <ac:cxnSpMk id="14" creationId="{A5EF72C7-742A-4537-8CEB-609E1C071044}"/>
          </ac:cxnSpMkLst>
        </pc:cxnChg>
        <pc:cxnChg chg="add mod">
          <ac:chgData name="shuvra chakraborty" userId="87a8c15b5d66133a" providerId="LiveId" clId="{4982E9D7-0711-4DC1-BE89-7CE885581F48}" dt="2021-03-08T02:07:53.484" v="813" actId="1076"/>
          <ac:cxnSpMkLst>
            <pc:docMk/>
            <pc:sldMk cId="1444281505" sldId="295"/>
            <ac:cxnSpMk id="15" creationId="{B5C16D34-3C86-45F0-BA8D-2C120FAE6213}"/>
          </ac:cxnSpMkLst>
        </pc:cxnChg>
        <pc:cxnChg chg="add mod">
          <ac:chgData name="shuvra chakraborty" userId="87a8c15b5d66133a" providerId="LiveId" clId="{4982E9D7-0711-4DC1-BE89-7CE885581F48}" dt="2021-03-08T02:07:45.994" v="812" actId="1076"/>
          <ac:cxnSpMkLst>
            <pc:docMk/>
            <pc:sldMk cId="1444281505" sldId="295"/>
            <ac:cxnSpMk id="16" creationId="{70DF42FA-9A0D-4C53-9502-BEA885AF2992}"/>
          </ac:cxnSpMkLst>
        </pc:cxnChg>
      </pc:sldChg>
      <pc:sldChg chg="addSp delSp modSp mod">
        <pc:chgData name="shuvra chakraborty" userId="87a8c15b5d66133a" providerId="LiveId" clId="{4982E9D7-0711-4DC1-BE89-7CE885581F48}" dt="2021-03-08T06:02:55.461" v="1951" actId="1035"/>
        <pc:sldMkLst>
          <pc:docMk/>
          <pc:sldMk cId="266539878" sldId="298"/>
        </pc:sldMkLst>
        <pc:spChg chg="mod">
          <ac:chgData name="shuvra chakraborty" userId="87a8c15b5d66133a" providerId="LiveId" clId="{4982E9D7-0711-4DC1-BE89-7CE885581F48}" dt="2021-03-08T05:41:57.854" v="1618" actId="255"/>
          <ac:spMkLst>
            <pc:docMk/>
            <pc:sldMk cId="266539878" sldId="298"/>
            <ac:spMk id="20" creationId="{5779294B-FADF-4F8A-8FAA-D01D86683B44}"/>
          </ac:spMkLst>
        </pc:spChg>
        <pc:spChg chg="add del mod">
          <ac:chgData name="shuvra chakraborty" userId="87a8c15b5d66133a" providerId="LiveId" clId="{4982E9D7-0711-4DC1-BE89-7CE885581F48}" dt="2021-03-08T05:42:47.889" v="1625"/>
          <ac:spMkLst>
            <pc:docMk/>
            <pc:sldMk cId="266539878" sldId="298"/>
            <ac:spMk id="21" creationId="{65060E9C-DC4F-4297-AD46-F29CE688D9B5}"/>
          </ac:spMkLst>
        </pc:spChg>
        <pc:spChg chg="add mod">
          <ac:chgData name="shuvra chakraborty" userId="87a8c15b5d66133a" providerId="LiveId" clId="{4982E9D7-0711-4DC1-BE89-7CE885581F48}" dt="2021-03-08T06:02:46.489" v="1947" actId="1036"/>
          <ac:spMkLst>
            <pc:docMk/>
            <pc:sldMk cId="266539878" sldId="298"/>
            <ac:spMk id="23" creationId="{D3AF894B-D428-48E9-9B6F-4B562A2E8D3F}"/>
          </ac:spMkLst>
        </pc:spChg>
        <pc:spChg chg="mod">
          <ac:chgData name="shuvra chakraborty" userId="87a8c15b5d66133a" providerId="LiveId" clId="{4982E9D7-0711-4DC1-BE89-7CE885581F48}" dt="2021-03-08T05:42:04.676" v="1619" actId="255"/>
          <ac:spMkLst>
            <pc:docMk/>
            <pc:sldMk cId="266539878" sldId="298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42:12.455" v="1620" actId="255"/>
          <ac:spMkLst>
            <pc:docMk/>
            <pc:sldMk cId="266539878" sldId="298"/>
            <ac:spMk id="29" creationId="{F9C33A6E-3967-49AE-AC8A-66280D3E144D}"/>
          </ac:spMkLst>
        </pc:spChg>
        <pc:spChg chg="mod">
          <ac:chgData name="shuvra chakraborty" userId="87a8c15b5d66133a" providerId="LiveId" clId="{4982E9D7-0711-4DC1-BE89-7CE885581F48}" dt="2021-03-08T05:42:24.405" v="1621" actId="255"/>
          <ac:spMkLst>
            <pc:docMk/>
            <pc:sldMk cId="266539878" sldId="298"/>
            <ac:spMk id="36" creationId="{478952C3-EDC0-4FBD-A08B-6812DB9EDC77}"/>
          </ac:spMkLst>
        </pc:spChg>
        <pc:spChg chg="mod">
          <ac:chgData name="shuvra chakraborty" userId="87a8c15b5d66133a" providerId="LiveId" clId="{4982E9D7-0711-4DC1-BE89-7CE885581F48}" dt="2021-03-08T05:42:32.036" v="1622" actId="255"/>
          <ac:spMkLst>
            <pc:docMk/>
            <pc:sldMk cId="266539878" sldId="298"/>
            <ac:spMk id="38" creationId="{6D3A7C21-27F6-4050-9AE3-FAFA9F10A061}"/>
          </ac:spMkLst>
        </pc:spChg>
        <pc:spChg chg="mod">
          <ac:chgData name="shuvra chakraborty" userId="87a8c15b5d66133a" providerId="LiveId" clId="{4982E9D7-0711-4DC1-BE89-7CE885581F48}" dt="2021-03-08T05:42:43.152" v="1623" actId="255"/>
          <ac:spMkLst>
            <pc:docMk/>
            <pc:sldMk cId="266539878" sldId="298"/>
            <ac:spMk id="39" creationId="{0112727C-910A-423C-B33D-15F16A3290C7}"/>
          </ac:spMkLst>
        </pc:spChg>
        <pc:spChg chg="del mod">
          <ac:chgData name="shuvra chakraborty" userId="87a8c15b5d66133a" providerId="LiveId" clId="{4982E9D7-0711-4DC1-BE89-7CE885581F48}" dt="2021-03-08T05:38:44.122" v="1599"/>
          <ac:spMkLst>
            <pc:docMk/>
            <pc:sldMk cId="266539878" sldId="298"/>
            <ac:spMk id="51" creationId="{E8A92E6B-7EE1-4BFC-9BAD-A577A49F3C40}"/>
          </ac:spMkLst>
        </pc:spChg>
        <pc:spChg chg="mod">
          <ac:chgData name="shuvra chakraborty" userId="87a8c15b5d66133a" providerId="LiveId" clId="{4982E9D7-0711-4DC1-BE89-7CE885581F48}" dt="2021-03-08T06:02:55.461" v="1951" actId="1035"/>
          <ac:spMkLst>
            <pc:docMk/>
            <pc:sldMk cId="266539878" sldId="298"/>
            <ac:spMk id="52" creationId="{B7A80B34-A49D-4DFF-BEEB-106E5F58811F}"/>
          </ac:spMkLst>
        </pc:spChg>
      </pc:sldChg>
      <pc:sldChg chg="modSp mod">
        <pc:chgData name="shuvra chakraborty" userId="87a8c15b5d66133a" providerId="LiveId" clId="{4982E9D7-0711-4DC1-BE89-7CE885581F48}" dt="2021-03-08T06:18:48.320" v="2032" actId="5793"/>
        <pc:sldMkLst>
          <pc:docMk/>
          <pc:sldMk cId="0" sldId="312"/>
        </pc:sldMkLst>
        <pc:spChg chg="mod">
          <ac:chgData name="shuvra chakraborty" userId="87a8c15b5d66133a" providerId="LiveId" clId="{4982E9D7-0711-4DC1-BE89-7CE885581F48}" dt="2021-03-08T06:18:48.320" v="2032" actId="5793"/>
          <ac:spMkLst>
            <pc:docMk/>
            <pc:sldMk cId="0" sldId="312"/>
            <ac:spMk id="16389" creationId="{BA46D8FD-F938-44F6-B079-C3ED9F936D1B}"/>
          </ac:spMkLst>
        </pc:spChg>
      </pc:sldChg>
      <pc:sldChg chg="modSp mod">
        <pc:chgData name="shuvra chakraborty" userId="87a8c15b5d66133a" providerId="LiveId" clId="{4982E9D7-0711-4DC1-BE89-7CE885581F48}" dt="2021-03-08T16:36:00.705" v="2323" actId="12"/>
        <pc:sldMkLst>
          <pc:docMk/>
          <pc:sldMk cId="0" sldId="329"/>
        </pc:sldMkLst>
        <pc:spChg chg="mod">
          <ac:chgData name="shuvra chakraborty" userId="87a8c15b5d66133a" providerId="LiveId" clId="{4982E9D7-0711-4DC1-BE89-7CE885581F48}" dt="2021-03-08T16:36:00.705" v="2323" actId="12"/>
          <ac:spMkLst>
            <pc:docMk/>
            <pc:sldMk cId="0" sldId="329"/>
            <ac:spMk id="18435" creationId="{0D5313C8-D772-4E4B-9590-455C6D954937}"/>
          </ac:spMkLst>
        </pc:spChg>
      </pc:sldChg>
      <pc:sldChg chg="modSp mod">
        <pc:chgData name="shuvra chakraborty" userId="87a8c15b5d66133a" providerId="LiveId" clId="{4982E9D7-0711-4DC1-BE89-7CE885581F48}" dt="2021-03-08T16:31:57.828" v="2316" actId="1036"/>
        <pc:sldMkLst>
          <pc:docMk/>
          <pc:sldMk cId="0" sldId="343"/>
        </pc:sldMkLst>
        <pc:spChg chg="mod">
          <ac:chgData name="shuvra chakraborty" userId="87a8c15b5d66133a" providerId="LiveId" clId="{4982E9D7-0711-4DC1-BE89-7CE885581F48}" dt="2021-03-08T16:31:57.828" v="2316" actId="1036"/>
          <ac:spMkLst>
            <pc:docMk/>
            <pc:sldMk cId="0" sldId="343"/>
            <ac:spMk id="11" creationId="{7BBB06AD-779F-43C5-866F-08750C55279A}"/>
          </ac:spMkLst>
        </pc:spChg>
      </pc:sldChg>
      <pc:sldChg chg="modSp mod">
        <pc:chgData name="shuvra chakraborty" userId="87a8c15b5d66133a" providerId="LiveId" clId="{4982E9D7-0711-4DC1-BE89-7CE885581F48}" dt="2021-03-08T16:28:31.368" v="2312" actId="1036"/>
        <pc:sldMkLst>
          <pc:docMk/>
          <pc:sldMk cId="0" sldId="363"/>
        </pc:sldMkLst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7" creationId="{B97487C8-522B-4037-80CC-4BDA297E5CC8}"/>
          </ac:spMkLst>
        </pc:spChg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8" creationId="{377BF129-E8D5-4964-B58E-ECECA786F309}"/>
          </ac:spMkLst>
        </pc:spChg>
        <pc:spChg chg="mod">
          <ac:chgData name="shuvra chakraborty" userId="87a8c15b5d66133a" providerId="LiveId" clId="{4982E9D7-0711-4DC1-BE89-7CE885581F48}" dt="2021-03-08T16:28:31.368" v="2312" actId="1036"/>
          <ac:spMkLst>
            <pc:docMk/>
            <pc:sldMk cId="0" sldId="363"/>
            <ac:spMk id="9" creationId="{7A33C07D-8DDF-45AF-B612-CCD11132FD76}"/>
          </ac:spMkLst>
        </pc:spChg>
        <pc:spChg chg="mod">
          <ac:chgData name="shuvra chakraborty" userId="87a8c15b5d66133a" providerId="LiveId" clId="{4982E9D7-0711-4DC1-BE89-7CE885581F48}" dt="2021-03-08T16:28:06.677" v="2309" actId="1036"/>
          <ac:spMkLst>
            <pc:docMk/>
            <pc:sldMk cId="0" sldId="363"/>
            <ac:spMk id="10" creationId="{4F1EC583-4CFE-4134-93C7-D02833DB7797}"/>
          </ac:spMkLst>
        </pc:spChg>
        <pc:cxnChg chg="mod">
          <ac:chgData name="shuvra chakraborty" userId="87a8c15b5d66133a" providerId="LiveId" clId="{4982E9D7-0711-4DC1-BE89-7CE885581F48}" dt="2021-03-08T16:28:31.368" v="2312" actId="1036"/>
          <ac:cxnSpMkLst>
            <pc:docMk/>
            <pc:sldMk cId="0" sldId="363"/>
            <ac:cxnSpMk id="13341" creationId="{F0EF4DC7-D152-48A1-AB53-73E57000B3B3}"/>
          </ac:cxnSpMkLst>
        </pc:cxnChg>
      </pc:sldChg>
      <pc:sldChg chg="modSp mod">
        <pc:chgData name="shuvra chakraborty" userId="87a8c15b5d66133a" providerId="LiveId" clId="{4982E9D7-0711-4DC1-BE89-7CE885581F48}" dt="2021-03-08T16:42:13.669" v="2335" actId="20577"/>
        <pc:sldMkLst>
          <pc:docMk/>
          <pc:sldMk cId="3705055360" sldId="364"/>
        </pc:sldMkLst>
        <pc:spChg chg="mod">
          <ac:chgData name="shuvra chakraborty" userId="87a8c15b5d66133a" providerId="LiveId" clId="{4982E9D7-0711-4DC1-BE89-7CE885581F48}" dt="2021-03-08T04:30:39.372" v="1520" actId="404"/>
          <ac:spMkLst>
            <pc:docMk/>
            <pc:sldMk cId="3705055360" sldId="364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4:31:02.146" v="1528" actId="403"/>
          <ac:spMkLst>
            <pc:docMk/>
            <pc:sldMk cId="3705055360" sldId="364"/>
            <ac:spMk id="27" creationId="{9546B978-13CE-4519-9866-66C3E3E99192}"/>
          </ac:spMkLst>
        </pc:spChg>
        <pc:spChg chg="mod">
          <ac:chgData name="shuvra chakraborty" userId="87a8c15b5d66133a" providerId="LiveId" clId="{4982E9D7-0711-4DC1-BE89-7CE885581F48}" dt="2021-03-08T04:30:46.678" v="1523" actId="404"/>
          <ac:spMkLst>
            <pc:docMk/>
            <pc:sldMk cId="3705055360" sldId="364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4:30:53.864" v="1526" actId="404"/>
          <ac:spMkLst>
            <pc:docMk/>
            <pc:sldMk cId="3705055360" sldId="364"/>
            <ac:spMk id="29" creationId="{F9C33A6E-3967-49AE-AC8A-66280D3E144D}"/>
          </ac:spMkLst>
        </pc:spChg>
        <pc:graphicFrameChg chg="modGraphic">
          <ac:chgData name="shuvra chakraborty" userId="87a8c15b5d66133a" providerId="LiveId" clId="{4982E9D7-0711-4DC1-BE89-7CE885581F48}" dt="2021-03-08T16:42:13.669" v="2335" actId="20577"/>
          <ac:graphicFrameMkLst>
            <pc:docMk/>
            <pc:sldMk cId="3705055360" sldId="364"/>
            <ac:graphicFrameMk id="2" creationId="{50E950B9-29C7-4A4A-B3A6-92CA5B7F488E}"/>
          </ac:graphicFrameMkLst>
        </pc:graphicFrameChg>
      </pc:sldChg>
      <pc:sldChg chg="modSp mod">
        <pc:chgData name="shuvra chakraborty" userId="87a8c15b5d66133a" providerId="LiveId" clId="{4982E9D7-0711-4DC1-BE89-7CE885581F48}" dt="2021-03-08T16:43:12.554" v="2343" actId="14100"/>
        <pc:sldMkLst>
          <pc:docMk/>
          <pc:sldMk cId="4241841322" sldId="365"/>
        </pc:sldMkLst>
        <pc:spChg chg="mod">
          <ac:chgData name="shuvra chakraborty" userId="87a8c15b5d66133a" providerId="LiveId" clId="{4982E9D7-0711-4DC1-BE89-7CE885581F48}" dt="2021-03-08T16:43:04.572" v="2342" actId="14100"/>
          <ac:spMkLst>
            <pc:docMk/>
            <pc:sldMk cId="4241841322" sldId="365"/>
            <ac:spMk id="17" creationId="{AEFB18CB-7767-4E6B-87F1-783645F80518}"/>
          </ac:spMkLst>
        </pc:spChg>
        <pc:spChg chg="mod">
          <ac:chgData name="shuvra chakraborty" userId="87a8c15b5d66133a" providerId="LiveId" clId="{4982E9D7-0711-4DC1-BE89-7CE885581F48}" dt="2021-03-08T05:38:52.376" v="1600" actId="404"/>
          <ac:spMkLst>
            <pc:docMk/>
            <pc:sldMk cId="4241841322" sldId="365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5:39:19.754" v="1606" actId="404"/>
          <ac:spMkLst>
            <pc:docMk/>
            <pc:sldMk cId="4241841322" sldId="365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39:09.686" v="1605" actId="404"/>
          <ac:spMkLst>
            <pc:docMk/>
            <pc:sldMk cId="4241841322" sldId="365"/>
            <ac:spMk id="29" creationId="{F9C33A6E-3967-49AE-AC8A-66280D3E144D}"/>
          </ac:spMkLst>
        </pc:spChg>
        <pc:graphicFrameChg chg="modGraphic">
          <ac:chgData name="shuvra chakraborty" userId="87a8c15b5d66133a" providerId="LiveId" clId="{4982E9D7-0711-4DC1-BE89-7CE885581F48}" dt="2021-03-08T16:42:05.504" v="2329" actId="6549"/>
          <ac:graphicFrameMkLst>
            <pc:docMk/>
            <pc:sldMk cId="4241841322" sldId="365"/>
            <ac:graphicFrameMk id="2" creationId="{50E950B9-29C7-4A4A-B3A6-92CA5B7F488E}"/>
          </ac:graphicFrameMkLst>
        </pc:graphicFrameChg>
        <pc:cxnChg chg="mod">
          <ac:chgData name="shuvra chakraborty" userId="87a8c15b5d66133a" providerId="LiveId" clId="{4982E9D7-0711-4DC1-BE89-7CE885581F48}" dt="2021-03-08T16:43:12.554" v="2343" actId="14100"/>
          <ac:cxnSpMkLst>
            <pc:docMk/>
            <pc:sldMk cId="4241841322" sldId="365"/>
            <ac:cxnSpMk id="15" creationId="{D1359ED1-2B35-4002-93E5-211C5B34A9E5}"/>
          </ac:cxnSpMkLst>
        </pc:cxnChg>
      </pc:sldChg>
      <pc:sldChg chg="modSp del mod">
        <pc:chgData name="shuvra chakraborty" userId="87a8c15b5d66133a" providerId="LiveId" clId="{4982E9D7-0711-4DC1-BE89-7CE885581F48}" dt="2021-03-08T05:40:37.742" v="1612" actId="47"/>
        <pc:sldMkLst>
          <pc:docMk/>
          <pc:sldMk cId="1265644131" sldId="367"/>
        </pc:sldMkLst>
        <pc:spChg chg="mod">
          <ac:chgData name="shuvra chakraborty" userId="87a8c15b5d66133a" providerId="LiveId" clId="{4982E9D7-0711-4DC1-BE89-7CE885581F48}" dt="2021-03-08T05:39:41.503" v="1608" actId="255"/>
          <ac:spMkLst>
            <pc:docMk/>
            <pc:sldMk cId="1265644131" sldId="367"/>
            <ac:spMk id="20" creationId="{5779294B-FADF-4F8A-8FAA-D01D86683B44}"/>
          </ac:spMkLst>
        </pc:spChg>
        <pc:spChg chg="mod">
          <ac:chgData name="shuvra chakraborty" userId="87a8c15b5d66133a" providerId="LiveId" clId="{4982E9D7-0711-4DC1-BE89-7CE885581F48}" dt="2021-03-08T05:39:36.479" v="1607" actId="255"/>
          <ac:spMkLst>
            <pc:docMk/>
            <pc:sldMk cId="1265644131" sldId="367"/>
            <ac:spMk id="28" creationId="{3A64F3A5-9EC9-417E-9CE9-B48D03B8A491}"/>
          </ac:spMkLst>
        </pc:spChg>
        <pc:spChg chg="mod">
          <ac:chgData name="shuvra chakraborty" userId="87a8c15b5d66133a" providerId="LiveId" clId="{4982E9D7-0711-4DC1-BE89-7CE885581F48}" dt="2021-03-08T05:39:49.299" v="1609" actId="255"/>
          <ac:spMkLst>
            <pc:docMk/>
            <pc:sldMk cId="1265644131" sldId="367"/>
            <ac:spMk id="29" creationId="{F9C33A6E-3967-49AE-AC8A-66280D3E144D}"/>
          </ac:spMkLst>
        </pc:spChg>
      </pc:sldChg>
      <pc:sldChg chg="modSp mod">
        <pc:chgData name="shuvra chakraborty" userId="87a8c15b5d66133a" providerId="LiveId" clId="{4982E9D7-0711-4DC1-BE89-7CE885581F48}" dt="2021-03-08T16:31:04.616" v="2314" actId="20577"/>
        <pc:sldMkLst>
          <pc:docMk/>
          <pc:sldMk cId="1351906738" sldId="368"/>
        </pc:sldMkLst>
        <pc:spChg chg="mod">
          <ac:chgData name="shuvra chakraborty" userId="87a8c15b5d66133a" providerId="LiveId" clId="{4982E9D7-0711-4DC1-BE89-7CE885581F48}" dt="2021-03-08T16:31:04.616" v="2314" actId="20577"/>
          <ac:spMkLst>
            <pc:docMk/>
            <pc:sldMk cId="1351906738" sldId="368"/>
            <ac:spMk id="4" creationId="{D11FCC37-EEB0-44F9-989A-30241EDB2AD5}"/>
          </ac:spMkLst>
        </pc:spChg>
      </pc:sldChg>
      <pc:sldChg chg="addSp delSp modSp mod">
        <pc:chgData name="shuvra chakraborty" userId="87a8c15b5d66133a" providerId="LiveId" clId="{4982E9D7-0711-4DC1-BE89-7CE885581F48}" dt="2021-03-08T02:19:44.391" v="957" actId="20577"/>
        <pc:sldMkLst>
          <pc:docMk/>
          <pc:sldMk cId="2638844486" sldId="369"/>
        </pc:sldMkLst>
        <pc:spChg chg="add del mod">
          <ac:chgData name="shuvra chakraborty" userId="87a8c15b5d66133a" providerId="LiveId" clId="{4982E9D7-0711-4DC1-BE89-7CE885581F48}" dt="2021-03-08T02:19:44.391" v="957" actId="20577"/>
          <ac:spMkLst>
            <pc:docMk/>
            <pc:sldMk cId="2638844486" sldId="369"/>
            <ac:spMk id="2" creationId="{1F268E5A-CE92-4166-8FD8-3DDDBF2C1421}"/>
          </ac:spMkLst>
        </pc:spChg>
        <pc:spChg chg="del mod">
          <ac:chgData name="shuvra chakraborty" userId="87a8c15b5d66133a" providerId="LiveId" clId="{4982E9D7-0711-4DC1-BE89-7CE885581F48}" dt="2021-03-08T02:15:53.517" v="850"/>
          <ac:spMkLst>
            <pc:docMk/>
            <pc:sldMk cId="2638844486" sldId="369"/>
            <ac:spMk id="3" creationId="{234C703D-34BD-4CDE-AFC7-F7F0FD7A7C16}"/>
          </ac:spMkLst>
        </pc:spChg>
        <pc:spChg chg="add mod">
          <ac:chgData name="shuvra chakraborty" userId="87a8c15b5d66133a" providerId="LiveId" clId="{4982E9D7-0711-4DC1-BE89-7CE885581F48}" dt="2021-03-08T02:17:34.848" v="875" actId="12"/>
          <ac:spMkLst>
            <pc:docMk/>
            <pc:sldMk cId="2638844486" sldId="369"/>
            <ac:spMk id="5" creationId="{F17242DF-D2CB-4DEB-A404-28154BF65C34}"/>
          </ac:spMkLst>
        </pc:spChg>
        <pc:spChg chg="add del mod">
          <ac:chgData name="shuvra chakraborty" userId="87a8c15b5d66133a" providerId="LiveId" clId="{4982E9D7-0711-4DC1-BE89-7CE885581F48}" dt="2021-03-08T02:19:34.368" v="927" actId="478"/>
          <ac:spMkLst>
            <pc:docMk/>
            <pc:sldMk cId="2638844486" sldId="369"/>
            <ac:spMk id="7" creationId="{1308792C-A83A-41BC-A553-8BF5D9D4863C}"/>
          </ac:spMkLst>
        </pc:spChg>
        <pc:graphicFrameChg chg="add del mod">
          <ac:chgData name="shuvra chakraborty" userId="87a8c15b5d66133a" providerId="LiveId" clId="{4982E9D7-0711-4DC1-BE89-7CE885581F48}" dt="2021-03-08T02:13:45.036" v="838" actId="478"/>
          <ac:graphicFrameMkLst>
            <pc:docMk/>
            <pc:sldMk cId="2638844486" sldId="369"/>
            <ac:graphicFrameMk id="4" creationId="{ECFDF848-2936-4476-AEC0-8A7B95280DF4}"/>
          </ac:graphicFrameMkLst>
        </pc:graphicFrameChg>
      </pc:sldChg>
      <pc:sldChg chg="del">
        <pc:chgData name="shuvra chakraborty" userId="87a8c15b5d66133a" providerId="LiveId" clId="{4982E9D7-0711-4DC1-BE89-7CE885581F48}" dt="2021-03-08T02:15:56.004" v="851" actId="47"/>
        <pc:sldMkLst>
          <pc:docMk/>
          <pc:sldMk cId="996567136" sldId="370"/>
        </pc:sldMkLst>
      </pc:sldChg>
      <pc:sldChg chg="addSp modSp new mod">
        <pc:chgData name="shuvra chakraborty" userId="87a8c15b5d66133a" providerId="LiveId" clId="{4982E9D7-0711-4DC1-BE89-7CE885581F48}" dt="2021-03-08T06:20:39.115" v="2126" actId="20577"/>
        <pc:sldMkLst>
          <pc:docMk/>
          <pc:sldMk cId="3272034299" sldId="371"/>
        </pc:sldMkLst>
        <pc:spChg chg="add mod">
          <ac:chgData name="shuvra chakraborty" userId="87a8c15b5d66133a" providerId="LiveId" clId="{4982E9D7-0711-4DC1-BE89-7CE885581F48}" dt="2021-03-08T04:13:02.871" v="1284" actId="20577"/>
          <ac:spMkLst>
            <pc:docMk/>
            <pc:sldMk cId="3272034299" sldId="371"/>
            <ac:spMk id="4" creationId="{FD84EF2C-7E61-48CA-AC32-AAE0BC97F677}"/>
          </ac:spMkLst>
        </pc:spChg>
        <pc:spChg chg="add mod">
          <ac:chgData name="shuvra chakraborty" userId="87a8c15b5d66133a" providerId="LiveId" clId="{4982E9D7-0711-4DC1-BE89-7CE885581F48}" dt="2021-03-07T22:36:51.719" v="50" actId="20577"/>
          <ac:spMkLst>
            <pc:docMk/>
            <pc:sldMk cId="3272034299" sldId="371"/>
            <ac:spMk id="5" creationId="{0F26325D-78DE-494B-A796-9D31B51DC7CB}"/>
          </ac:spMkLst>
        </pc:spChg>
        <pc:spChg chg="add mod">
          <ac:chgData name="shuvra chakraborty" userId="87a8c15b5d66133a" providerId="LiveId" clId="{4982E9D7-0711-4DC1-BE89-7CE885581F48}" dt="2021-03-07T22:47:37.016" v="261" actId="1076"/>
          <ac:spMkLst>
            <pc:docMk/>
            <pc:sldMk cId="3272034299" sldId="371"/>
            <ac:spMk id="6" creationId="{DDB9AC21-C64A-41C5-8985-17C1333DEC13}"/>
          </ac:spMkLst>
        </pc:spChg>
        <pc:spChg chg="add mod">
          <ac:chgData name="shuvra chakraborty" userId="87a8c15b5d66133a" providerId="LiveId" clId="{4982E9D7-0711-4DC1-BE89-7CE885581F48}" dt="2021-03-08T06:20:39.115" v="2126" actId="20577"/>
          <ac:spMkLst>
            <pc:docMk/>
            <pc:sldMk cId="3272034299" sldId="371"/>
            <ac:spMk id="7" creationId="{F6452AC6-1AAB-49D9-A7FB-CF62C5CC92A1}"/>
          </ac:spMkLst>
        </pc:spChg>
      </pc:sldChg>
      <pc:sldChg chg="delSp modSp add del mod">
        <pc:chgData name="shuvra chakraborty" userId="87a8c15b5d66133a" providerId="LiveId" clId="{4982E9D7-0711-4DC1-BE89-7CE885581F48}" dt="2021-03-08T02:15:56.004" v="851" actId="47"/>
        <pc:sldMkLst>
          <pc:docMk/>
          <pc:sldMk cId="1127009494" sldId="372"/>
        </pc:sldMkLst>
        <pc:spChg chg="del">
          <ac:chgData name="shuvra chakraborty" userId="87a8c15b5d66133a" providerId="LiveId" clId="{4982E9D7-0711-4DC1-BE89-7CE885581F48}" dt="2021-03-08T02:11:52.268" v="829" actId="478"/>
          <ac:spMkLst>
            <pc:docMk/>
            <pc:sldMk cId="1127009494" sldId="372"/>
            <ac:spMk id="6" creationId="{54BFC6A0-C4D1-4F1D-939A-6170EDE8FCD2}"/>
          </ac:spMkLst>
        </pc:spChg>
        <pc:spChg chg="del">
          <ac:chgData name="shuvra chakraborty" userId="87a8c15b5d66133a" providerId="LiveId" clId="{4982E9D7-0711-4DC1-BE89-7CE885581F48}" dt="2021-03-08T02:11:49.585" v="828" actId="478"/>
          <ac:spMkLst>
            <pc:docMk/>
            <pc:sldMk cId="1127009494" sldId="372"/>
            <ac:spMk id="7" creationId="{81E8ADEB-C64B-418E-AD66-C443078E9C1B}"/>
          </ac:spMkLst>
        </pc:spChg>
        <pc:graphicFrameChg chg="mod">
          <ac:chgData name="shuvra chakraborty" userId="87a8c15b5d66133a" providerId="LiveId" clId="{4982E9D7-0711-4DC1-BE89-7CE885581F48}" dt="2021-03-08T02:12:25.093" v="831" actId="14100"/>
          <ac:graphicFrameMkLst>
            <pc:docMk/>
            <pc:sldMk cId="1127009494" sldId="372"/>
            <ac:graphicFrameMk id="3" creationId="{97C3F565-9558-4E84-B7DB-6270CD22C8E6}"/>
          </ac:graphicFrameMkLst>
        </pc:graphicFrameChg>
      </pc:sldChg>
      <pc:sldChg chg="addSp modSp add mod">
        <pc:chgData name="shuvra chakraborty" userId="87a8c15b5d66133a" providerId="LiveId" clId="{4982E9D7-0711-4DC1-BE89-7CE885581F48}" dt="2021-03-08T16:44:16.570" v="2344" actId="14100"/>
        <pc:sldMkLst>
          <pc:docMk/>
          <pc:sldMk cId="3025376963" sldId="372"/>
        </pc:sldMkLst>
        <pc:graphicFrameChg chg="modGraphic">
          <ac:chgData name="shuvra chakraborty" userId="87a8c15b5d66133a" providerId="LiveId" clId="{4982E9D7-0711-4DC1-BE89-7CE885581F48}" dt="2021-03-08T16:42:24.524" v="2341" actId="20577"/>
          <ac:graphicFrameMkLst>
            <pc:docMk/>
            <pc:sldMk cId="3025376963" sldId="372"/>
            <ac:graphicFrameMk id="2" creationId="{50E950B9-29C7-4A4A-B3A6-92CA5B7F488E}"/>
          </ac:graphicFrameMkLst>
        </pc:graphicFrameChg>
        <pc:graphicFrameChg chg="add mod">
          <ac:chgData name="shuvra chakraborty" userId="87a8c15b5d66133a" providerId="LiveId" clId="{4982E9D7-0711-4DC1-BE89-7CE885581F48}" dt="2021-03-08T05:40:31.497" v="1611"/>
          <ac:graphicFrameMkLst>
            <pc:docMk/>
            <pc:sldMk cId="3025376963" sldId="372"/>
            <ac:graphicFrameMk id="16" creationId="{BF40D54E-1DBE-4BA5-8AC1-327658257858}"/>
          </ac:graphicFrameMkLst>
        </pc:graphicFrameChg>
        <pc:cxnChg chg="mod">
          <ac:chgData name="shuvra chakraborty" userId="87a8c15b5d66133a" providerId="LiveId" clId="{4982E9D7-0711-4DC1-BE89-7CE885581F48}" dt="2021-03-08T16:44:16.570" v="2344" actId="14100"/>
          <ac:cxnSpMkLst>
            <pc:docMk/>
            <pc:sldMk cId="3025376963" sldId="372"/>
            <ac:cxnSpMk id="15" creationId="{D1359ED1-2B35-4002-93E5-211C5B34A9E5}"/>
          </ac:cxnSpMkLst>
        </pc:cxnChg>
      </pc:sldChg>
    </pc:docChg>
  </pc:docChgLst>
  <pc:docChgLst>
    <pc:chgData name="shuvra chakraborty" userId="87a8c15b5d66133a" providerId="LiveId" clId="{0393603B-7431-4F19-BCB6-4F33B6289C5E}"/>
    <pc:docChg chg="undo custSel addSld delSld modSld">
      <pc:chgData name="shuvra chakraborty" userId="87a8c15b5d66133a" providerId="LiveId" clId="{0393603B-7431-4F19-BCB6-4F33B6289C5E}" dt="2021-07-05T17:00:53.936" v="552" actId="478"/>
      <pc:docMkLst>
        <pc:docMk/>
      </pc:docMkLst>
      <pc:sldChg chg="delSp mod">
        <pc:chgData name="shuvra chakraborty" userId="87a8c15b5d66133a" providerId="LiveId" clId="{0393603B-7431-4F19-BCB6-4F33B6289C5E}" dt="2021-07-05T17:00:53.936" v="552" actId="478"/>
        <pc:sldMkLst>
          <pc:docMk/>
          <pc:sldMk cId="3209471652" sldId="286"/>
        </pc:sldMkLst>
        <pc:spChg chg="del">
          <ac:chgData name="shuvra chakraborty" userId="87a8c15b5d66133a" providerId="LiveId" clId="{0393603B-7431-4F19-BCB6-4F33B6289C5E}" dt="2021-07-05T17:00:53.936" v="552" actId="478"/>
          <ac:spMkLst>
            <pc:docMk/>
            <pc:sldMk cId="3209471652" sldId="286"/>
            <ac:spMk id="8" creationId="{B8D40E09-795F-45CA-8EBB-18A80F8DA89B}"/>
          </ac:spMkLst>
        </pc:spChg>
      </pc:sldChg>
      <pc:sldChg chg="modSp del mod">
        <pc:chgData name="shuvra chakraborty" userId="87a8c15b5d66133a" providerId="LiveId" clId="{0393603B-7431-4F19-BCB6-4F33B6289C5E}" dt="2021-07-05T01:01:48.760" v="550" actId="47"/>
        <pc:sldMkLst>
          <pc:docMk/>
          <pc:sldMk cId="0" sldId="329"/>
        </pc:sldMkLst>
        <pc:spChg chg="mod">
          <ac:chgData name="shuvra chakraborty" userId="87a8c15b5d66133a" providerId="LiveId" clId="{0393603B-7431-4F19-BCB6-4F33B6289C5E}" dt="2021-07-02T21:31:36.895" v="537" actId="12"/>
          <ac:spMkLst>
            <pc:docMk/>
            <pc:sldMk cId="0" sldId="329"/>
            <ac:spMk id="18435" creationId="{0D5313C8-D772-4E4B-9590-455C6D954937}"/>
          </ac:spMkLst>
        </pc:spChg>
      </pc:sldChg>
      <pc:sldChg chg="del">
        <pc:chgData name="shuvra chakraborty" userId="87a8c15b5d66133a" providerId="LiveId" clId="{0393603B-7431-4F19-BCB6-4F33B6289C5E}" dt="2021-07-02T21:10:22.364" v="446" actId="47"/>
        <pc:sldMkLst>
          <pc:docMk/>
          <pc:sldMk cId="0" sldId="363"/>
        </pc:sldMkLst>
      </pc:sldChg>
      <pc:sldChg chg="add">
        <pc:chgData name="shuvra chakraborty" userId="87a8c15b5d66133a" providerId="LiveId" clId="{0393603B-7431-4F19-BCB6-4F33B6289C5E}" dt="2021-07-05T17:00:48.446" v="551"/>
        <pc:sldMkLst>
          <pc:docMk/>
          <pc:sldMk cId="2638844486" sldId="369"/>
        </pc:sldMkLst>
      </pc:sldChg>
      <pc:sldChg chg="modSp mod">
        <pc:chgData name="shuvra chakraborty" userId="87a8c15b5d66133a" providerId="LiveId" clId="{0393603B-7431-4F19-BCB6-4F33B6289C5E}" dt="2021-07-02T20:49:26.389" v="27" actId="6549"/>
        <pc:sldMkLst>
          <pc:docMk/>
          <pc:sldMk cId="3272034299" sldId="371"/>
        </pc:sldMkLst>
        <pc:spChg chg="mod">
          <ac:chgData name="shuvra chakraborty" userId="87a8c15b5d66133a" providerId="LiveId" clId="{0393603B-7431-4F19-BCB6-4F33B6289C5E}" dt="2021-07-02T20:49:26.389" v="27" actId="6549"/>
          <ac:spMkLst>
            <pc:docMk/>
            <pc:sldMk cId="3272034299" sldId="371"/>
            <ac:spMk id="4" creationId="{FD84EF2C-7E61-48CA-AC32-AAE0BC97F677}"/>
          </ac:spMkLst>
        </pc:spChg>
        <pc:spChg chg="mod">
          <ac:chgData name="shuvra chakraborty" userId="87a8c15b5d66133a" providerId="LiveId" clId="{0393603B-7431-4F19-BCB6-4F33B6289C5E}" dt="2021-07-02T20:48:27.694" v="26" actId="1076"/>
          <ac:spMkLst>
            <pc:docMk/>
            <pc:sldMk cId="3272034299" sldId="371"/>
            <ac:spMk id="6" creationId="{DDB9AC21-C64A-41C5-8985-17C1333DEC13}"/>
          </ac:spMkLst>
        </pc:spChg>
      </pc:sldChg>
      <pc:sldChg chg="modSp mod">
        <pc:chgData name="shuvra chakraborty" userId="87a8c15b5d66133a" providerId="LiveId" clId="{0393603B-7431-4F19-BCB6-4F33B6289C5E}" dt="2021-07-05T00:51:47.883" v="549" actId="115"/>
        <pc:sldMkLst>
          <pc:docMk/>
          <pc:sldMk cId="3372294084" sldId="375"/>
        </pc:sldMkLst>
        <pc:spChg chg="mod">
          <ac:chgData name="shuvra chakraborty" userId="87a8c15b5d66133a" providerId="LiveId" clId="{0393603B-7431-4F19-BCB6-4F33B6289C5E}" dt="2021-07-05T00:51:47.883" v="549" actId="115"/>
          <ac:spMkLst>
            <pc:docMk/>
            <pc:sldMk cId="3372294084" sldId="375"/>
            <ac:spMk id="4" creationId="{D11FCC37-EEB0-44F9-989A-30241EDB2AD5}"/>
          </ac:spMkLst>
        </pc:spChg>
        <pc:spChg chg="mod">
          <ac:chgData name="shuvra chakraborty" userId="87a8c15b5d66133a" providerId="LiveId" clId="{0393603B-7431-4F19-BCB6-4F33B6289C5E}" dt="2021-07-02T21:04:45.462" v="266" actId="20577"/>
          <ac:spMkLst>
            <pc:docMk/>
            <pc:sldMk cId="3372294084" sldId="375"/>
            <ac:spMk id="5" creationId="{851B4F5C-F3BB-4646-A295-AB359D02C7D4}"/>
          </ac:spMkLst>
        </pc:spChg>
      </pc:sldChg>
      <pc:sldChg chg="modSp mod">
        <pc:chgData name="shuvra chakraborty" userId="87a8c15b5d66133a" providerId="LiveId" clId="{0393603B-7431-4F19-BCB6-4F33B6289C5E}" dt="2021-07-02T21:14:34.716" v="470" actId="1035"/>
        <pc:sldMkLst>
          <pc:docMk/>
          <pc:sldMk cId="394082851" sldId="381"/>
        </pc:sldMkLst>
        <pc:spChg chg="mod">
          <ac:chgData name="shuvra chakraborty" userId="87a8c15b5d66133a" providerId="LiveId" clId="{0393603B-7431-4F19-BCB6-4F33B6289C5E}" dt="2021-07-02T21:14:01.480" v="459" actId="1036"/>
          <ac:spMkLst>
            <pc:docMk/>
            <pc:sldMk cId="394082851" sldId="381"/>
            <ac:spMk id="44" creationId="{37F8C077-415F-4349-AA2D-DF4E56CAFB7A}"/>
          </ac:spMkLst>
        </pc:spChg>
        <pc:graphicFrameChg chg="modGraphic">
          <ac:chgData name="shuvra chakraborty" userId="87a8c15b5d66133a" providerId="LiveId" clId="{0393603B-7431-4F19-BCB6-4F33B6289C5E}" dt="2021-07-02T21:14:23.184" v="467" actId="20577"/>
          <ac:graphicFrameMkLst>
            <pc:docMk/>
            <pc:sldMk cId="394082851" sldId="381"/>
            <ac:graphicFrameMk id="30" creationId="{23E95D8B-825D-41DA-9E7A-5529DA080073}"/>
          </ac:graphicFrameMkLst>
        </pc:graphicFrameChg>
        <pc:picChg chg="mod">
          <ac:chgData name="shuvra chakraborty" userId="87a8c15b5d66133a" providerId="LiveId" clId="{0393603B-7431-4F19-BCB6-4F33B6289C5E}" dt="2021-07-02T21:14:34.716" v="470" actId="1035"/>
          <ac:picMkLst>
            <pc:docMk/>
            <pc:sldMk cId="394082851" sldId="381"/>
            <ac:picMk id="37" creationId="{1370D298-32E0-4EB8-A901-6DBFDA997124}"/>
          </ac:picMkLst>
        </pc:picChg>
        <pc:picChg chg="mod">
          <ac:chgData name="shuvra chakraborty" userId="87a8c15b5d66133a" providerId="LiveId" clId="{0393603B-7431-4F19-BCB6-4F33B6289C5E}" dt="2021-07-02T21:14:31.924" v="469" actId="1035"/>
          <ac:picMkLst>
            <pc:docMk/>
            <pc:sldMk cId="394082851" sldId="381"/>
            <ac:picMk id="38" creationId="{82DA08F8-3FFB-418E-A1EA-B0E4BCCFB462}"/>
          </ac:picMkLst>
        </pc:picChg>
        <pc:picChg chg="mod">
          <ac:chgData name="shuvra chakraborty" userId="87a8c15b5d66133a" providerId="LiveId" clId="{0393603B-7431-4F19-BCB6-4F33B6289C5E}" dt="2021-07-02T21:14:27.301" v="468" actId="1035"/>
          <ac:picMkLst>
            <pc:docMk/>
            <pc:sldMk cId="394082851" sldId="381"/>
            <ac:picMk id="43" creationId="{7678BB55-81DE-4C40-B976-7EABFEEE7DB6}"/>
          </ac:picMkLst>
        </pc:picChg>
        <pc:cxnChg chg="mod">
          <ac:chgData name="shuvra chakraborty" userId="87a8c15b5d66133a" providerId="LiveId" clId="{0393603B-7431-4F19-BCB6-4F33B6289C5E}" dt="2021-07-02T21:13:54.008" v="456" actId="1035"/>
          <ac:cxnSpMkLst>
            <pc:docMk/>
            <pc:sldMk cId="394082851" sldId="381"/>
            <ac:cxnSpMk id="3" creationId="{FF8D3247-3595-487B-968E-6EFAEE3F56FD}"/>
          </ac:cxnSpMkLst>
        </pc:cxnChg>
      </pc:sldChg>
      <pc:sldChg chg="addSp modSp mod">
        <pc:chgData name="shuvra chakraborty" userId="87a8c15b5d66133a" providerId="LiveId" clId="{0393603B-7431-4F19-BCB6-4F33B6289C5E}" dt="2021-07-02T21:11:38.704" v="447" actId="14100"/>
        <pc:sldMkLst>
          <pc:docMk/>
          <pc:sldMk cId="2635503423" sldId="383"/>
        </pc:sldMkLst>
        <pc:spChg chg="mod">
          <ac:chgData name="shuvra chakraborty" userId="87a8c15b5d66133a" providerId="LiveId" clId="{0393603B-7431-4F19-BCB6-4F33B6289C5E}" dt="2021-07-02T20:55:52.076" v="171" actId="1036"/>
          <ac:spMkLst>
            <pc:docMk/>
            <pc:sldMk cId="2635503423" sldId="383"/>
            <ac:spMk id="35" creationId="{6D5C274B-AA1C-4368-BDF2-B132F7A1A13E}"/>
          </ac:spMkLst>
        </pc:spChg>
        <pc:graphicFrameChg chg="mod">
          <ac:chgData name="shuvra chakraborty" userId="87a8c15b5d66133a" providerId="LiveId" clId="{0393603B-7431-4F19-BCB6-4F33B6289C5E}" dt="2021-07-02T20:55:52.076" v="171" actId="1036"/>
          <ac:graphicFrameMkLst>
            <pc:docMk/>
            <pc:sldMk cId="2635503423" sldId="383"/>
            <ac:graphicFrameMk id="30" creationId="{23E95D8B-825D-41DA-9E7A-5529DA080073}"/>
          </ac:graphicFrameMkLst>
        </pc:graphicFrameChg>
        <pc:graphicFrameChg chg="add mod modGraphic">
          <ac:chgData name="shuvra chakraborty" userId="87a8c15b5d66133a" providerId="LiveId" clId="{0393603B-7431-4F19-BCB6-4F33B6289C5E}" dt="2021-07-02T20:56:05.943" v="217" actId="1035"/>
          <ac:graphicFrameMkLst>
            <pc:docMk/>
            <pc:sldMk cId="2635503423" sldId="383"/>
            <ac:graphicFrameMk id="32" creationId="{833616D7-0DE2-43A9-A362-1655170A1F4D}"/>
          </ac:graphicFrameMkLst>
        </pc:graphicFrameChg>
        <pc:picChg chg="mod">
          <ac:chgData name="shuvra chakraborty" userId="87a8c15b5d66133a" providerId="LiveId" clId="{0393603B-7431-4F19-BCB6-4F33B6289C5E}" dt="2021-07-02T20:55:52.076" v="171" actId="1036"/>
          <ac:picMkLst>
            <pc:docMk/>
            <pc:sldMk cId="2635503423" sldId="383"/>
            <ac:picMk id="36" creationId="{F17EABA4-C733-471B-B632-94766554B2BA}"/>
          </ac:picMkLst>
        </pc:picChg>
        <pc:picChg chg="mod">
          <ac:chgData name="shuvra chakraborty" userId="87a8c15b5d66133a" providerId="LiveId" clId="{0393603B-7431-4F19-BCB6-4F33B6289C5E}" dt="2021-07-02T20:55:52.076" v="171" actId="1036"/>
          <ac:picMkLst>
            <pc:docMk/>
            <pc:sldMk cId="2635503423" sldId="383"/>
            <ac:picMk id="38" creationId="{82DA08F8-3FFB-418E-A1EA-B0E4BCCFB462}"/>
          </ac:picMkLst>
        </pc:picChg>
        <pc:picChg chg="mod">
          <ac:chgData name="shuvra chakraborty" userId="87a8c15b5d66133a" providerId="LiveId" clId="{0393603B-7431-4F19-BCB6-4F33B6289C5E}" dt="2021-07-02T20:55:52.076" v="171" actId="1036"/>
          <ac:picMkLst>
            <pc:docMk/>
            <pc:sldMk cId="2635503423" sldId="383"/>
            <ac:picMk id="44" creationId="{54B8F447-2A74-41F0-95E6-67EF8E25C072}"/>
          </ac:picMkLst>
        </pc:picChg>
        <pc:cxnChg chg="mod">
          <ac:chgData name="shuvra chakraborty" userId="87a8c15b5d66133a" providerId="LiveId" clId="{0393603B-7431-4F19-BCB6-4F33B6289C5E}" dt="2021-07-02T21:11:38.704" v="447" actId="14100"/>
          <ac:cxnSpMkLst>
            <pc:docMk/>
            <pc:sldMk cId="2635503423" sldId="383"/>
            <ac:cxnSpMk id="33" creationId="{EDDFEE56-FE4C-47E2-A054-6C42073933F8}"/>
          </ac:cxnSpMkLst>
        </pc:cxnChg>
      </pc:sldChg>
      <pc:sldChg chg="modSp mod">
        <pc:chgData name="shuvra chakraborty" userId="87a8c15b5d66133a" providerId="LiveId" clId="{0393603B-7431-4F19-BCB6-4F33B6289C5E}" dt="2021-07-02T21:12:40.703" v="449" actId="1036"/>
        <pc:sldMkLst>
          <pc:docMk/>
          <pc:sldMk cId="850743003" sldId="384"/>
        </pc:sldMkLst>
        <pc:graphicFrameChg chg="mod">
          <ac:chgData name="shuvra chakraborty" userId="87a8c15b5d66133a" providerId="LiveId" clId="{0393603B-7431-4F19-BCB6-4F33B6289C5E}" dt="2021-07-02T21:12:40.703" v="449" actId="1036"/>
          <ac:graphicFrameMkLst>
            <pc:docMk/>
            <pc:sldMk cId="850743003" sldId="384"/>
            <ac:graphicFrameMk id="32" creationId="{81C704F5-BAFB-4AF6-AFA4-709CEE11F6F8}"/>
          </ac:graphicFrameMkLst>
        </pc:graphicFrameChg>
      </pc:sldChg>
    </pc:docChg>
  </pc:docChgLst>
  <pc:docChgLst>
    <pc:chgData name="shuvra chakraborty" userId="87a8c15b5d66133a" providerId="LiveId" clId="{667A71BB-1C99-4E38-AE72-59DBA136FB60}"/>
    <pc:docChg chg="undo custSel addSld delSld modSld">
      <pc:chgData name="shuvra chakraborty" userId="87a8c15b5d66133a" providerId="LiveId" clId="{667A71BB-1C99-4E38-AE72-59DBA136FB60}" dt="2021-07-02T04:50:10.064" v="2178" actId="20577"/>
      <pc:docMkLst>
        <pc:docMk/>
      </pc:docMkLst>
      <pc:sldChg chg="modSp mod">
        <pc:chgData name="shuvra chakraborty" userId="87a8c15b5d66133a" providerId="LiveId" clId="{667A71BB-1C99-4E38-AE72-59DBA136FB60}" dt="2021-06-16T16:16:36.711" v="1859" actId="6549"/>
        <pc:sldMkLst>
          <pc:docMk/>
          <pc:sldMk cId="0" sldId="256"/>
        </pc:sldMkLst>
        <pc:spChg chg="mod">
          <ac:chgData name="shuvra chakraborty" userId="87a8c15b5d66133a" providerId="LiveId" clId="{667A71BB-1C99-4E38-AE72-59DBA136FB60}" dt="2021-06-07T18:56:38.834" v="104" actId="6549"/>
          <ac:spMkLst>
            <pc:docMk/>
            <pc:sldMk cId="0" sldId="256"/>
            <ac:spMk id="104" creationId="{00000000-0000-0000-0000-000000000000}"/>
          </ac:spMkLst>
        </pc:spChg>
        <pc:spChg chg="mod">
          <ac:chgData name="shuvra chakraborty" userId="87a8c15b5d66133a" providerId="LiveId" clId="{667A71BB-1C99-4E38-AE72-59DBA136FB60}" dt="2021-06-16T16:16:36.711" v="1859" actId="6549"/>
          <ac:spMkLst>
            <pc:docMk/>
            <pc:sldMk cId="0" sldId="256"/>
            <ac:spMk id="105" creationId="{00000000-0000-0000-0000-000000000000}"/>
          </ac:spMkLst>
        </pc:spChg>
      </pc:sldChg>
      <pc:sldChg chg="del">
        <pc:chgData name="shuvra chakraborty" userId="87a8c15b5d66133a" providerId="LiveId" clId="{667A71BB-1C99-4E38-AE72-59DBA136FB60}" dt="2021-06-09T21:33:09.079" v="1850" actId="47"/>
        <pc:sldMkLst>
          <pc:docMk/>
          <pc:sldMk cId="2407861218" sldId="285"/>
        </pc:sldMkLst>
      </pc:sldChg>
      <pc:sldChg chg="modSp mod">
        <pc:chgData name="shuvra chakraborty" userId="87a8c15b5d66133a" providerId="LiveId" clId="{667A71BB-1C99-4E38-AE72-59DBA136FB60}" dt="2021-06-08T05:58:14.370" v="1167" actId="20577"/>
        <pc:sldMkLst>
          <pc:docMk/>
          <pc:sldMk cId="2117956816" sldId="287"/>
        </pc:sldMkLst>
        <pc:spChg chg="mod">
          <ac:chgData name="shuvra chakraborty" userId="87a8c15b5d66133a" providerId="LiveId" clId="{667A71BB-1C99-4E38-AE72-59DBA136FB60}" dt="2021-06-08T05:58:14.370" v="1167" actId="20577"/>
          <ac:spMkLst>
            <pc:docMk/>
            <pc:sldMk cId="2117956816" sldId="287"/>
            <ac:spMk id="6" creationId="{45F78C5A-8DF3-4534-ACDD-24C07F8E7FFF}"/>
          </ac:spMkLst>
        </pc:spChg>
        <pc:spChg chg="mod">
          <ac:chgData name="shuvra chakraborty" userId="87a8c15b5d66133a" providerId="LiveId" clId="{667A71BB-1C99-4E38-AE72-59DBA136FB60}" dt="2021-06-08T05:58:06.515" v="1165" actId="20577"/>
          <ac:spMkLst>
            <pc:docMk/>
            <pc:sldMk cId="2117956816" sldId="287"/>
            <ac:spMk id="8" creationId="{5137A225-5A2D-4BBE-89D3-9F180B6B358C}"/>
          </ac:spMkLst>
        </pc:spChg>
      </pc:sldChg>
      <pc:sldChg chg="del">
        <pc:chgData name="shuvra chakraborty" userId="87a8c15b5d66133a" providerId="LiveId" clId="{667A71BB-1C99-4E38-AE72-59DBA136FB60}" dt="2021-06-09T21:33:11.946" v="1852" actId="47"/>
        <pc:sldMkLst>
          <pc:docMk/>
          <pc:sldMk cId="2623796539" sldId="293"/>
        </pc:sldMkLst>
      </pc:sldChg>
      <pc:sldChg chg="del">
        <pc:chgData name="shuvra chakraborty" userId="87a8c15b5d66133a" providerId="LiveId" clId="{667A71BB-1C99-4E38-AE72-59DBA136FB60}" dt="2021-06-09T21:33:12.669" v="1853" actId="47"/>
        <pc:sldMkLst>
          <pc:docMk/>
          <pc:sldMk cId="1444281505" sldId="295"/>
        </pc:sldMkLst>
      </pc:sldChg>
      <pc:sldChg chg="del">
        <pc:chgData name="shuvra chakraborty" userId="87a8c15b5d66133a" providerId="LiveId" clId="{667A71BB-1C99-4E38-AE72-59DBA136FB60}" dt="2021-06-09T21:33:11.259" v="1851" actId="47"/>
        <pc:sldMkLst>
          <pc:docMk/>
          <pc:sldMk cId="266539878" sldId="298"/>
        </pc:sldMkLst>
      </pc:sldChg>
      <pc:sldChg chg="modSp mod">
        <pc:chgData name="shuvra chakraborty" userId="87a8c15b5d66133a" providerId="LiveId" clId="{667A71BB-1C99-4E38-AE72-59DBA136FB60}" dt="2021-06-08T04:39:31.883" v="852" actId="20577"/>
        <pc:sldMkLst>
          <pc:docMk/>
          <pc:sldMk cId="0" sldId="312"/>
        </pc:sldMkLst>
        <pc:spChg chg="mod">
          <ac:chgData name="shuvra chakraborty" userId="87a8c15b5d66133a" providerId="LiveId" clId="{667A71BB-1C99-4E38-AE72-59DBA136FB60}" dt="2021-06-08T04:39:31.883" v="852" actId="20577"/>
          <ac:spMkLst>
            <pc:docMk/>
            <pc:sldMk cId="0" sldId="312"/>
            <ac:spMk id="16389" creationId="{BA46D8FD-F938-44F6-B079-C3ED9F936D1B}"/>
          </ac:spMkLst>
        </pc:spChg>
      </pc:sldChg>
      <pc:sldChg chg="modSp mod">
        <pc:chgData name="shuvra chakraborty" userId="87a8c15b5d66133a" providerId="LiveId" clId="{667A71BB-1C99-4E38-AE72-59DBA136FB60}" dt="2021-06-08T04:41:31.453" v="938" actId="6549"/>
        <pc:sldMkLst>
          <pc:docMk/>
          <pc:sldMk cId="0" sldId="329"/>
        </pc:sldMkLst>
        <pc:spChg chg="mod">
          <ac:chgData name="shuvra chakraborty" userId="87a8c15b5d66133a" providerId="LiveId" clId="{667A71BB-1C99-4E38-AE72-59DBA136FB60}" dt="2021-06-08T04:41:31.453" v="938" actId="6549"/>
          <ac:spMkLst>
            <pc:docMk/>
            <pc:sldMk cId="0" sldId="329"/>
            <ac:spMk id="18435" creationId="{0D5313C8-D772-4E4B-9590-455C6D954937}"/>
          </ac:spMkLst>
        </pc:spChg>
      </pc:sldChg>
      <pc:sldChg chg="addSp delSp modSp mod">
        <pc:chgData name="shuvra chakraborty" userId="87a8c15b5d66133a" providerId="LiveId" clId="{667A71BB-1C99-4E38-AE72-59DBA136FB60}" dt="2021-06-26T15:52:19.496" v="2081" actId="1035"/>
        <pc:sldMkLst>
          <pc:docMk/>
          <pc:sldMk cId="3705055360" sldId="364"/>
        </pc:sldMkLst>
        <pc:spChg chg="add 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19" creationId="{17C94B05-DEE4-4A73-937D-424B527435C7}"/>
          </ac:spMkLst>
        </pc:spChg>
        <pc:spChg chg="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20" creationId="{5779294B-FADF-4F8A-8FAA-D01D86683B44}"/>
          </ac:spMkLst>
        </pc:spChg>
        <pc:spChg chg="mod">
          <ac:chgData name="shuvra chakraborty" userId="87a8c15b5d66133a" providerId="LiveId" clId="{667A71BB-1C99-4E38-AE72-59DBA136FB60}" dt="2021-06-08T05:58:41.545" v="1168" actId="20577"/>
          <ac:spMkLst>
            <pc:docMk/>
            <pc:sldMk cId="3705055360" sldId="364"/>
            <ac:spMk id="21" creationId="{CCA8EF87-B11A-46FF-9E47-CED4725B1E2E}"/>
          </ac:spMkLst>
        </pc:spChg>
        <pc:spChg chg="add 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22" creationId="{FD6A2A7E-1BCB-41E3-B2B8-327C576A4445}"/>
          </ac:spMkLst>
        </pc:spChg>
        <pc:spChg chg="add mod">
          <ac:chgData name="shuvra chakraborty" userId="87a8c15b5d66133a" providerId="LiveId" clId="{667A71BB-1C99-4E38-AE72-59DBA136FB60}" dt="2021-06-09T19:21:22.222" v="1327" actId="1036"/>
          <ac:spMkLst>
            <pc:docMk/>
            <pc:sldMk cId="3705055360" sldId="364"/>
            <ac:spMk id="23" creationId="{993B6E2B-B40A-4420-B39B-F9D98C5B3085}"/>
          </ac:spMkLst>
        </pc:spChg>
        <pc:spChg chg="add mod">
          <ac:chgData name="shuvra chakraborty" userId="87a8c15b5d66133a" providerId="LiveId" clId="{667A71BB-1C99-4E38-AE72-59DBA136FB60}" dt="2021-06-09T19:19:10.241" v="1305" actId="1076"/>
          <ac:spMkLst>
            <pc:docMk/>
            <pc:sldMk cId="3705055360" sldId="364"/>
            <ac:spMk id="24" creationId="{30D0D13F-C4D7-4386-9479-4EC28D4C4868}"/>
          </ac:spMkLst>
        </pc:spChg>
        <pc:spChg chg="add mod">
          <ac:chgData name="shuvra chakraborty" userId="87a8c15b5d66133a" providerId="LiveId" clId="{667A71BB-1C99-4E38-AE72-59DBA136FB60}" dt="2021-06-26T15:52:19.496" v="2081" actId="1035"/>
          <ac:spMkLst>
            <pc:docMk/>
            <pc:sldMk cId="3705055360" sldId="364"/>
            <ac:spMk id="25" creationId="{13AF9663-2750-4872-B09B-1B2A4426F01E}"/>
          </ac:spMkLst>
        </pc:spChg>
        <pc:spChg chg="add mod">
          <ac:chgData name="shuvra chakraborty" userId="87a8c15b5d66133a" providerId="LiveId" clId="{667A71BB-1C99-4E38-AE72-59DBA136FB60}" dt="2021-06-16T16:21:23.130" v="1963" actId="1076"/>
          <ac:spMkLst>
            <pc:docMk/>
            <pc:sldMk cId="3705055360" sldId="364"/>
            <ac:spMk id="26" creationId="{5A73221D-2B49-4EA2-B829-9E6B9FED073D}"/>
          </ac:spMkLst>
        </pc:spChg>
        <pc:spChg chg="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27" creationId="{9546B978-13CE-4519-9866-66C3E3E99192}"/>
          </ac:spMkLst>
        </pc:spChg>
        <pc:spChg chg="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28" creationId="{3A64F3A5-9EC9-417E-9CE9-B48D03B8A491}"/>
          </ac:spMkLst>
        </pc:spChg>
        <pc:spChg chg="mod">
          <ac:chgData name="shuvra chakraborty" userId="87a8c15b5d66133a" providerId="LiveId" clId="{667A71BB-1C99-4E38-AE72-59DBA136FB60}" dt="2021-06-09T21:12:29.457" v="1476" actId="20577"/>
          <ac:spMkLst>
            <pc:docMk/>
            <pc:sldMk cId="3705055360" sldId="364"/>
            <ac:spMk id="29" creationId="{F9C33A6E-3967-49AE-AC8A-66280D3E144D}"/>
          </ac:spMkLst>
        </pc:spChg>
        <pc:spChg chg="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34" creationId="{A67D7EFF-DCE3-4404-9C75-5958E8BFA470}"/>
          </ac:spMkLst>
        </pc:spChg>
        <pc:spChg chg="mod">
          <ac:chgData name="shuvra chakraborty" userId="87a8c15b5d66133a" providerId="LiveId" clId="{667A71BB-1C99-4E38-AE72-59DBA136FB60}" dt="2021-06-09T19:18:41.241" v="1303" actId="1037"/>
          <ac:spMkLst>
            <pc:docMk/>
            <pc:sldMk cId="3705055360" sldId="364"/>
            <ac:spMk id="42" creationId="{414A5FDF-BFFD-48F8-805F-82C23CFAABB4}"/>
          </ac:spMkLst>
        </pc:spChg>
        <pc:graphicFrameChg chg="del modGraphic">
          <ac:chgData name="shuvra chakraborty" userId="87a8c15b5d66133a" providerId="LiveId" clId="{667A71BB-1C99-4E38-AE72-59DBA136FB60}" dt="2021-06-09T20:59:59.345" v="1335" actId="478"/>
          <ac:graphicFrameMkLst>
            <pc:docMk/>
            <pc:sldMk cId="3705055360" sldId="364"/>
            <ac:graphicFrameMk id="2" creationId="{50E950B9-29C7-4A4A-B3A6-92CA5B7F488E}"/>
          </ac:graphicFrameMkLst>
        </pc:graphicFrameChg>
        <pc:graphicFrameChg chg="add mod modGraphic">
          <ac:chgData name="shuvra chakraborty" userId="87a8c15b5d66133a" providerId="LiveId" clId="{667A71BB-1C99-4E38-AE72-59DBA136FB60}" dt="2021-06-16T16:22:13.060" v="2012" actId="14734"/>
          <ac:graphicFrameMkLst>
            <pc:docMk/>
            <pc:sldMk cId="3705055360" sldId="364"/>
            <ac:graphicFrameMk id="30" creationId="{23E95D8B-825D-41DA-9E7A-5529DA080073}"/>
          </ac:graphicFrameMkLst>
        </pc:graphicFrame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9" creationId="{6861FC14-0315-4F92-B884-905807FE7BB1}"/>
          </ac:picMkLst>
        </pc:picChg>
        <pc:picChg chg="add del mod">
          <ac:chgData name="shuvra chakraborty" userId="87a8c15b5d66133a" providerId="LiveId" clId="{667A71BB-1C99-4E38-AE72-59DBA136FB60}" dt="2021-06-09T21:06:37.398" v="1435" actId="478"/>
          <ac:picMkLst>
            <pc:docMk/>
            <pc:sldMk cId="3705055360" sldId="364"/>
            <ac:picMk id="11" creationId="{0AAED4D2-A9C5-4E70-8C8D-05D06863B234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16" creationId="{E29083CF-1E48-4EED-B005-EC0BC157915B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2" creationId="{2F902237-4B13-4922-9330-15EA364C9756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3" creationId="{5EF6B7BD-BB17-4D3F-A12E-E1B733FFC2E6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5" creationId="{63CBD242-F564-4AEB-B51F-B308FE8DAD6B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6" creationId="{F17EABA4-C733-471B-B632-94766554B2BA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7" creationId="{1370D298-32E0-4EB8-A901-6DBFDA997124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8" creationId="{82DA08F8-3FFB-418E-A1EA-B0E4BCCFB462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39" creationId="{D70A465B-60A7-4E70-8262-21CC4FC39499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40" creationId="{773B6CF0-143D-4251-AA77-E606090AD91B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41" creationId="{4C986938-E7C7-4588-A86B-305111307662}"/>
          </ac:picMkLst>
        </pc:picChg>
        <pc:picChg chg="add mod">
          <ac:chgData name="shuvra chakraborty" userId="87a8c15b5d66133a" providerId="LiveId" clId="{667A71BB-1C99-4E38-AE72-59DBA136FB60}" dt="2021-06-16T16:22:12.040" v="2011" actId="1035"/>
          <ac:picMkLst>
            <pc:docMk/>
            <pc:sldMk cId="3705055360" sldId="364"/>
            <ac:picMk id="43" creationId="{7678BB55-81DE-4C40-B976-7EABFEEE7DB6}"/>
          </ac:picMkLst>
        </pc:picChg>
        <pc:cxnChg chg="add mod">
          <ac:chgData name="shuvra chakraborty" userId="87a8c15b5d66133a" providerId="LiveId" clId="{667A71BB-1C99-4E38-AE72-59DBA136FB60}" dt="2021-06-09T19:18:41.241" v="1303" actId="1037"/>
          <ac:cxnSpMkLst>
            <pc:docMk/>
            <pc:sldMk cId="3705055360" sldId="364"/>
            <ac:cxnSpMk id="12" creationId="{472796D8-33E6-4147-93A3-DEC3B2A22948}"/>
          </ac:cxnSpMkLst>
        </pc:cxnChg>
        <pc:cxnChg chg="add mod">
          <ac:chgData name="shuvra chakraborty" userId="87a8c15b5d66133a" providerId="LiveId" clId="{667A71BB-1C99-4E38-AE72-59DBA136FB60}" dt="2021-06-09T19:18:41.241" v="1303" actId="1037"/>
          <ac:cxnSpMkLst>
            <pc:docMk/>
            <pc:sldMk cId="3705055360" sldId="364"/>
            <ac:cxnSpMk id="13" creationId="{B3849B71-DDBA-4A77-B36A-89180F8E4C8D}"/>
          </ac:cxnSpMkLst>
        </pc:cxnChg>
        <pc:cxnChg chg="mod">
          <ac:chgData name="shuvra chakraborty" userId="87a8c15b5d66133a" providerId="LiveId" clId="{667A71BB-1C99-4E38-AE72-59DBA136FB60}" dt="2021-06-09T19:18:41.241" v="1303" actId="1037"/>
          <ac:cxnSpMkLst>
            <pc:docMk/>
            <pc:sldMk cId="3705055360" sldId="364"/>
            <ac:cxnSpMk id="14" creationId="{AD4AA956-DDA4-4355-BB7F-0EBF46D36A4E}"/>
          </ac:cxnSpMkLst>
        </pc:cxnChg>
        <pc:cxnChg chg="mod">
          <ac:chgData name="shuvra chakraborty" userId="87a8c15b5d66133a" providerId="LiveId" clId="{667A71BB-1C99-4E38-AE72-59DBA136FB60}" dt="2021-06-09T19:18:41.241" v="1303" actId="1037"/>
          <ac:cxnSpMkLst>
            <pc:docMk/>
            <pc:sldMk cId="3705055360" sldId="364"/>
            <ac:cxnSpMk id="31" creationId="{608845E0-25E5-4533-96B4-9D1CF6E4FB79}"/>
          </ac:cxnSpMkLst>
        </pc:cxnChg>
      </pc:sldChg>
      <pc:sldChg chg="del">
        <pc:chgData name="shuvra chakraborty" userId="87a8c15b5d66133a" providerId="LiveId" clId="{667A71BB-1C99-4E38-AE72-59DBA136FB60}" dt="2021-06-09T21:33:06.220" v="1848" actId="47"/>
        <pc:sldMkLst>
          <pc:docMk/>
          <pc:sldMk cId="4241841322" sldId="365"/>
        </pc:sldMkLst>
      </pc:sldChg>
      <pc:sldChg chg="modSp del mod">
        <pc:chgData name="shuvra chakraborty" userId="87a8c15b5d66133a" providerId="LiveId" clId="{667A71BB-1C99-4E38-AE72-59DBA136FB60}" dt="2021-06-16T16:17:19.839" v="1860" actId="47"/>
        <pc:sldMkLst>
          <pc:docMk/>
          <pc:sldMk cId="1351906738" sldId="368"/>
        </pc:sldMkLst>
        <pc:spChg chg="mod">
          <ac:chgData name="shuvra chakraborty" userId="87a8c15b5d66133a" providerId="LiveId" clId="{667A71BB-1C99-4E38-AE72-59DBA136FB60}" dt="2021-06-08T02:55:29.700" v="325" actId="20577"/>
          <ac:spMkLst>
            <pc:docMk/>
            <pc:sldMk cId="1351906738" sldId="368"/>
            <ac:spMk id="4" creationId="{D11FCC37-EEB0-44F9-989A-30241EDB2AD5}"/>
          </ac:spMkLst>
        </pc:spChg>
      </pc:sldChg>
      <pc:sldChg chg="modSp mod">
        <pc:chgData name="shuvra chakraborty" userId="87a8c15b5d66133a" providerId="LiveId" clId="{667A71BB-1C99-4E38-AE72-59DBA136FB60}" dt="2021-06-26T15:50:30.369" v="2078" actId="20577"/>
        <pc:sldMkLst>
          <pc:docMk/>
          <pc:sldMk cId="3272034299" sldId="371"/>
        </pc:sldMkLst>
        <pc:spChg chg="mod">
          <ac:chgData name="shuvra chakraborty" userId="87a8c15b5d66133a" providerId="LiveId" clId="{667A71BB-1C99-4E38-AE72-59DBA136FB60}" dt="2021-06-26T15:50:30.369" v="2078" actId="20577"/>
          <ac:spMkLst>
            <pc:docMk/>
            <pc:sldMk cId="3272034299" sldId="371"/>
            <ac:spMk id="4" creationId="{FD84EF2C-7E61-48CA-AC32-AAE0BC97F677}"/>
          </ac:spMkLst>
        </pc:spChg>
        <pc:spChg chg="mod">
          <ac:chgData name="shuvra chakraborty" userId="87a8c15b5d66133a" providerId="LiveId" clId="{667A71BB-1C99-4E38-AE72-59DBA136FB60}" dt="2021-06-08T04:41:38.618" v="939" actId="20577"/>
          <ac:spMkLst>
            <pc:docMk/>
            <pc:sldMk cId="3272034299" sldId="371"/>
            <ac:spMk id="5" creationId="{0F26325D-78DE-494B-A796-9D31B51DC7CB}"/>
          </ac:spMkLst>
        </pc:spChg>
        <pc:spChg chg="mod">
          <ac:chgData name="shuvra chakraborty" userId="87a8c15b5d66133a" providerId="LiveId" clId="{667A71BB-1C99-4E38-AE72-59DBA136FB60}" dt="2021-06-26T15:49:58.067" v="2069" actId="1036"/>
          <ac:spMkLst>
            <pc:docMk/>
            <pc:sldMk cId="3272034299" sldId="371"/>
            <ac:spMk id="6" creationId="{DDB9AC21-C64A-41C5-8985-17C1333DEC13}"/>
          </ac:spMkLst>
        </pc:spChg>
        <pc:spChg chg="mod">
          <ac:chgData name="shuvra chakraborty" userId="87a8c15b5d66133a" providerId="LiveId" clId="{667A71BB-1C99-4E38-AE72-59DBA136FB60}" dt="2021-06-08T05:54:35.524" v="1060" actId="20577"/>
          <ac:spMkLst>
            <pc:docMk/>
            <pc:sldMk cId="3272034299" sldId="371"/>
            <ac:spMk id="7" creationId="{F6452AC6-1AAB-49D9-A7FB-CF62C5CC92A1}"/>
          </ac:spMkLst>
        </pc:spChg>
      </pc:sldChg>
      <pc:sldChg chg="del">
        <pc:chgData name="shuvra chakraborty" userId="87a8c15b5d66133a" providerId="LiveId" clId="{667A71BB-1C99-4E38-AE72-59DBA136FB60}" dt="2021-06-09T21:33:07.849" v="1849" actId="47"/>
        <pc:sldMkLst>
          <pc:docMk/>
          <pc:sldMk cId="3025376963" sldId="372"/>
        </pc:sldMkLst>
      </pc:sldChg>
      <pc:sldChg chg="add del">
        <pc:chgData name="shuvra chakraborty" userId="87a8c15b5d66133a" providerId="LiveId" clId="{667A71BB-1C99-4E38-AE72-59DBA136FB60}" dt="2021-06-16T16:17:24.735" v="1861" actId="47"/>
        <pc:sldMkLst>
          <pc:docMk/>
          <pc:sldMk cId="1081373515" sldId="373"/>
        </pc:sldMkLst>
      </pc:sldChg>
      <pc:sldChg chg="addSp modSp add mod">
        <pc:chgData name="shuvra chakraborty" userId="87a8c15b5d66133a" providerId="LiveId" clId="{667A71BB-1C99-4E38-AE72-59DBA136FB60}" dt="2021-06-26T15:40:05.273" v="2043" actId="20577"/>
        <pc:sldMkLst>
          <pc:docMk/>
          <pc:sldMk cId="1914701667" sldId="374"/>
        </pc:sldMkLst>
        <pc:spChg chg="mod">
          <ac:chgData name="shuvra chakraborty" userId="87a8c15b5d66133a" providerId="LiveId" clId="{667A71BB-1C99-4E38-AE72-59DBA136FB60}" dt="2021-06-26T15:40:05.273" v="2043" actId="20577"/>
          <ac:spMkLst>
            <pc:docMk/>
            <pc:sldMk cId="1914701667" sldId="374"/>
            <ac:spMk id="4" creationId="{D11FCC37-EEB0-44F9-989A-30241EDB2AD5}"/>
          </ac:spMkLst>
        </pc:spChg>
        <pc:spChg chg="mod">
          <ac:chgData name="shuvra chakraborty" userId="87a8c15b5d66133a" providerId="LiveId" clId="{667A71BB-1C99-4E38-AE72-59DBA136FB60}" dt="2021-06-16T16:17:37.287" v="1870" actId="20577"/>
          <ac:spMkLst>
            <pc:docMk/>
            <pc:sldMk cId="1914701667" sldId="374"/>
            <ac:spMk id="5" creationId="{851B4F5C-F3BB-4646-A295-AB359D02C7D4}"/>
          </ac:spMkLst>
        </pc:spChg>
        <pc:spChg chg="add mod">
          <ac:chgData name="shuvra chakraborty" userId="87a8c15b5d66133a" providerId="LiveId" clId="{667A71BB-1C99-4E38-AE72-59DBA136FB60}" dt="2021-06-16T16:20:09.053" v="1930" actId="1036"/>
          <ac:spMkLst>
            <pc:docMk/>
            <pc:sldMk cId="1914701667" sldId="374"/>
            <ac:spMk id="6" creationId="{715C830E-671A-4C1B-9B7D-0307DFB358DB}"/>
          </ac:spMkLst>
        </pc:spChg>
      </pc:sldChg>
      <pc:sldChg chg="modSp add mod">
        <pc:chgData name="shuvra chakraborty" userId="87a8c15b5d66133a" providerId="LiveId" clId="{667A71BB-1C99-4E38-AE72-59DBA136FB60}" dt="2021-07-02T04:50:10.064" v="2178" actId="20577"/>
        <pc:sldMkLst>
          <pc:docMk/>
          <pc:sldMk cId="3372294084" sldId="375"/>
        </pc:sldMkLst>
        <pc:spChg chg="mod">
          <ac:chgData name="shuvra chakraborty" userId="87a8c15b5d66133a" providerId="LiveId" clId="{667A71BB-1C99-4E38-AE72-59DBA136FB60}" dt="2021-07-02T04:50:10.064" v="2178" actId="20577"/>
          <ac:spMkLst>
            <pc:docMk/>
            <pc:sldMk cId="3372294084" sldId="375"/>
            <ac:spMk id="4" creationId="{D11FCC37-EEB0-44F9-989A-30241EDB2AD5}"/>
          </ac:spMkLst>
        </pc:spChg>
        <pc:spChg chg="mod">
          <ac:chgData name="shuvra chakraborty" userId="87a8c15b5d66133a" providerId="LiveId" clId="{667A71BB-1C99-4E38-AE72-59DBA136FB60}" dt="2021-06-08T03:01:36.157" v="374" actId="20577"/>
          <ac:spMkLst>
            <pc:docMk/>
            <pc:sldMk cId="3372294084" sldId="375"/>
            <ac:spMk id="5" creationId="{851B4F5C-F3BB-4646-A295-AB359D02C7D4}"/>
          </ac:spMkLst>
        </pc:spChg>
      </pc:sldChg>
      <pc:sldChg chg="addSp modSp new del mod">
        <pc:chgData name="shuvra chakraborty" userId="87a8c15b5d66133a" providerId="LiveId" clId="{667A71BB-1C99-4E38-AE72-59DBA136FB60}" dt="2021-06-09T19:21:54.146" v="1328" actId="47"/>
        <pc:sldMkLst>
          <pc:docMk/>
          <pc:sldMk cId="730905368" sldId="376"/>
        </pc:sldMkLst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3" creationId="{AC7F4B74-9250-4FF7-AED4-6AB8D49BDE25}"/>
          </ac:spMkLst>
        </pc:spChg>
        <pc:spChg chg="add mod">
          <ac:chgData name="shuvra chakraborty" userId="87a8c15b5d66133a" providerId="LiveId" clId="{667A71BB-1C99-4E38-AE72-59DBA136FB60}" dt="2021-06-09T18:44:17.744" v="1189" actId="1076"/>
          <ac:spMkLst>
            <pc:docMk/>
            <pc:sldMk cId="730905368" sldId="376"/>
            <ac:spMk id="4" creationId="{F2C96FF0-819B-466A-B74E-55054BB96268}"/>
          </ac:spMkLst>
        </pc:spChg>
        <pc:spChg chg="add mod">
          <ac:chgData name="shuvra chakraborty" userId="87a8c15b5d66133a" providerId="LiveId" clId="{667A71BB-1C99-4E38-AE72-59DBA136FB60}" dt="2021-06-09T18:44:08.855" v="1188" actId="1076"/>
          <ac:spMkLst>
            <pc:docMk/>
            <pc:sldMk cId="730905368" sldId="376"/>
            <ac:spMk id="5" creationId="{596C39A2-0B8B-4363-AC33-FF867DEAFD67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6" creationId="{36828A70-6362-43DD-84A2-4A66A09EF0A5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9" creationId="{5F1E5642-DEB9-4F27-8B02-AB3055FB897F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0" creationId="{3742DCE5-B2A0-4578-B6DF-0289CB25C569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1" creationId="{62950689-F099-4131-B2E6-9DD164E1AF63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2" creationId="{604DECA4-6F50-4C74-A55F-D99794EAEA3B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3" creationId="{EF446A85-0269-47C6-8F9E-EA43737F61E9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6" creationId="{97D32246-363F-443E-B505-04C11D8E18DE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7" creationId="{B7477F85-7F5D-437D-B8EF-268D8E3FBD1F}"/>
          </ac:spMkLst>
        </pc:spChg>
        <pc:spChg chg="add mod">
          <ac:chgData name="shuvra chakraborty" userId="87a8c15b5d66133a" providerId="LiveId" clId="{667A71BB-1C99-4E38-AE72-59DBA136FB60}" dt="2021-06-09T18:43:07.595" v="1186" actId="14100"/>
          <ac:spMkLst>
            <pc:docMk/>
            <pc:sldMk cId="730905368" sldId="376"/>
            <ac:spMk id="18" creationId="{558100C9-2661-4F18-AE68-557CC3EAFA13}"/>
          </ac:spMkLst>
        </pc:spChg>
        <pc:cxnChg chg="add mod">
          <ac:chgData name="shuvra chakraborty" userId="87a8c15b5d66133a" providerId="LiveId" clId="{667A71BB-1C99-4E38-AE72-59DBA136FB60}" dt="2021-06-09T18:44:08.855" v="1188" actId="1076"/>
          <ac:cxnSpMkLst>
            <pc:docMk/>
            <pc:sldMk cId="730905368" sldId="376"/>
            <ac:cxnSpMk id="7" creationId="{76BDE564-FA69-4C6F-BEED-E7964FE2EAB9}"/>
          </ac:cxnSpMkLst>
        </pc:cxnChg>
        <pc:cxnChg chg="add mod">
          <ac:chgData name="shuvra chakraborty" userId="87a8c15b5d66133a" providerId="LiveId" clId="{667A71BB-1C99-4E38-AE72-59DBA136FB60}" dt="2021-06-09T18:44:17.744" v="1189" actId="1076"/>
          <ac:cxnSpMkLst>
            <pc:docMk/>
            <pc:sldMk cId="730905368" sldId="376"/>
            <ac:cxnSpMk id="8" creationId="{20C4E2CD-0915-4CAB-941F-320450B0F99C}"/>
          </ac:cxnSpMkLst>
        </pc:cxnChg>
        <pc:cxnChg chg="add mod">
          <ac:chgData name="shuvra chakraborty" userId="87a8c15b5d66133a" providerId="LiveId" clId="{667A71BB-1C99-4E38-AE72-59DBA136FB60}" dt="2021-06-09T18:43:07.595" v="1186" actId="14100"/>
          <ac:cxnSpMkLst>
            <pc:docMk/>
            <pc:sldMk cId="730905368" sldId="376"/>
            <ac:cxnSpMk id="14" creationId="{0C9BE2B4-D6E7-4451-B216-17041F08F86D}"/>
          </ac:cxnSpMkLst>
        </pc:cxnChg>
        <pc:cxnChg chg="add mod">
          <ac:chgData name="shuvra chakraborty" userId="87a8c15b5d66133a" providerId="LiveId" clId="{667A71BB-1C99-4E38-AE72-59DBA136FB60}" dt="2021-06-09T18:44:24.161" v="1190" actId="14100"/>
          <ac:cxnSpMkLst>
            <pc:docMk/>
            <pc:sldMk cId="730905368" sldId="376"/>
            <ac:cxnSpMk id="15" creationId="{434E6705-3D09-4B6F-A4CA-63078DBC435E}"/>
          </ac:cxnSpMkLst>
        </pc:cxnChg>
      </pc:sldChg>
      <pc:sldChg chg="addSp delSp modSp add mod">
        <pc:chgData name="shuvra chakraborty" userId="87a8c15b5d66133a" providerId="LiveId" clId="{667A71BB-1C99-4E38-AE72-59DBA136FB60}" dt="2021-06-26T15:59:05.492" v="2146" actId="1036"/>
        <pc:sldMkLst>
          <pc:docMk/>
          <pc:sldMk cId="3929050366" sldId="376"/>
        </pc:sldMkLst>
        <pc:spChg chg="mod">
          <ac:chgData name="shuvra chakraborty" userId="87a8c15b5d66133a" providerId="LiveId" clId="{667A71BB-1C99-4E38-AE72-59DBA136FB60}" dt="2021-06-26T15:58:30.980" v="2145" actId="6549"/>
          <ac:spMkLst>
            <pc:docMk/>
            <pc:sldMk cId="3929050366" sldId="376"/>
            <ac:spMk id="21" creationId="{CCA8EF87-B11A-46FF-9E47-CED4725B1E2E}"/>
          </ac:spMkLst>
        </pc:spChg>
        <pc:spChg chg="mod">
          <ac:chgData name="shuvra chakraborty" userId="87a8c15b5d66133a" providerId="LiveId" clId="{667A71BB-1C99-4E38-AE72-59DBA136FB60}" dt="2021-06-26T15:59:05.492" v="2146" actId="1036"/>
          <ac:spMkLst>
            <pc:docMk/>
            <pc:sldMk cId="3929050366" sldId="376"/>
            <ac:spMk id="25" creationId="{13AF9663-2750-4872-B09B-1B2A4426F01E}"/>
          </ac:spMkLst>
        </pc:spChg>
        <pc:spChg chg="mod">
          <ac:chgData name="shuvra chakraborty" userId="87a8c15b5d66133a" providerId="LiveId" clId="{667A71BB-1C99-4E38-AE72-59DBA136FB60}" dt="2021-06-26T15:57:11.139" v="2107" actId="6549"/>
          <ac:spMkLst>
            <pc:docMk/>
            <pc:sldMk cId="3929050366" sldId="376"/>
            <ac:spMk id="29" creationId="{F9C33A6E-3967-49AE-AC8A-66280D3E144D}"/>
          </ac:spMkLst>
        </pc:spChg>
        <pc:spChg chg="add mod">
          <ac:chgData name="shuvra chakraborty" userId="87a8c15b5d66133a" providerId="LiveId" clId="{667A71BB-1C99-4E38-AE72-59DBA136FB60}" dt="2021-06-09T21:28:40.807" v="1819" actId="1076"/>
          <ac:spMkLst>
            <pc:docMk/>
            <pc:sldMk cId="3929050366" sldId="376"/>
            <ac:spMk id="35" creationId="{4681CB70-AA76-4183-B1DC-E710B293625D}"/>
          </ac:spMkLst>
        </pc:spChg>
        <pc:graphicFrameChg chg="del">
          <ac:chgData name="shuvra chakraborty" userId="87a8c15b5d66133a" providerId="LiveId" clId="{667A71BB-1C99-4E38-AE72-59DBA136FB60}" dt="2021-06-09T21:27:41.012" v="1786" actId="478"/>
          <ac:graphicFrameMkLst>
            <pc:docMk/>
            <pc:sldMk cId="3929050366" sldId="376"/>
            <ac:graphicFrameMk id="2" creationId="{50E950B9-29C7-4A4A-B3A6-92CA5B7F488E}"/>
          </ac:graphicFrameMkLst>
        </pc:graphicFrameChg>
        <pc:graphicFrameChg chg="add del mod">
          <ac:chgData name="shuvra chakraborty" userId="87a8c15b5d66133a" providerId="LiveId" clId="{667A71BB-1C99-4E38-AE72-59DBA136FB60}" dt="2021-06-09T19:23:01.017" v="1331"/>
          <ac:graphicFrameMkLst>
            <pc:docMk/>
            <pc:sldMk cId="3929050366" sldId="376"/>
            <ac:graphicFrameMk id="30" creationId="{B7A2218D-0B92-4750-AE3F-D057DA4EBB46}"/>
          </ac:graphicFrameMkLst>
        </pc:graphicFrameChg>
        <pc:graphicFrameChg chg="add mod modGraphic">
          <ac:chgData name="shuvra chakraborty" userId="87a8c15b5d66133a" providerId="LiveId" clId="{667A71BB-1C99-4E38-AE72-59DBA136FB60}" dt="2021-06-09T21:30:30.486" v="1846" actId="14100"/>
          <ac:graphicFrameMkLst>
            <pc:docMk/>
            <pc:sldMk cId="3929050366" sldId="376"/>
            <ac:graphicFrameMk id="32" creationId="{F50CE072-1924-4D5E-B28E-AB88DB639D94}"/>
          </ac:graphicFrameMkLst>
        </pc:graphicFrameChg>
        <pc:cxnChg chg="add mod">
          <ac:chgData name="shuvra chakraborty" userId="87a8c15b5d66133a" providerId="LiveId" clId="{667A71BB-1C99-4E38-AE72-59DBA136FB60}" dt="2021-06-09T21:28:35.078" v="1818" actId="1076"/>
          <ac:cxnSpMkLst>
            <pc:docMk/>
            <pc:sldMk cId="3929050366" sldId="376"/>
            <ac:cxnSpMk id="33" creationId="{91311640-C934-422B-A73C-900221A56F99}"/>
          </ac:cxnSpMkLst>
        </pc:cxnChg>
      </pc:sldChg>
      <pc:sldChg chg="addSp modSp new del">
        <pc:chgData name="shuvra chakraborty" userId="87a8c15b5d66133a" providerId="LiveId" clId="{667A71BB-1C99-4E38-AE72-59DBA136FB60}" dt="2021-06-09T21:33:01.083" v="1847" actId="47"/>
        <pc:sldMkLst>
          <pc:docMk/>
          <pc:sldMk cId="3596714633" sldId="377"/>
        </pc:sldMkLst>
        <pc:graphicFrameChg chg="add mod">
          <ac:chgData name="shuvra chakraborty" userId="87a8c15b5d66133a" providerId="LiveId" clId="{667A71BB-1C99-4E38-AE72-59DBA136FB60}" dt="2021-06-09T19:23:05.250" v="1333"/>
          <ac:graphicFrameMkLst>
            <pc:docMk/>
            <pc:sldMk cId="3596714633" sldId="377"/>
            <ac:graphicFrameMk id="4" creationId="{A689734C-147D-43DD-A493-C45A6EB29588}"/>
          </ac:graphicFrameMkLst>
        </pc:graphicFrameChg>
      </pc:sldChg>
      <pc:sldChg chg="addSp delSp modSp add del mod">
        <pc:chgData name="shuvra chakraborty" userId="87a8c15b5d66133a" providerId="LiveId" clId="{667A71BB-1C99-4E38-AE72-59DBA136FB60}" dt="2021-06-26T15:53:47.532" v="2085" actId="2696"/>
        <pc:sldMkLst>
          <pc:docMk/>
          <pc:sldMk cId="1534734129" sldId="378"/>
        </pc:sldMkLst>
        <pc:graphicFrameChg chg="modGraphic">
          <ac:chgData name="shuvra chakraborty" userId="87a8c15b5d66133a" providerId="LiveId" clId="{667A71BB-1C99-4E38-AE72-59DBA136FB60}" dt="2021-06-09T21:21:29.173" v="1765" actId="207"/>
          <ac:graphicFrameMkLst>
            <pc:docMk/>
            <pc:sldMk cId="1534734129" sldId="378"/>
            <ac:graphicFrameMk id="30" creationId="{23E95D8B-825D-41DA-9E7A-5529DA080073}"/>
          </ac:graphicFrameMkLst>
        </pc:graphicFrameChg>
        <pc:picChg chg="del">
          <ac:chgData name="shuvra chakraborty" userId="87a8c15b5d66133a" providerId="LiveId" clId="{667A71BB-1C99-4E38-AE72-59DBA136FB60}" dt="2021-06-09T21:20:08.014" v="1755" actId="478"/>
          <ac:picMkLst>
            <pc:docMk/>
            <pc:sldMk cId="1534734129" sldId="378"/>
            <ac:picMk id="16" creationId="{E29083CF-1E48-4EED-B005-EC0BC157915B}"/>
          </ac:picMkLst>
        </pc:picChg>
        <pc:picChg chg="add mod">
          <ac:chgData name="shuvra chakraborty" userId="87a8c15b5d66133a" providerId="LiveId" clId="{667A71BB-1C99-4E38-AE72-59DBA136FB60}" dt="2021-06-09T21:20:18.837" v="1764" actId="1037"/>
          <ac:picMkLst>
            <pc:docMk/>
            <pc:sldMk cId="1534734129" sldId="378"/>
            <ac:picMk id="44" creationId="{AAA19761-6B6C-4A23-B895-354E64F64ED1}"/>
          </ac:picMkLst>
        </pc:picChg>
      </pc:sldChg>
      <pc:sldChg chg="modSp add mod">
        <pc:chgData name="shuvra chakraborty" userId="87a8c15b5d66133a" providerId="LiveId" clId="{667A71BB-1C99-4E38-AE72-59DBA136FB60}" dt="2021-06-26T15:54:35.224" v="2093" actId="1035"/>
        <pc:sldMkLst>
          <pc:docMk/>
          <pc:sldMk cId="3855261632" sldId="378"/>
        </pc:sldMkLst>
        <pc:spChg chg="mod">
          <ac:chgData name="shuvra chakraborty" userId="87a8c15b5d66133a" providerId="LiveId" clId="{667A71BB-1C99-4E38-AE72-59DBA136FB60}" dt="2021-06-26T15:54:35.224" v="2093" actId="1035"/>
          <ac:spMkLst>
            <pc:docMk/>
            <pc:sldMk cId="3855261632" sldId="378"/>
            <ac:spMk id="25" creationId="{13AF9663-2750-4872-B09B-1B2A4426F01E}"/>
          </ac:spMkLst>
        </pc:spChg>
      </pc:sldChg>
      <pc:sldChg chg="modSp add mod">
        <pc:chgData name="shuvra chakraborty" userId="87a8c15b5d66133a" providerId="LiveId" clId="{667A71BB-1C99-4E38-AE72-59DBA136FB60}" dt="2021-06-26T15:54:47.963" v="2096" actId="1035"/>
        <pc:sldMkLst>
          <pc:docMk/>
          <pc:sldMk cId="1248827933" sldId="379"/>
        </pc:sldMkLst>
        <pc:spChg chg="mod">
          <ac:chgData name="shuvra chakraborty" userId="87a8c15b5d66133a" providerId="LiveId" clId="{667A71BB-1C99-4E38-AE72-59DBA136FB60}" dt="2021-06-26T15:54:47.963" v="2096" actId="1035"/>
          <ac:spMkLst>
            <pc:docMk/>
            <pc:sldMk cId="1248827933" sldId="379"/>
            <ac:spMk id="25" creationId="{13AF9663-2750-4872-B09B-1B2A4426F01E}"/>
          </ac:spMkLst>
        </pc:spChg>
      </pc:sldChg>
      <pc:sldChg chg="modSp add del mod">
        <pc:chgData name="shuvra chakraborty" userId="87a8c15b5d66133a" providerId="LiveId" clId="{667A71BB-1C99-4E38-AE72-59DBA136FB60}" dt="2021-06-26T15:54:00.562" v="2087" actId="2696"/>
        <pc:sldMkLst>
          <pc:docMk/>
          <pc:sldMk cId="2446310023" sldId="379"/>
        </pc:sldMkLst>
        <pc:graphicFrameChg chg="modGraphic">
          <ac:chgData name="shuvra chakraborty" userId="87a8c15b5d66133a" providerId="LiveId" clId="{667A71BB-1C99-4E38-AE72-59DBA136FB60}" dt="2021-06-09T21:22:08.521" v="1767" actId="207"/>
          <ac:graphicFrameMkLst>
            <pc:docMk/>
            <pc:sldMk cId="2446310023" sldId="379"/>
            <ac:graphicFrameMk id="30" creationId="{23E95D8B-825D-41DA-9E7A-5529DA080073}"/>
          </ac:graphicFrameMkLst>
        </pc:graphicFrameChg>
      </pc:sldChg>
      <pc:sldChg chg="modSp add del mod">
        <pc:chgData name="shuvra chakraborty" userId="87a8c15b5d66133a" providerId="LiveId" clId="{667A71BB-1C99-4E38-AE72-59DBA136FB60}" dt="2021-06-26T15:54:11.940" v="2089" actId="2696"/>
        <pc:sldMkLst>
          <pc:docMk/>
          <pc:sldMk cId="494359379" sldId="380"/>
        </pc:sldMkLst>
        <pc:graphicFrameChg chg="modGraphic">
          <ac:chgData name="shuvra chakraborty" userId="87a8c15b5d66133a" providerId="LiveId" clId="{667A71BB-1C99-4E38-AE72-59DBA136FB60}" dt="2021-06-09T21:22:38.828" v="1769" actId="207"/>
          <ac:graphicFrameMkLst>
            <pc:docMk/>
            <pc:sldMk cId="494359379" sldId="380"/>
            <ac:graphicFrameMk id="30" creationId="{23E95D8B-825D-41DA-9E7A-5529DA080073}"/>
          </ac:graphicFrameMkLst>
        </pc:graphicFrameChg>
      </pc:sldChg>
      <pc:sldChg chg="modSp add mod">
        <pc:chgData name="shuvra chakraborty" userId="87a8c15b5d66133a" providerId="LiveId" clId="{667A71BB-1C99-4E38-AE72-59DBA136FB60}" dt="2021-06-26T15:55:17.901" v="2099" actId="1035"/>
        <pc:sldMkLst>
          <pc:docMk/>
          <pc:sldMk cId="3562974927" sldId="380"/>
        </pc:sldMkLst>
        <pc:spChg chg="mod">
          <ac:chgData name="shuvra chakraborty" userId="87a8c15b5d66133a" providerId="LiveId" clId="{667A71BB-1C99-4E38-AE72-59DBA136FB60}" dt="2021-06-26T15:55:17.901" v="2099" actId="1035"/>
          <ac:spMkLst>
            <pc:docMk/>
            <pc:sldMk cId="3562974927" sldId="380"/>
            <ac:spMk id="25" creationId="{13AF9663-2750-4872-B09B-1B2A4426F01E}"/>
          </ac:spMkLst>
        </pc:spChg>
      </pc:sldChg>
      <pc:sldChg chg="addSp modSp add mod">
        <pc:chgData name="shuvra chakraborty" userId="87a8c15b5d66133a" providerId="LiveId" clId="{667A71BB-1C99-4E38-AE72-59DBA136FB60}" dt="2021-06-26T15:56:11.666" v="2102" actId="1036"/>
        <pc:sldMkLst>
          <pc:docMk/>
          <pc:sldMk cId="394082851" sldId="381"/>
        </pc:sldMkLst>
        <pc:spChg chg="mod">
          <ac:chgData name="shuvra chakraborty" userId="87a8c15b5d66133a" providerId="LiveId" clId="{667A71BB-1C99-4E38-AE72-59DBA136FB60}" dt="2021-06-26T15:53:27.664" v="2084" actId="1035"/>
          <ac:spMkLst>
            <pc:docMk/>
            <pc:sldMk cId="394082851" sldId="381"/>
            <ac:spMk id="25" creationId="{13AF9663-2750-4872-B09B-1B2A4426F01E}"/>
          </ac:spMkLst>
        </pc:spChg>
        <pc:spChg chg="add mod">
          <ac:chgData name="shuvra chakraborty" userId="87a8c15b5d66133a" providerId="LiveId" clId="{667A71BB-1C99-4E38-AE72-59DBA136FB60}" dt="2021-06-09T21:26:12.227" v="1784" actId="115"/>
          <ac:spMkLst>
            <pc:docMk/>
            <pc:sldMk cId="394082851" sldId="381"/>
            <ac:spMk id="44" creationId="{37F8C077-415F-4349-AA2D-DF4E56CAFB7A}"/>
          </ac:spMkLst>
        </pc:spChg>
        <pc:graphicFrameChg chg="mod modGraphic">
          <ac:chgData name="shuvra chakraborty" userId="87a8c15b5d66133a" providerId="LiveId" clId="{667A71BB-1C99-4E38-AE72-59DBA136FB60}" dt="2021-06-09T21:24:40.331" v="1778" actId="207"/>
          <ac:graphicFrameMkLst>
            <pc:docMk/>
            <pc:sldMk cId="394082851" sldId="381"/>
            <ac:graphicFrameMk id="30" creationId="{23E95D8B-825D-41DA-9E7A-5529DA080073}"/>
          </ac:graphicFrameMkLst>
        </pc:graphicFrameChg>
        <pc:cxnChg chg="add mod">
          <ac:chgData name="shuvra chakraborty" userId="87a8c15b5d66133a" providerId="LiveId" clId="{667A71BB-1C99-4E38-AE72-59DBA136FB60}" dt="2021-06-26T15:56:11.666" v="2102" actId="1036"/>
          <ac:cxnSpMkLst>
            <pc:docMk/>
            <pc:sldMk cId="394082851" sldId="381"/>
            <ac:cxnSpMk id="3" creationId="{FF8D3247-3595-487B-968E-6EFAEE3F56FD}"/>
          </ac:cxnSpMkLst>
        </pc:cxnChg>
      </pc:sldChg>
      <pc:sldChg chg="addSp modSp add mod">
        <pc:chgData name="shuvra chakraborty" userId="87a8c15b5d66133a" providerId="LiveId" clId="{667A71BB-1C99-4E38-AE72-59DBA136FB60}" dt="2021-06-26T16:01:20.022" v="2149" actId="1076"/>
        <pc:sldMkLst>
          <pc:docMk/>
          <pc:sldMk cId="674484852" sldId="382"/>
        </pc:sldMkLst>
        <pc:graphicFrameChg chg="add mod">
          <ac:chgData name="shuvra chakraborty" userId="87a8c15b5d66133a" providerId="LiveId" clId="{667A71BB-1C99-4E38-AE72-59DBA136FB60}" dt="2021-06-26T16:01:20.022" v="2149" actId="1076"/>
          <ac:graphicFrameMkLst>
            <pc:docMk/>
            <pc:sldMk cId="674484852" sldId="382"/>
            <ac:graphicFrameMk id="30" creationId="{C51D52D5-658C-4E93-93FE-3FB958C861F8}"/>
          </ac:graphicFrameMkLst>
        </pc:graphicFrameChg>
      </pc:sldChg>
      <pc:sldChg chg="add del">
        <pc:chgData name="shuvra chakraborty" userId="87a8c15b5d66133a" providerId="LiveId" clId="{667A71BB-1C99-4E38-AE72-59DBA136FB60}" dt="2021-06-26T15:58:06.222" v="2110" actId="47"/>
        <pc:sldMkLst>
          <pc:docMk/>
          <pc:sldMk cId="1998711345" sldId="3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E985C5-2418-4880-B06C-2F3D53234B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799363-10F5-4619-A788-03C86A0069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44CB4-3787-434A-9E1D-B471FE58A2F6}" type="datetimeFigureOut">
              <a:rPr lang="en-US" smtClean="0"/>
              <a:t>7/19/2021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2F86A-4F6A-4F65-8E0F-587B499450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FA4C95-25EF-44F7-82F9-3E63C4D75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A9EA1-9B55-4149-8F37-7AA6CBBB5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479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6375" y="793750"/>
            <a:ext cx="5227638" cy="3921125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818073" y="4966429"/>
            <a:ext cx="6544202" cy="4704841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1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dt"/>
          </p:nvPr>
        </p:nvSpPr>
        <p:spPr>
          <a:xfrm>
            <a:off x="4630314" y="0"/>
            <a:ext cx="3550034" cy="522427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02" name="PlaceHolder 5"/>
          <p:cNvSpPr>
            <a:spLocks noGrp="1"/>
          </p:cNvSpPr>
          <p:nvPr>
            <p:ph type="ftr"/>
          </p:nvPr>
        </p:nvSpPr>
        <p:spPr>
          <a:xfrm>
            <a:off x="0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03" name="PlaceHolder 6"/>
          <p:cNvSpPr>
            <a:spLocks noGrp="1"/>
          </p:cNvSpPr>
          <p:nvPr>
            <p:ph type="sldNum"/>
          </p:nvPr>
        </p:nvSpPr>
        <p:spPr>
          <a:xfrm>
            <a:off x="4630314" y="9933232"/>
            <a:ext cx="3550034" cy="522427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81DEC02-BD1F-453E-97DB-8CBD58755EFF}" type="slidenum">
              <a:rPr lang="en-US" sz="1500" b="0" strike="noStrike" spc="-1">
                <a:latin typeface="Times New Roman"/>
              </a:rPr>
              <a:pPr algn="r"/>
              <a:t>‹#›</a:t>
            </a:fld>
            <a:endParaRPr lang="en-US" sz="15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3174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8600" y="1200150"/>
            <a:ext cx="4318000" cy="3238500"/>
          </a:xfrm>
          <a:prstGeom prst="rect">
            <a:avLst/>
          </a:prstGeom>
        </p:spPr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731681" y="4620639"/>
            <a:ext cx="5851928" cy="3780114"/>
          </a:xfrm>
          <a:prstGeom prst="rect">
            <a:avLst/>
          </a:prstGeom>
        </p:spPr>
        <p:txBody>
          <a:bodyPr lIns="96693" tIns="48158" rIns="96693" bIns="48158"/>
          <a:lstStyle/>
          <a:p>
            <a:endParaRPr lang="en-US" sz="2100" spc="-1">
              <a:latin typeface="Arial"/>
            </a:endParaRPr>
          </a:p>
        </p:txBody>
      </p:sp>
      <p:sp>
        <p:nvSpPr>
          <p:cNvPr id="271" name="TextShape 3"/>
          <p:cNvSpPr txBox="1"/>
          <p:nvPr/>
        </p:nvSpPr>
        <p:spPr>
          <a:xfrm>
            <a:off x="4143411" y="9119652"/>
            <a:ext cx="3169605" cy="481262"/>
          </a:xfrm>
          <a:prstGeom prst="rect">
            <a:avLst/>
          </a:prstGeom>
          <a:noFill/>
          <a:ln>
            <a:noFill/>
          </a:ln>
        </p:spPr>
        <p:txBody>
          <a:bodyPr lIns="96693" tIns="48158" rIns="96693" bIns="48158" anchor="b"/>
          <a:lstStyle/>
          <a:p>
            <a:pPr algn="r">
              <a:lnSpc>
                <a:spcPct val="100000"/>
              </a:lnSpc>
            </a:pPr>
            <a:fld id="{D4124898-B7EF-4870-B902-82A81DC9EE6C}" type="slidenum">
              <a:rPr lang="en-US" sz="1500" spc="-1">
                <a:latin typeface="Times New Roman"/>
              </a:rPr>
              <a:pPr algn="r">
                <a:lnSpc>
                  <a:spcPct val="100000"/>
                </a:lnSpc>
              </a:pPr>
              <a:t>1</a:t>
            </a:fld>
            <a:endParaRPr lang="en-US" sz="15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043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3730320"/>
            <a:ext cx="788652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29508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961240" y="105516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2856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329508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5961240" y="3730320"/>
            <a:ext cx="253908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B934B-4884-445C-9829-2C128E8B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5BECC-8AE3-41BC-89DE-B8EFFB94C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34669-5731-499E-AE44-94D07593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8C8DB-2FAE-4C39-818A-B3B510603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6406D-1A7C-4F28-BB93-BA3E7DE6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4EAF-CB30-42BF-9981-05F04181B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96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5B0FD-D672-4E72-8C9D-CDF34FF433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04481" y="6247376"/>
            <a:ext cx="381600" cy="466609"/>
          </a:xfrm>
        </p:spPr>
        <p:txBody>
          <a:bodyPr/>
          <a:lstStyle/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24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121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76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37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2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F609C-1708-4912-BD1D-C81193706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20FD25-D0B2-4E33-ADF0-BEBD25005B5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5B8E637B-124B-4E2B-B313-A7FFC60304A7}" type="slidenum">
              <a:rPr lang="en-US" sz="1000" b="0" strike="noStrike" spc="-1" smtClean="0">
                <a:solidFill>
                  <a:srgbClr val="000000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000" b="0" strike="noStrike" spc="-1">
              <a:latin typeface="Times New Roman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13B0C-DA84-4BA4-93D1-3E481C5E06A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US" sz="2400" b="0" strike="noStrike" spc="-1" dirty="0">
              <a:latin typeface="Times New Roman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7A28BB-553C-4A70-89BD-CFBDCCADF0ED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en-US" sz="2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8825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1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14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456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0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452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074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979660"/>
            <a:ext cx="6900227" cy="443198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0" y="4754563"/>
            <a:ext cx="9144000" cy="276999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831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6441441"/>
            <a:ext cx="9144000" cy="4165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0" tIns="0" rIns="274320" bIns="0" anchor="ctr"/>
          <a:lstStyle/>
          <a:p>
            <a:pPr marL="0" indent="0" algn="l" defTabSz="820738" eaLnBrk="0" hangingPunct="0"/>
            <a:r>
              <a:rPr lang="en-US" sz="1200" b="1" dirty="0">
                <a:solidFill>
                  <a:srgbClr val="FFFFFF"/>
                </a:solidFill>
              </a:rPr>
              <a:t>Star Lab:</a:t>
            </a:r>
            <a:r>
              <a:rPr lang="en-US" sz="1200" b="1" baseline="0" dirty="0">
                <a:solidFill>
                  <a:srgbClr val="FFFFFF"/>
                </a:solidFill>
              </a:rPr>
              <a:t> </a:t>
            </a:r>
            <a:r>
              <a:rPr lang="en-US" sz="1200" b="1" baseline="0" dirty="0" err="1">
                <a:solidFill>
                  <a:srgbClr val="FFFFFF"/>
                </a:solidFill>
              </a:rPr>
              <a:t>Falken</a:t>
            </a:r>
            <a:r>
              <a:rPr lang="en-US" sz="1200" b="1" baseline="0" dirty="0">
                <a:solidFill>
                  <a:srgbClr val="FFFFFF"/>
                </a:solidFill>
              </a:rPr>
              <a:t> Project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29435" y="143913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29435" y="2078899"/>
            <a:ext cx="4040188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1860" y="143913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591860" y="2078899"/>
            <a:ext cx="4041775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243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1818720" y="311400"/>
            <a:ext cx="4932360" cy="2142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055160"/>
            <a:ext cx="3848400" cy="5121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69920" y="105516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69920" y="3730320"/>
            <a:ext cx="3848400" cy="244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2;p1"/>
          <p:cNvPicPr/>
          <p:nvPr/>
        </p:nvPicPr>
        <p:blipFill>
          <a:blip r:embed="rId17"/>
          <a:stretch/>
        </p:blipFill>
        <p:spPr>
          <a:xfrm>
            <a:off x="7706880" y="6235200"/>
            <a:ext cx="1269360" cy="456840"/>
          </a:xfrm>
          <a:prstGeom prst="rect">
            <a:avLst/>
          </a:prstGeom>
          <a:ln>
            <a:noFill/>
          </a:ln>
        </p:spPr>
      </p:pic>
      <p:pic>
        <p:nvPicPr>
          <p:cNvPr id="14" name="Google Shape;13;p1"/>
          <p:cNvPicPr/>
          <p:nvPr/>
        </p:nvPicPr>
        <p:blipFill>
          <a:blip r:embed="rId18"/>
          <a:stretch/>
        </p:blipFill>
        <p:spPr>
          <a:xfrm>
            <a:off x="6969240" y="246240"/>
            <a:ext cx="1886760" cy="758880"/>
          </a:xfrm>
          <a:prstGeom prst="rect">
            <a:avLst/>
          </a:prstGeom>
          <a:ln>
            <a:noFill/>
          </a:ln>
        </p:spPr>
      </p:pic>
      <p:pic>
        <p:nvPicPr>
          <p:cNvPr id="2" name="Google Shape;14;p1"/>
          <p:cNvPicPr/>
          <p:nvPr/>
        </p:nvPicPr>
        <p:blipFill>
          <a:blip r:embed="rId19"/>
          <a:stretch/>
        </p:blipFill>
        <p:spPr>
          <a:xfrm>
            <a:off x="281880" y="179280"/>
            <a:ext cx="1470960" cy="795600"/>
          </a:xfrm>
          <a:prstGeom prst="rect">
            <a:avLst/>
          </a:prstGeom>
          <a:ln>
            <a:noFill/>
          </a:ln>
        </p:spPr>
      </p:pic>
      <p:sp>
        <p:nvSpPr>
          <p:cNvPr id="3" name="CustomShape 1"/>
          <p:cNvSpPr/>
          <p:nvPr/>
        </p:nvSpPr>
        <p:spPr>
          <a:xfrm>
            <a:off x="1850040" y="980640"/>
            <a:ext cx="5028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2"/>
          <p:cNvSpPr/>
          <p:nvPr/>
        </p:nvSpPr>
        <p:spPr>
          <a:xfrm>
            <a:off x="479160" y="6206040"/>
            <a:ext cx="84128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0760">
            <a:solidFill>
              <a:srgbClr val="FF950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3"/>
          <p:cNvSpPr/>
          <p:nvPr/>
        </p:nvSpPr>
        <p:spPr>
          <a:xfrm>
            <a:off x="395280" y="623736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4"/>
          <p:cNvSpPr/>
          <p:nvPr/>
        </p:nvSpPr>
        <p:spPr>
          <a:xfrm>
            <a:off x="2362320" y="6297480"/>
            <a:ext cx="441936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1600" b="0" i="1" strike="noStrike" spc="-1">
                <a:solidFill>
                  <a:srgbClr val="888888"/>
                </a:solidFill>
                <a:latin typeface="Calibri"/>
                <a:ea typeface="Calibri"/>
              </a:rPr>
              <a:t>World-Leading Research with Real-World Impact!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" name="CustomShape 5"/>
          <p:cNvSpPr/>
          <p:nvPr/>
        </p:nvSpPr>
        <p:spPr>
          <a:xfrm>
            <a:off x="3714480" y="6554880"/>
            <a:ext cx="1714680" cy="33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t>Page:  </a:t>
            </a:r>
            <a:fld id="{965A2952-B373-466A-8CB9-1B16517C2CF8}" type="slidenum">
              <a:rPr lang="en-US" sz="900" b="0" strike="noStrike" spc="-1">
                <a:solidFill>
                  <a:srgbClr val="888888"/>
                </a:solidFill>
                <a:latin typeface="Calibri"/>
                <a:ea typeface="Calibri"/>
              </a:rPr>
              <a:pPr algn="ctr">
                <a:lnSpc>
                  <a:spcPct val="100000"/>
                </a:lnSpc>
              </a:pPr>
              <a:t>‹#›</a:t>
            </a:fld>
            <a:endParaRPr lang="en-US" sz="900" b="0" strike="noStrike" spc="-1">
              <a:latin typeface="Arial"/>
            </a:endParaRPr>
          </a:p>
        </p:txBody>
      </p:sp>
      <p:sp>
        <p:nvSpPr>
          <p:cNvPr id="8" name="PlaceHolder 6"/>
          <p:cNvSpPr>
            <a:spLocks noGrp="1"/>
          </p:cNvSpPr>
          <p:nvPr>
            <p:ph type="body"/>
          </p:nvPr>
        </p:nvSpPr>
        <p:spPr>
          <a:xfrm>
            <a:off x="628560" y="1055160"/>
            <a:ext cx="7886520" cy="5121360"/>
          </a:xfrm>
          <a:prstGeom prst="rect">
            <a:avLst/>
          </a:prstGeom>
        </p:spPr>
        <p:txBody>
          <a:bodyPr/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9" name="PlaceHolder 7"/>
          <p:cNvSpPr>
            <a:spLocks noGrp="1"/>
          </p:cNvSpPr>
          <p:nvPr>
            <p:ph type="title"/>
          </p:nvPr>
        </p:nvSpPr>
        <p:spPr>
          <a:xfrm>
            <a:off x="1818720" y="311400"/>
            <a:ext cx="4932360" cy="461880"/>
          </a:xfrm>
          <a:prstGeom prst="rect">
            <a:avLst/>
          </a:prstGeom>
        </p:spPr>
        <p:txBody>
          <a:bodyPr anchor="b"/>
          <a:lstStyle/>
          <a:p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0" name="PlaceHolder 8"/>
          <p:cNvSpPr>
            <a:spLocks noGrp="1"/>
          </p:cNvSpPr>
          <p:nvPr>
            <p:ph type="sldNum"/>
          </p:nvPr>
        </p:nvSpPr>
        <p:spPr>
          <a:xfrm>
            <a:off x="4388400" y="6492960"/>
            <a:ext cx="366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B8E637B-124B-4E2B-B313-A7FFC60304A7}" type="slidenum">
              <a:rPr lang="en-US" sz="1000" b="0" strike="noStrike" spc="-1">
                <a:solidFill>
                  <a:srgbClr val="000000"/>
                </a:solidFill>
                <a:latin typeface="Calibri"/>
                <a:ea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000" b="0" strike="noStrike" spc="-1">
              <a:latin typeface="Times New Roman"/>
            </a:endParaRPr>
          </a:p>
        </p:txBody>
      </p:sp>
      <p:sp>
        <p:nvSpPr>
          <p:cNvPr id="11" name="PlaceHolder 9"/>
          <p:cNvSpPr>
            <a:spLocks noGrp="1"/>
          </p:cNvSpPr>
          <p:nvPr>
            <p:ph type="ftr"/>
          </p:nvPr>
        </p:nvSpPr>
        <p:spPr>
          <a:xfrm>
            <a:off x="2743200" y="6237360"/>
            <a:ext cx="399168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12" name="PlaceHolder 10"/>
          <p:cNvSpPr>
            <a:spLocks noGrp="1"/>
          </p:cNvSpPr>
          <p:nvPr>
            <p:ph type="dt"/>
          </p:nvPr>
        </p:nvSpPr>
        <p:spPr>
          <a:xfrm>
            <a:off x="443520" y="6231240"/>
            <a:ext cx="2511720" cy="332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75" r:id="rId14"/>
    <p:sldLayoutId id="2147483676" r:id="rId15"/>
  </p:sldLayoutIdLst>
  <p:hf sldNum="0" hdr="0" ftr="0" dt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Safwa Ameer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9200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228600" y="1219200"/>
            <a:ext cx="8732880" cy="146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2800" dirty="0"/>
              <a:t>On Feasibility of Attribute-aware Relationship-Based Access Control Policy Mining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76200" y="2683200"/>
            <a:ext cx="8969520" cy="318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marL="108000" algn="ctr">
              <a:lnSpc>
                <a:spcPct val="100000"/>
              </a:lnSpc>
            </a:pPr>
            <a:endParaRPr lang="en-US" sz="18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400" b="0" strike="noStrike" spc="-1" dirty="0">
                <a:solidFill>
                  <a:schemeClr val="accent1"/>
                </a:solidFill>
                <a:latin typeface="Calibri"/>
                <a:ea typeface="Calibri"/>
              </a:rPr>
              <a:t>Shuvra Chakraborty and Ravi Sandhu</a:t>
            </a:r>
            <a:endParaRPr lang="en-US" sz="2400" b="0" strike="noStrike" spc="-1" dirty="0">
              <a:solidFill>
                <a:schemeClr val="accent1"/>
              </a:solidFill>
              <a:latin typeface="Arial"/>
            </a:endParaRPr>
          </a:p>
          <a:p>
            <a:pPr marL="108000" algn="ctr">
              <a:lnSpc>
                <a:spcPct val="100000"/>
              </a:lnSpc>
            </a:pPr>
            <a:endParaRPr lang="en-US" sz="24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Dept. of Computer Science and Institute for Cyber Security</a:t>
            </a:r>
            <a:endParaRPr lang="en-US" sz="20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University of Texas at San Antonio, TX 78249, USA</a:t>
            </a:r>
          </a:p>
          <a:p>
            <a:pPr marL="108000" algn="ctr">
              <a:lnSpc>
                <a:spcPct val="100000"/>
              </a:lnSpc>
            </a:pPr>
            <a:endParaRPr lang="en-US" sz="2000" b="0" strike="noStrike" spc="-1" dirty="0">
              <a:latin typeface="Arial"/>
            </a:endParaRPr>
          </a:p>
          <a:p>
            <a:pPr marL="108000" algn="ctr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</a:rPr>
              <a:t>35th Annual IFIP WG 11.3 Conference on Data and Applications Security and Privacy (DBSec)</a:t>
            </a:r>
            <a:r>
              <a:rPr lang="en-US" sz="20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</a:rPr>
              <a:t>, July 19-20, 2021, Virtual Event.</a:t>
            </a:r>
            <a:endParaRPr lang="en-US" sz="2000" b="0" strike="noStrike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7C29AE-39D4-4444-918D-6C25D927C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  <a:stCxn id="27" idx="0"/>
            <a:endCxn id="28" idx="4"/>
          </p:cNvCxnSpPr>
          <p:nvPr/>
        </p:nvCxnSpPr>
        <p:spPr>
          <a:xfrm flipV="1">
            <a:off x="3609600" y="2640534"/>
            <a:ext cx="0" cy="196667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796708" y="522206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609600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943983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943983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609600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940834" y="5237304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320217" y="328552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A8EF87-B11A-46FF-9E47-CED4725B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440" y="311400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Infeasibility Solution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2796D8-33E6-4147-93A3-DEC3B2A22948}"/>
              </a:ext>
            </a:extLst>
          </p:cNvPr>
          <p:cNvCxnSpPr>
            <a:cxnSpLocks/>
          </p:cNvCxnSpPr>
          <p:nvPr/>
        </p:nvCxnSpPr>
        <p:spPr>
          <a:xfrm>
            <a:off x="1940834" y="201455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849B71-DDBA-4A77-B36A-89180F8E4C8D}"/>
              </a:ext>
            </a:extLst>
          </p:cNvPr>
          <p:cNvCxnSpPr>
            <a:cxnSpLocks/>
          </p:cNvCxnSpPr>
          <p:nvPr/>
        </p:nvCxnSpPr>
        <p:spPr>
          <a:xfrm flipH="1">
            <a:off x="1245742" y="262415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7C94B05-DEE4-4A73-937D-424B527435C7}"/>
              </a:ext>
            </a:extLst>
          </p:cNvPr>
          <p:cNvSpPr txBox="1"/>
          <p:nvPr/>
        </p:nvSpPr>
        <p:spPr>
          <a:xfrm>
            <a:off x="381000" y="3313114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6A2A7E-1BCB-41E3-B2B8-327C576A4445}"/>
              </a:ext>
            </a:extLst>
          </p:cNvPr>
          <p:cNvSpPr txBox="1"/>
          <p:nvPr/>
        </p:nvSpPr>
        <p:spPr>
          <a:xfrm>
            <a:off x="1691057" y="144813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B6E2B-B40A-4420-B39B-F9D98C5B3085}"/>
              </a:ext>
            </a:extLst>
          </p:cNvPr>
          <p:cNvSpPr txBox="1"/>
          <p:nvPr/>
        </p:nvSpPr>
        <p:spPr>
          <a:xfrm>
            <a:off x="-45720" y="1109246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D0D13F-C4D7-4386-9479-4EC28D4C4868}"/>
              </a:ext>
            </a:extLst>
          </p:cNvPr>
          <p:cNvSpPr txBox="1"/>
          <p:nvPr/>
        </p:nvSpPr>
        <p:spPr>
          <a:xfrm>
            <a:off x="2768749" y="5944418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AF9663-2750-4872-B09B-1B2A4426F01E}"/>
              </a:ext>
            </a:extLst>
          </p:cNvPr>
          <p:cNvSpPr txBox="1"/>
          <p:nvPr/>
        </p:nvSpPr>
        <p:spPr>
          <a:xfrm>
            <a:off x="-190259" y="5986046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Student)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73221D-2B49-4EA2-B829-9E6B9FED073D}"/>
              </a:ext>
            </a:extLst>
          </p:cNvPr>
          <p:cNvSpPr txBox="1"/>
          <p:nvPr/>
        </p:nvSpPr>
        <p:spPr>
          <a:xfrm>
            <a:off x="2380908" y="116074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Officer)</a:t>
            </a:r>
          </a:p>
        </p:txBody>
      </p:sp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F50CE072-1924-4D5E-B28E-AB88DB639D94}"/>
              </a:ext>
            </a:extLst>
          </p:cNvPr>
          <p:cNvGraphicFramePr>
            <a:graphicFrameLocks noGrp="1"/>
          </p:cNvGraphicFramePr>
          <p:nvPr/>
        </p:nvGraphicFramePr>
        <p:xfrm>
          <a:off x="5078412" y="1488792"/>
          <a:ext cx="3701795" cy="201748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01795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u="sng" dirty="0">
                          <a:solidFill>
                            <a:srgbClr val="FF0000"/>
                          </a:solidFill>
                        </a:rPr>
                        <a:t>Infeasible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(Bob, Alice, op)</a:t>
                      </a:r>
                    </a:p>
                    <a:p>
                      <a:pPr marL="0" indent="0">
                        <a:buNone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400050" indent="-400050">
                        <a:buAutoNum type="romanLcParenR"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Rule</a:t>
                      </a:r>
                      <a:r>
                        <a:rPr lang="en-US" baseline="-25000" dirty="0" err="1">
                          <a:solidFill>
                            <a:schemeClr val="tx1"/>
                          </a:solidFill>
                        </a:rPr>
                        <a:t>op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(Relation-type(e) = op)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1311640-C934-422B-A73C-900221A56F99}"/>
              </a:ext>
            </a:extLst>
          </p:cNvPr>
          <p:cNvCxnSpPr>
            <a:cxnSpLocks/>
          </p:cNvCxnSpPr>
          <p:nvPr/>
        </p:nvCxnSpPr>
        <p:spPr>
          <a:xfrm flipH="1">
            <a:off x="1796708" y="2362200"/>
            <a:ext cx="1279994" cy="0"/>
          </a:xfrm>
          <a:prstGeom prst="straightConnector1">
            <a:avLst/>
          </a:prstGeom>
          <a:ln w="57150"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681CB70-AA76-4183-B1DC-E710B293625D}"/>
              </a:ext>
            </a:extLst>
          </p:cNvPr>
          <p:cNvSpPr txBox="1"/>
          <p:nvPr/>
        </p:nvSpPr>
        <p:spPr>
          <a:xfrm>
            <a:off x="1851405" y="2378399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op</a:t>
            </a:r>
          </a:p>
        </p:txBody>
      </p:sp>
      <p:graphicFrame>
        <p:nvGraphicFramePr>
          <p:cNvPr id="30" name="Table 2">
            <a:extLst>
              <a:ext uri="{FF2B5EF4-FFF2-40B4-BE49-F238E27FC236}">
                <a16:creationId xmlns:a16="http://schemas.microsoft.com/office/drawing/2014/main" id="{C51D52D5-658C-4E93-93FE-3FB958C86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590555"/>
              </p:ext>
            </p:extLst>
          </p:nvPr>
        </p:nvGraphicFramePr>
        <p:xfrm>
          <a:off x="4984549" y="3658418"/>
          <a:ext cx="4022490" cy="2017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2490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Simple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Minimal edges not guaranteed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|Authorization| edges at worst!</a:t>
                      </a:r>
                    </a:p>
                    <a:p>
                      <a:pPr marL="0" indent="0" algn="ctr">
                        <a:buNone/>
                      </a:pP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79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484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F68AA1-921F-4227-98D8-A1F9781C5E66}"/>
              </a:ext>
            </a:extLst>
          </p:cNvPr>
          <p:cNvSpPr txBox="1"/>
          <p:nvPr/>
        </p:nvSpPr>
        <p:spPr>
          <a:xfrm>
            <a:off x="304800" y="1143000"/>
            <a:ext cx="85344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Complexity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Inexact solution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More path variations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Cope up with changes in rule structures!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Other infeasibility solutions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Extend beyond user-user context</a:t>
            </a:r>
            <a:endParaRPr lang="en-US" sz="22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6BC67DE-5D01-4040-9195-88572D5F53C3}"/>
              </a:ext>
            </a:extLst>
          </p:cNvPr>
          <p:cNvSpPr txBox="1">
            <a:spLocks/>
          </p:cNvSpPr>
          <p:nvPr/>
        </p:nvSpPr>
        <p:spPr>
          <a:xfrm>
            <a:off x="1915808" y="413555"/>
            <a:ext cx="4932360" cy="461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/>
          <a:lstStyle>
            <a:lvl1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Future Enhancement</a:t>
            </a:r>
          </a:p>
        </p:txBody>
      </p:sp>
    </p:spTree>
    <p:extLst>
      <p:ext uri="{BB962C8B-B14F-4D97-AF65-F5344CB8AC3E}">
        <p14:creationId xmlns:p14="http://schemas.microsoft.com/office/powerpoint/2010/main" val="3209471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8E5A-CE92-4166-8FD8-3DDDBF2C1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Acknowledgement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7242DF-D2CB-4DEB-A404-28154BF65C34}"/>
              </a:ext>
            </a:extLst>
          </p:cNvPr>
          <p:cNvSpPr/>
          <p:nvPr/>
        </p:nvSpPr>
        <p:spPr>
          <a:xfrm>
            <a:off x="381000" y="1588532"/>
            <a:ext cx="8382000" cy="107846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This work is partially supported by NSF CREST Grant HRD-1736209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Question/ Feedback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1135F2-2356-4715-BEFE-2162F9D6B7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1FCC37-EEB0-44F9-989A-30241EDB2AD5}"/>
              </a:ext>
            </a:extLst>
          </p:cNvPr>
          <p:cNvSpPr txBox="1"/>
          <p:nvPr/>
        </p:nvSpPr>
        <p:spPr>
          <a:xfrm>
            <a:off x="381000" y="1066800"/>
            <a:ext cx="8458200" cy="47705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en-US" sz="28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Control: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Legitimate users get legitimate access only</a:t>
            </a:r>
            <a:endParaRPr lang="en-US" altLang="en-US" sz="2400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0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r>
              <a:rPr lang="en-US" alt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 (Relationship-Based Access Control) 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alt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ABAC (Attribute-Based Access Control)</a:t>
            </a:r>
          </a:p>
          <a:p>
            <a:pPr lvl="1"/>
            <a:endParaRPr lang="en-US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en-US" sz="2800" i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28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≡ Attribute-aware </a:t>
            </a:r>
            <a:r>
              <a:rPr lang="en-US" altLang="en-US" sz="2800" i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endParaRPr lang="en-US" sz="2800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Integrate attribute information with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ReBAC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Makes policy generation more flexible and convenient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Attribute-aware Relationship Graph (ARG)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800" u="sng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Assumption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ARG where users(node) are connected(edge) where user and edge have attributes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Each user and edge have corresponding user and edge attribute values, respectively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Only user-to-user relationships are considered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1B4F5C-F3BB-4646-A295-AB359D02C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300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337229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>
            <a:extLst>
              <a:ext uri="{FF2B5EF4-FFF2-40B4-BE49-F238E27FC236}">
                <a16:creationId xmlns:a16="http://schemas.microsoft.com/office/drawing/2014/main" id="{4E341C5A-3D1B-46A3-BBD8-0DEC28967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801" y="1078921"/>
            <a:ext cx="8294400" cy="7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en-US" altLang="en-US" sz="2177" b="1" dirty="0">
                <a:solidFill>
                  <a:schemeClr val="tx2"/>
                </a:solidFill>
              </a:rPr>
              <a:t>Problem: </a:t>
            </a:r>
            <a:r>
              <a:rPr lang="en-US" altLang="en-US" sz="2177" dirty="0">
                <a:solidFill>
                  <a:schemeClr val="tx2"/>
                </a:solidFill>
              </a:rPr>
              <a:t>migration from an existing access control model to another one</a:t>
            </a:r>
            <a:endParaRPr lang="en-US" altLang="en-US" sz="2177" i="1" dirty="0">
              <a:solidFill>
                <a:schemeClr val="tx1"/>
              </a:solidFill>
            </a:endParaRP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CCB2CF64-223F-4BA9-94A3-9A1B2B734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756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300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 Mining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188E4C-7F85-4907-8345-42C5E319816A}"/>
              </a:ext>
            </a:extLst>
          </p:cNvPr>
          <p:cNvSpPr/>
          <p:nvPr/>
        </p:nvSpPr>
        <p:spPr>
          <a:xfrm>
            <a:off x="766798" y="2184840"/>
            <a:ext cx="1869507" cy="1043213"/>
          </a:xfrm>
          <a:prstGeom prst="ellipse">
            <a:avLst/>
          </a:prstGeom>
          <a:effectLst>
            <a:glow rad="63500">
              <a:schemeClr val="accent1">
                <a:lumMod val="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b="1" dirty="0"/>
              <a:t>New access control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F5CBD76-AA75-4207-8A32-D70322A736DD}"/>
              </a:ext>
            </a:extLst>
          </p:cNvPr>
          <p:cNvSpPr/>
          <p:nvPr/>
        </p:nvSpPr>
        <p:spPr>
          <a:xfrm>
            <a:off x="2844000" y="3981960"/>
            <a:ext cx="1842100" cy="1043213"/>
          </a:xfrm>
          <a:prstGeom prst="ellipse">
            <a:avLst/>
          </a:prstGeom>
          <a:solidFill>
            <a:schemeClr val="accent2">
              <a:lumMod val="75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b="1" dirty="0"/>
              <a:t>Changing mode of operation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D21571-E3FB-4918-967A-A934C4A5192A}"/>
              </a:ext>
            </a:extLst>
          </p:cNvPr>
          <p:cNvSpPr/>
          <p:nvPr/>
        </p:nvSpPr>
        <p:spPr>
          <a:xfrm>
            <a:off x="794204" y="3592688"/>
            <a:ext cx="1842101" cy="1043213"/>
          </a:xfrm>
          <a:prstGeom prst="ellipse">
            <a:avLst/>
          </a:prstGeom>
          <a:solidFill>
            <a:srgbClr val="FFC000"/>
          </a:solidFill>
          <a:effectLst>
            <a:glow rad="63500">
              <a:schemeClr val="accent4"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dirty="0">
                <a:solidFill>
                  <a:schemeClr val="tx1"/>
                </a:solidFill>
              </a:rPr>
              <a:t>Organization size changes </a:t>
            </a:r>
            <a:endParaRPr lang="en-US" sz="1451" b="1" dirty="0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624AEE65-DD84-4FE5-8000-9CC8D539671B}"/>
              </a:ext>
            </a:extLst>
          </p:cNvPr>
          <p:cNvSpPr/>
          <p:nvPr/>
        </p:nvSpPr>
        <p:spPr>
          <a:xfrm>
            <a:off x="6098401" y="2439255"/>
            <a:ext cx="2689920" cy="2039040"/>
          </a:xfrm>
          <a:prstGeom prst="cloud">
            <a:avLst/>
          </a:prstGeom>
          <a:solidFill>
            <a:srgbClr val="00B0F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14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Manual effort</a:t>
            </a:r>
          </a:p>
          <a:p>
            <a:pPr algn="ctr">
              <a:defRPr/>
            </a:pPr>
            <a:r>
              <a:rPr lang="en-US" altLang="en-US" sz="1814" i="1" dirty="0">
                <a:solidFill>
                  <a:schemeClr val="tx1"/>
                </a:solidFill>
              </a:rPr>
              <a:t>often error-prone, time consuming and costly</a:t>
            </a:r>
            <a:endParaRPr lang="en-US" sz="1814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7BBB06AD-779F-43C5-866F-08750C55279A}"/>
              </a:ext>
            </a:extLst>
          </p:cNvPr>
          <p:cNvSpPr/>
          <p:nvPr/>
        </p:nvSpPr>
        <p:spPr>
          <a:xfrm rot="10800000">
            <a:off x="5383099" y="3538639"/>
            <a:ext cx="778661" cy="195161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199DF82-7F0F-4D7A-9913-7E635D8A3F49}"/>
              </a:ext>
            </a:extLst>
          </p:cNvPr>
          <p:cNvSpPr/>
          <p:nvPr/>
        </p:nvSpPr>
        <p:spPr>
          <a:xfrm>
            <a:off x="2935819" y="2551537"/>
            <a:ext cx="1705301" cy="1043213"/>
          </a:xfrm>
          <a:prstGeom prst="ellipse">
            <a:avLst/>
          </a:prstGeom>
          <a:solidFill>
            <a:srgbClr val="FFC000"/>
          </a:solidFill>
          <a:effectLst>
            <a:glow rad="63500">
              <a:schemeClr val="accent4"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51" dirty="0">
                <a:solidFill>
                  <a:schemeClr val="tx1"/>
                </a:solidFill>
              </a:rPr>
              <a:t>Switch to  existing better one</a:t>
            </a:r>
          </a:p>
          <a:p>
            <a:pPr algn="ctr">
              <a:defRPr/>
            </a:pPr>
            <a:endParaRPr lang="en-US" sz="1451" b="1" dirty="0"/>
          </a:p>
        </p:txBody>
      </p:sp>
      <p:sp>
        <p:nvSpPr>
          <p:cNvPr id="14358" name="Right Brace 1">
            <a:extLst>
              <a:ext uri="{FF2B5EF4-FFF2-40B4-BE49-F238E27FC236}">
                <a16:creationId xmlns:a16="http://schemas.microsoft.com/office/drawing/2014/main" id="{B69DDABD-96B3-4F8A-9DB7-F227E3C296D4}"/>
              </a:ext>
            </a:extLst>
          </p:cNvPr>
          <p:cNvSpPr>
            <a:spLocks/>
          </p:cNvSpPr>
          <p:nvPr/>
        </p:nvSpPr>
        <p:spPr bwMode="auto">
          <a:xfrm>
            <a:off x="4364641" y="1839241"/>
            <a:ext cx="1097280" cy="3594240"/>
          </a:xfrm>
          <a:prstGeom prst="rightBrace">
            <a:avLst>
              <a:gd name="adj1" fmla="val 8341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163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51B182-1B13-42AD-B618-1AA5A7209BD0}"/>
              </a:ext>
            </a:extLst>
          </p:cNvPr>
          <p:cNvSpPr txBox="1"/>
          <p:nvPr/>
        </p:nvSpPr>
        <p:spPr>
          <a:xfrm>
            <a:off x="465120" y="5839920"/>
            <a:ext cx="8450279" cy="343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33" b="1" dirty="0"/>
              <a:t>Is automation possible?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>
            <a:extLst>
              <a:ext uri="{FF2B5EF4-FFF2-40B4-BE49-F238E27FC236}">
                <a16:creationId xmlns:a16="http://schemas.microsoft.com/office/drawing/2014/main" id="{ECC23FA6-5B90-48CB-803D-F96B31BD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17560"/>
            <a:ext cx="5956887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Statement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8D082433-6C71-4480-8E4A-283D7358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01" y="1424521"/>
            <a:ext cx="7741440" cy="463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90525" indent="-285750"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27038" algn="l"/>
                <a:tab pos="884238" algn="l"/>
                <a:tab pos="1341438" algn="l"/>
                <a:tab pos="1798638" algn="l"/>
                <a:tab pos="2255838" algn="l"/>
                <a:tab pos="2713038" algn="l"/>
                <a:tab pos="3170238" algn="l"/>
                <a:tab pos="3627438" algn="l"/>
                <a:tab pos="4084638" algn="l"/>
                <a:tab pos="4541838" algn="l"/>
                <a:tab pos="4999038" algn="l"/>
                <a:tab pos="5456238" algn="l"/>
                <a:tab pos="5913438" algn="l"/>
                <a:tab pos="6370638" algn="l"/>
                <a:tab pos="6827838" algn="l"/>
                <a:tab pos="7285038" algn="l"/>
                <a:tab pos="7742238" algn="l"/>
                <a:tab pos="8199438" algn="l"/>
                <a:tab pos="8656638" algn="l"/>
                <a:tab pos="9113838" algn="l"/>
                <a:tab pos="9571038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50000"/>
              </a:lnSpc>
              <a:buClr>
                <a:srgbClr val="000000"/>
              </a:buClr>
              <a:buSzPct val="90000"/>
              <a:buFont typeface="Wingdings" panose="05000000000000000000" pitchFamily="2" charset="2"/>
              <a:buChar char="Ø"/>
            </a:pPr>
            <a:endParaRPr lang="en-US" altLang="en-US" sz="1633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CA95B692-10A2-45A1-957E-EA6066433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  <a:buClrTx/>
              <a:buSzPct val="45000"/>
              <a:buFontTx/>
              <a:buNone/>
            </a:pPr>
            <a:endParaRPr lang="en-GB" altLang="en-US" sz="1270" dirty="0"/>
          </a:p>
        </p:txBody>
      </p:sp>
      <p:sp>
        <p:nvSpPr>
          <p:cNvPr id="16389" name="Rectangle 1">
            <a:extLst>
              <a:ext uri="{FF2B5EF4-FFF2-40B4-BE49-F238E27FC236}">
                <a16:creationId xmlns:a16="http://schemas.microsoft.com/office/drawing/2014/main" id="{BA46D8FD-F938-44F6-B079-C3ED9F936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263180"/>
            <a:ext cx="8222400" cy="433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indent="0" algn="just"/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feasibility analysis of the </a:t>
            </a:r>
            <a:r>
              <a:rPr lang="en-US" altLang="en-US" sz="22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 mining problem studies whether the migration process from a given authorization set to </a:t>
            </a:r>
            <a:r>
              <a:rPr lang="en-US" altLang="en-US" sz="22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2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policy is feasible or not under the set of </a:t>
            </a:r>
            <a:r>
              <a:rPr lang="en-US" alt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imposed criteria</a:t>
            </a:r>
            <a:r>
              <a:rPr lang="en-US" altLang="en-US" sz="22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sz="22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/>
            <a:endParaRPr lang="en-US" altLang="en-US" sz="10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Attribute-aware Relationship Graph (ARG) is given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structure is given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of entity ID is not allowed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Existing literature allows ID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set of </a:t>
            </a:r>
            <a:r>
              <a:rPr lang="en-US" altLang="en-US" sz="2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rules are required</a:t>
            </a:r>
          </a:p>
          <a:p>
            <a:pPr lvl="1" algn="just"/>
            <a:endParaRPr lang="en-US" altLang="en-US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Solution is guaranteed even if inconsistency arises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en-US" altLang="en-US" sz="2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Infeasibility problem</a:t>
            </a:r>
          </a:p>
          <a:p>
            <a:pPr lvl="1" algn="just">
              <a:buFont typeface="Wingdings" panose="05000000000000000000" pitchFamily="2" charset="2"/>
              <a:buChar char="v"/>
            </a:pPr>
            <a:endParaRPr lang="en-US" altLang="en-US" sz="2358" i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F23740-3339-4FDF-B039-8A3A60978C30}"/>
              </a:ext>
            </a:extLst>
          </p:cNvPr>
          <p:cNvSpPr txBox="1"/>
          <p:nvPr/>
        </p:nvSpPr>
        <p:spPr>
          <a:xfrm>
            <a:off x="2708641" y="3272041"/>
            <a:ext cx="1313280" cy="3436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791">
              <a:defRPr/>
            </a:pPr>
            <a:r>
              <a:rPr lang="en-US" sz="1633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B88CB3-EA8B-48AB-A780-2D395FFE2C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84EF2C-7E61-48CA-AC32-AAE0BC97F677}"/>
              </a:ext>
            </a:extLst>
          </p:cNvPr>
          <p:cNvSpPr txBox="1"/>
          <p:nvPr/>
        </p:nvSpPr>
        <p:spPr>
          <a:xfrm>
            <a:off x="381000" y="1345332"/>
            <a:ext cx="853440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0" i="0" dirty="0">
              <a:effectLst/>
              <a:latin typeface="Courier New" panose="02070309020205020404" pitchFamily="49" charset="0"/>
            </a:endParaRPr>
          </a:p>
          <a:p>
            <a:pPr marL="457200" indent="-457200">
              <a:buFontTx/>
              <a:buChar char="-"/>
            </a:pPr>
            <a:endParaRPr lang="en-US" sz="2800" b="0" i="0" dirty="0">
              <a:effectLst/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en-US" sz="2800" dirty="0">
              <a:latin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endParaRPr lang="en-US" sz="2800" b="0" i="0" dirty="0">
              <a:effectLst/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Evaluation of access request (a, b, op)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Checks with user attribute values of a and b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 there exists simple path from a to b in ARG, Checks with them too!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resulting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boolean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expression </a:t>
            </a:r>
            <a:r>
              <a:rPr lang="en-US" sz="22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evalutes</a:t>
            </a:r>
            <a:r>
              <a:rPr lang="en-US" sz="22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true → grant, deny otherwise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26325D-78DE-494B-A796-9D31B51DC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"/>
            <a:ext cx="4714560" cy="6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ClrTx/>
              <a:buSzPct val="45000"/>
              <a:buFontTx/>
              <a:buNone/>
            </a:pPr>
            <a:r>
              <a:rPr lang="en-US" altLang="en-US" sz="3266" b="1" dirty="0" err="1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AReBAC</a:t>
            </a:r>
            <a:r>
              <a:rPr lang="en-US" altLang="en-US" sz="3266" b="1" dirty="0">
                <a:solidFill>
                  <a:srgbClr val="131F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Rule 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9AC21-C64A-41C5-8985-17C1333DEC13}"/>
              </a:ext>
            </a:extLst>
          </p:cNvPr>
          <p:cNvSpPr txBox="1"/>
          <p:nvPr/>
        </p:nvSpPr>
        <p:spPr>
          <a:xfrm>
            <a:off x="152400" y="1265351"/>
            <a:ext cx="88392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</a:t>
            </a:r>
            <a:r>
              <a:rPr lang="en-US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∨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𝑅𝑢𝑙𝑒</a:t>
            </a:r>
            <a:r>
              <a:rPr lang="el-GR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𝑜𝑝 </a:t>
            </a:r>
            <a:r>
              <a:rPr lang="en-US" b="0" i="0" baseline="-2500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Attexp</a:t>
            </a:r>
            <a:endParaRPr lang="en-US" b="0" i="0" dirty="0">
              <a:solidFill>
                <a:srgbClr val="7030A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∧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𝑝𝑎𝑡ℎ𝑅𝑢𝑙𝑒𝐸𝑥𝑝𝑟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/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::=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𝑝𝑎𝑡ℎ𝐿𝑎𝑏𝑒𝑙𝐸𝑥𝑝𝑟.𝑝𝑎𝑡ℎ𝐿𝑎𝑏𝑒𝑙𝐸𝑥𝑝𝑟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𝑒𝑑𝑔𝑒</a:t>
            </a:r>
            <a:r>
              <a:rPr lang="en-US" b="0" i="0" dirty="0">
                <a:solidFill>
                  <a:srgbClr val="7030A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Expr</a:t>
            </a:r>
            <a:endParaRPr lang="en-US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::=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∧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value |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value </a:t>
            </a:r>
          </a:p>
          <a:p>
            <a:pPr algn="ctr"/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::=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∧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edgeuexp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value |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edgevexp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value | </a:t>
            </a:r>
            <a:r>
              <a:rPr lang="en-US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edgeattexp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452AC6-1AAB-49D9-A7FB-CF62C5CC92A1}"/>
              </a:ext>
            </a:extLst>
          </p:cNvPr>
          <p:cNvSpPr txBox="1"/>
          <p:nvPr/>
        </p:nvSpPr>
        <p:spPr>
          <a:xfrm>
            <a:off x="465120" y="5839920"/>
            <a:ext cx="8450279" cy="343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33" b="1" dirty="0"/>
              <a:t>ARREP(</a:t>
            </a:r>
            <a:r>
              <a:rPr lang="en-US" sz="1633" b="1" dirty="0" err="1"/>
              <a:t>AReBAC</a:t>
            </a:r>
            <a:r>
              <a:rPr lang="en-US" sz="1633" b="1" dirty="0"/>
              <a:t> Ruleset Existence Problem)   </a:t>
            </a:r>
          </a:p>
        </p:txBody>
      </p:sp>
    </p:spTree>
    <p:extLst>
      <p:ext uri="{BB962C8B-B14F-4D97-AF65-F5344CB8AC3E}">
        <p14:creationId xmlns:p14="http://schemas.microsoft.com/office/powerpoint/2010/main" val="327203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209FE-EA9E-4973-BE61-69D25B238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448" y="374915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Feasibility Detection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F327A5-7D1C-4718-9971-DF2AB52112F6}"/>
              </a:ext>
            </a:extLst>
          </p:cNvPr>
          <p:cNvSpPr/>
          <p:nvPr/>
        </p:nvSpPr>
        <p:spPr>
          <a:xfrm>
            <a:off x="3134650" y="4704197"/>
            <a:ext cx="2286000" cy="10174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Output:</a:t>
            </a:r>
          </a:p>
          <a:p>
            <a:pPr algn="ctr"/>
            <a:r>
              <a:rPr lang="en-US" dirty="0"/>
              <a:t>Feasible / Infeasible</a:t>
            </a:r>
          </a:p>
          <a:p>
            <a:pPr algn="ctr"/>
            <a:r>
              <a:rPr lang="en-US" dirty="0"/>
              <a:t>Status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F78C5A-8DF3-4534-ACDD-24C07F8E7FFF}"/>
              </a:ext>
            </a:extLst>
          </p:cNvPr>
          <p:cNvSpPr/>
          <p:nvPr/>
        </p:nvSpPr>
        <p:spPr>
          <a:xfrm>
            <a:off x="3134650" y="1349057"/>
            <a:ext cx="2286000" cy="1622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Input:</a:t>
            </a:r>
          </a:p>
          <a:p>
            <a:pPr algn="ctr"/>
            <a:r>
              <a:rPr lang="en-US" dirty="0"/>
              <a:t>Authorizations </a:t>
            </a:r>
          </a:p>
          <a:p>
            <a:pPr algn="ctr"/>
            <a:r>
              <a:rPr lang="en-US" dirty="0"/>
              <a:t>ARG</a:t>
            </a:r>
          </a:p>
          <a:p>
            <a:pPr algn="ctr"/>
            <a:r>
              <a:rPr lang="en-US" dirty="0" err="1"/>
              <a:t>AReBAC</a:t>
            </a:r>
            <a:r>
              <a:rPr lang="en-US" dirty="0"/>
              <a:t> rule structure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984E-84B7-494B-99FE-153465E63950}"/>
              </a:ext>
            </a:extLst>
          </p:cNvPr>
          <p:cNvSpPr/>
          <p:nvPr/>
        </p:nvSpPr>
        <p:spPr>
          <a:xfrm>
            <a:off x="6632606" y="5486400"/>
            <a:ext cx="2513852" cy="4618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Failed authorization</a:t>
            </a:r>
          </a:p>
          <a:p>
            <a:pPr algn="ctr"/>
            <a:r>
              <a:rPr lang="en-US" dirty="0"/>
              <a:t> list is returned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37A225-5A2D-4BBE-89D3-9F180B6B358C}"/>
              </a:ext>
            </a:extLst>
          </p:cNvPr>
          <p:cNvSpPr/>
          <p:nvPr/>
        </p:nvSpPr>
        <p:spPr>
          <a:xfrm>
            <a:off x="-29497" y="2309318"/>
            <a:ext cx="2286000" cy="46188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ARG is directed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A5B56-EB80-444B-B868-09DBE98F4122}"/>
              </a:ext>
            </a:extLst>
          </p:cNvPr>
          <p:cNvSpPr/>
          <p:nvPr/>
        </p:nvSpPr>
        <p:spPr>
          <a:xfrm>
            <a:off x="3166605" y="3435248"/>
            <a:ext cx="2254046" cy="7557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Feasibility detection Algorithm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F13044-7186-4558-914F-FB2CA405F5B6}"/>
              </a:ext>
            </a:extLst>
          </p:cNvPr>
          <p:cNvSpPr/>
          <p:nvPr/>
        </p:nvSpPr>
        <p:spPr>
          <a:xfrm>
            <a:off x="6136890" y="3988099"/>
            <a:ext cx="2643512" cy="6128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  <a:p>
            <a:pPr algn="ctr"/>
            <a:r>
              <a:rPr lang="en-US" dirty="0"/>
              <a:t>Complexity !!</a:t>
            </a:r>
          </a:p>
          <a:p>
            <a:pPr algn="ctr"/>
            <a:endParaRPr lang="en-US" dirty="0"/>
          </a:p>
        </p:txBody>
      </p:sp>
      <p:sp>
        <p:nvSpPr>
          <p:cNvPr id="11" name="Lightning Bolt 10">
            <a:extLst>
              <a:ext uri="{FF2B5EF4-FFF2-40B4-BE49-F238E27FC236}">
                <a16:creationId xmlns:a16="http://schemas.microsoft.com/office/drawing/2014/main" id="{5A3AF36F-DF4D-4A0D-B810-8473EF87CF22}"/>
              </a:ext>
            </a:extLst>
          </p:cNvPr>
          <p:cNvSpPr/>
          <p:nvPr/>
        </p:nvSpPr>
        <p:spPr>
          <a:xfrm>
            <a:off x="5128888" y="3126685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ightning Bolt 11">
            <a:extLst>
              <a:ext uri="{FF2B5EF4-FFF2-40B4-BE49-F238E27FC236}">
                <a16:creationId xmlns:a16="http://schemas.microsoft.com/office/drawing/2014/main" id="{68F9EF40-30D5-4424-8270-6A8B8AD1B694}"/>
              </a:ext>
            </a:extLst>
          </p:cNvPr>
          <p:cNvSpPr/>
          <p:nvPr/>
        </p:nvSpPr>
        <p:spPr>
          <a:xfrm>
            <a:off x="5423726" y="4854598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ghtning Bolt 12">
            <a:extLst>
              <a:ext uri="{FF2B5EF4-FFF2-40B4-BE49-F238E27FC236}">
                <a16:creationId xmlns:a16="http://schemas.microsoft.com/office/drawing/2014/main" id="{1C2ECE03-9661-417E-9D31-720FDA18B5A2}"/>
              </a:ext>
            </a:extLst>
          </p:cNvPr>
          <p:cNvSpPr/>
          <p:nvPr/>
        </p:nvSpPr>
        <p:spPr>
          <a:xfrm rot="7465158">
            <a:off x="1589126" y="1521913"/>
            <a:ext cx="1630920" cy="10174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9BA41928-12E6-4611-A8CB-8CC988557F15}"/>
              </a:ext>
            </a:extLst>
          </p:cNvPr>
          <p:cNvSpPr/>
          <p:nvPr/>
        </p:nvSpPr>
        <p:spPr>
          <a:xfrm>
            <a:off x="4049050" y="2971800"/>
            <a:ext cx="381000" cy="4634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B9F66CD6-F50A-49A8-9FFE-C11FA67A0AAD}"/>
              </a:ext>
            </a:extLst>
          </p:cNvPr>
          <p:cNvSpPr/>
          <p:nvPr/>
        </p:nvSpPr>
        <p:spPr>
          <a:xfrm>
            <a:off x="4049050" y="4204967"/>
            <a:ext cx="381000" cy="4634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5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  <a:stCxn id="27" idx="0"/>
            <a:endCxn id="28" idx="4"/>
          </p:cNvCxnSpPr>
          <p:nvPr/>
        </p:nvCxnSpPr>
        <p:spPr>
          <a:xfrm flipV="1">
            <a:off x="3609600" y="2640534"/>
            <a:ext cx="0" cy="196667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796708" y="522206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609600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943983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943983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609600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940834" y="5237304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320217" y="328552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A8EF87-B11A-46FF-9E47-CED4725B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440" y="311400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ARG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2796D8-33E6-4147-93A3-DEC3B2A22948}"/>
              </a:ext>
            </a:extLst>
          </p:cNvPr>
          <p:cNvCxnSpPr>
            <a:cxnSpLocks/>
          </p:cNvCxnSpPr>
          <p:nvPr/>
        </p:nvCxnSpPr>
        <p:spPr>
          <a:xfrm>
            <a:off x="1940834" y="201455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849B71-DDBA-4A77-B36A-89180F8E4C8D}"/>
              </a:ext>
            </a:extLst>
          </p:cNvPr>
          <p:cNvCxnSpPr>
            <a:cxnSpLocks/>
          </p:cNvCxnSpPr>
          <p:nvPr/>
        </p:nvCxnSpPr>
        <p:spPr>
          <a:xfrm flipH="1">
            <a:off x="1245742" y="262415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7C94B05-DEE4-4A73-937D-424B527435C7}"/>
              </a:ext>
            </a:extLst>
          </p:cNvPr>
          <p:cNvSpPr txBox="1"/>
          <p:nvPr/>
        </p:nvSpPr>
        <p:spPr>
          <a:xfrm>
            <a:off x="381000" y="3313114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6A2A7E-1BCB-41E3-B2B8-327C576A4445}"/>
              </a:ext>
            </a:extLst>
          </p:cNvPr>
          <p:cNvSpPr txBox="1"/>
          <p:nvPr/>
        </p:nvSpPr>
        <p:spPr>
          <a:xfrm>
            <a:off x="1691057" y="144813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B6E2B-B40A-4420-B39B-F9D98C5B3085}"/>
              </a:ext>
            </a:extLst>
          </p:cNvPr>
          <p:cNvSpPr txBox="1"/>
          <p:nvPr/>
        </p:nvSpPr>
        <p:spPr>
          <a:xfrm>
            <a:off x="-45720" y="1109246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D0D13F-C4D7-4386-9479-4EC28D4C4868}"/>
              </a:ext>
            </a:extLst>
          </p:cNvPr>
          <p:cNvSpPr txBox="1"/>
          <p:nvPr/>
        </p:nvSpPr>
        <p:spPr>
          <a:xfrm>
            <a:off x="2768749" y="5944418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AF9663-2750-4872-B09B-1B2A4426F01E}"/>
              </a:ext>
            </a:extLst>
          </p:cNvPr>
          <p:cNvSpPr txBox="1"/>
          <p:nvPr/>
        </p:nvSpPr>
        <p:spPr>
          <a:xfrm>
            <a:off x="-190259" y="594360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Student)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73221D-2B49-4EA2-B829-9E6B9FED073D}"/>
              </a:ext>
            </a:extLst>
          </p:cNvPr>
          <p:cNvSpPr txBox="1"/>
          <p:nvPr/>
        </p:nvSpPr>
        <p:spPr>
          <a:xfrm>
            <a:off x="2380908" y="116074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Officer)</a:t>
            </a:r>
          </a:p>
        </p:txBody>
      </p:sp>
      <p:graphicFrame>
        <p:nvGraphicFramePr>
          <p:cNvPr id="30" name="Table 4">
            <a:extLst>
              <a:ext uri="{FF2B5EF4-FFF2-40B4-BE49-F238E27FC236}">
                <a16:creationId xmlns:a16="http://schemas.microsoft.com/office/drawing/2014/main" id="{23E95D8B-825D-41DA-9E7A-5529DA0800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8589892"/>
              </p:ext>
            </p:extLst>
          </p:nvPr>
        </p:nvGraphicFramePr>
        <p:xfrm>
          <a:off x="4495800" y="3543365"/>
          <a:ext cx="4470444" cy="735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4474">
                  <a:extLst>
                    <a:ext uri="{9D8B030D-6E8A-4147-A177-3AD203B41FA5}">
                      <a16:colId xmlns:a16="http://schemas.microsoft.com/office/drawing/2014/main" val="511323773"/>
                    </a:ext>
                  </a:extLst>
                </a:gridCol>
                <a:gridCol w="803065">
                  <a:extLst>
                    <a:ext uri="{9D8B030D-6E8A-4147-A177-3AD203B41FA5}">
                      <a16:colId xmlns:a16="http://schemas.microsoft.com/office/drawing/2014/main" val="1529841667"/>
                    </a:ext>
                  </a:extLst>
                </a:gridCol>
                <a:gridCol w="1011861">
                  <a:extLst>
                    <a:ext uri="{9D8B030D-6E8A-4147-A177-3AD203B41FA5}">
                      <a16:colId xmlns:a16="http://schemas.microsoft.com/office/drawing/2014/main" val="3602513994"/>
                    </a:ext>
                  </a:extLst>
                </a:gridCol>
                <a:gridCol w="1651044">
                  <a:extLst>
                    <a:ext uri="{9D8B030D-6E8A-4147-A177-3AD203B41FA5}">
                      <a16:colId xmlns:a16="http://schemas.microsoft.com/office/drawing/2014/main" val="3031033362"/>
                    </a:ext>
                  </a:extLst>
                </a:gridCol>
              </a:tblGrid>
              <a:tr h="37189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ABAC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64408"/>
                  </a:ext>
                </a:extLst>
              </a:tr>
              <a:tr h="363604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(Alice, Ron, op)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651463"/>
                  </a:ext>
                </a:extLst>
              </a:tr>
            </a:tbl>
          </a:graphicData>
        </a:graphic>
      </p:graphicFrame>
      <p:pic>
        <p:nvPicPr>
          <p:cNvPr id="36" name="Picture 35">
            <a:extLst>
              <a:ext uri="{FF2B5EF4-FFF2-40B4-BE49-F238E27FC236}">
                <a16:creationId xmlns:a16="http://schemas.microsoft.com/office/drawing/2014/main" id="{F17EABA4-C733-471B-B632-94766554B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3973066"/>
            <a:ext cx="247673" cy="22960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2DA08F8-3FFB-418E-A1EA-B0E4BCCFB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973066"/>
            <a:ext cx="229602" cy="22960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4B8F447-2A74-41F0-95E6-67EF8E25C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3973066"/>
            <a:ext cx="229602" cy="229602"/>
          </a:xfrm>
          <a:prstGeom prst="rect">
            <a:avLst/>
          </a:prstGeom>
        </p:spPr>
      </p:pic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EDDFEE56-FE4C-47E2-A054-6C42073933F8}"/>
              </a:ext>
            </a:extLst>
          </p:cNvPr>
          <p:cNvCxnSpPr>
            <a:cxnSpLocks/>
          </p:cNvCxnSpPr>
          <p:nvPr/>
        </p:nvCxnSpPr>
        <p:spPr>
          <a:xfrm rot="5400000">
            <a:off x="7393415" y="4810253"/>
            <a:ext cx="1443771" cy="381000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D5C274B-AA1C-4368-BDF2-B132F7A1A13E}"/>
              </a:ext>
            </a:extLst>
          </p:cNvPr>
          <p:cNvSpPr txBox="1"/>
          <p:nvPr/>
        </p:nvSpPr>
        <p:spPr>
          <a:xfrm>
            <a:off x="7162800" y="5802868"/>
            <a:ext cx="1331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Feasible</a:t>
            </a:r>
          </a:p>
        </p:txBody>
      </p:sp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833616D7-0DE2-43A9-A362-1655170A1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705732"/>
              </p:ext>
            </p:extLst>
          </p:nvPr>
        </p:nvGraphicFramePr>
        <p:xfrm>
          <a:off x="5756502" y="1524000"/>
          <a:ext cx="3082698" cy="7010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82698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613629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UA = {Gender, Profession}</a:t>
                      </a:r>
                    </a:p>
                    <a:p>
                      <a:endParaRPr lang="en-US" sz="400" b="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EA = {Relation-type}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503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  <a:stCxn id="27" idx="0"/>
            <a:endCxn id="28" idx="4"/>
          </p:cNvCxnSpPr>
          <p:nvPr/>
        </p:nvCxnSpPr>
        <p:spPr>
          <a:xfrm flipV="1">
            <a:off x="3609600" y="2640534"/>
            <a:ext cx="0" cy="196667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796708" y="522206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609600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943983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943983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609600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940834" y="5237304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320217" y="328552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A8EF87-B11A-46FF-9E47-CED4725B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440" y="311400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>
                <a:latin typeface="Calibri" panose="020F0502020204030204" pitchFamily="34" charset="0"/>
                <a:cs typeface="Calibri" panose="020F0502020204030204" pitchFamily="34" charset="0"/>
              </a:rPr>
              <a:t>ARG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2796D8-33E6-4147-93A3-DEC3B2A22948}"/>
              </a:ext>
            </a:extLst>
          </p:cNvPr>
          <p:cNvCxnSpPr>
            <a:cxnSpLocks/>
          </p:cNvCxnSpPr>
          <p:nvPr/>
        </p:nvCxnSpPr>
        <p:spPr>
          <a:xfrm>
            <a:off x="1940834" y="201455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849B71-DDBA-4A77-B36A-89180F8E4C8D}"/>
              </a:ext>
            </a:extLst>
          </p:cNvPr>
          <p:cNvCxnSpPr>
            <a:cxnSpLocks/>
          </p:cNvCxnSpPr>
          <p:nvPr/>
        </p:nvCxnSpPr>
        <p:spPr>
          <a:xfrm flipH="1">
            <a:off x="1245742" y="262415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7C94B05-DEE4-4A73-937D-424B527435C7}"/>
              </a:ext>
            </a:extLst>
          </p:cNvPr>
          <p:cNvSpPr txBox="1"/>
          <p:nvPr/>
        </p:nvSpPr>
        <p:spPr>
          <a:xfrm>
            <a:off x="381000" y="3313114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6A2A7E-1BCB-41E3-B2B8-327C576A4445}"/>
              </a:ext>
            </a:extLst>
          </p:cNvPr>
          <p:cNvSpPr txBox="1"/>
          <p:nvPr/>
        </p:nvSpPr>
        <p:spPr>
          <a:xfrm>
            <a:off x="1691057" y="144813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B6E2B-B40A-4420-B39B-F9D98C5B3085}"/>
              </a:ext>
            </a:extLst>
          </p:cNvPr>
          <p:cNvSpPr txBox="1"/>
          <p:nvPr/>
        </p:nvSpPr>
        <p:spPr>
          <a:xfrm>
            <a:off x="-45720" y="1109246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D0D13F-C4D7-4386-9479-4EC28D4C4868}"/>
              </a:ext>
            </a:extLst>
          </p:cNvPr>
          <p:cNvSpPr txBox="1"/>
          <p:nvPr/>
        </p:nvSpPr>
        <p:spPr>
          <a:xfrm>
            <a:off x="2768749" y="5944418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AF9663-2750-4872-B09B-1B2A4426F01E}"/>
              </a:ext>
            </a:extLst>
          </p:cNvPr>
          <p:cNvSpPr txBox="1"/>
          <p:nvPr/>
        </p:nvSpPr>
        <p:spPr>
          <a:xfrm>
            <a:off x="-190259" y="594360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Student)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73221D-2B49-4EA2-B829-9E6B9FED073D}"/>
              </a:ext>
            </a:extLst>
          </p:cNvPr>
          <p:cNvSpPr txBox="1"/>
          <p:nvPr/>
        </p:nvSpPr>
        <p:spPr>
          <a:xfrm>
            <a:off x="2380908" y="116074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Officer)</a:t>
            </a:r>
          </a:p>
        </p:txBody>
      </p:sp>
      <p:graphicFrame>
        <p:nvGraphicFramePr>
          <p:cNvPr id="30" name="Table 4">
            <a:extLst>
              <a:ext uri="{FF2B5EF4-FFF2-40B4-BE49-F238E27FC236}">
                <a16:creationId xmlns:a16="http://schemas.microsoft.com/office/drawing/2014/main" id="{23E95D8B-825D-41DA-9E7A-5529DA080073}"/>
              </a:ext>
            </a:extLst>
          </p:cNvPr>
          <p:cNvGraphicFramePr>
            <a:graphicFrameLocks/>
          </p:cNvGraphicFramePr>
          <p:nvPr/>
        </p:nvGraphicFramePr>
        <p:xfrm>
          <a:off x="4495800" y="1855297"/>
          <a:ext cx="4470444" cy="735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4474">
                  <a:extLst>
                    <a:ext uri="{9D8B030D-6E8A-4147-A177-3AD203B41FA5}">
                      <a16:colId xmlns:a16="http://schemas.microsoft.com/office/drawing/2014/main" val="511323773"/>
                    </a:ext>
                  </a:extLst>
                </a:gridCol>
                <a:gridCol w="803065">
                  <a:extLst>
                    <a:ext uri="{9D8B030D-6E8A-4147-A177-3AD203B41FA5}">
                      <a16:colId xmlns:a16="http://schemas.microsoft.com/office/drawing/2014/main" val="1529841667"/>
                    </a:ext>
                  </a:extLst>
                </a:gridCol>
                <a:gridCol w="1011861">
                  <a:extLst>
                    <a:ext uri="{9D8B030D-6E8A-4147-A177-3AD203B41FA5}">
                      <a16:colId xmlns:a16="http://schemas.microsoft.com/office/drawing/2014/main" val="3602513994"/>
                    </a:ext>
                  </a:extLst>
                </a:gridCol>
                <a:gridCol w="1651044">
                  <a:extLst>
                    <a:ext uri="{9D8B030D-6E8A-4147-A177-3AD203B41FA5}">
                      <a16:colId xmlns:a16="http://schemas.microsoft.com/office/drawing/2014/main" val="3031033362"/>
                    </a:ext>
                  </a:extLst>
                </a:gridCol>
              </a:tblGrid>
              <a:tr h="37189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ABAC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64408"/>
                  </a:ext>
                </a:extLst>
              </a:tr>
              <a:tr h="363604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(Alice, Ron, op)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651463"/>
                  </a:ext>
                </a:extLst>
              </a:tr>
            </a:tbl>
          </a:graphicData>
        </a:graphic>
      </p:graphicFrame>
      <p:pic>
        <p:nvPicPr>
          <p:cNvPr id="36" name="Picture 35">
            <a:extLst>
              <a:ext uri="{FF2B5EF4-FFF2-40B4-BE49-F238E27FC236}">
                <a16:creationId xmlns:a16="http://schemas.microsoft.com/office/drawing/2014/main" id="{F17EABA4-C733-471B-B632-94766554B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2284998"/>
            <a:ext cx="247673" cy="22960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2DA08F8-3FFB-418E-A1EA-B0E4BCCFB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284998"/>
            <a:ext cx="229602" cy="22960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4B8F447-2A74-41F0-95E6-67EF8E25C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284998"/>
            <a:ext cx="229602" cy="229602"/>
          </a:xfrm>
          <a:prstGeom prst="rect">
            <a:avLst/>
          </a:prstGeom>
        </p:spPr>
      </p:pic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81C704F5-BAFB-4AF6-AFA4-709CEE11F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296092"/>
              </p:ext>
            </p:extLst>
          </p:nvPr>
        </p:nvGraphicFramePr>
        <p:xfrm>
          <a:off x="4724400" y="2935515"/>
          <a:ext cx="4241844" cy="201748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241844">
                  <a:extLst>
                    <a:ext uri="{9D8B030D-6E8A-4147-A177-3AD203B41FA5}">
                      <a16:colId xmlns:a16="http://schemas.microsoft.com/office/drawing/2014/main" val="206229458"/>
                    </a:ext>
                  </a:extLst>
                </a:gridCol>
              </a:tblGrid>
              <a:tr h="2017485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indent="0">
                        <a:buNone/>
                      </a:pPr>
                      <a:r>
                        <a:rPr lang="en-US" b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Rule</a:t>
                      </a:r>
                      <a:r>
                        <a:rPr lang="en-US" b="0" baseline="-250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op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= ( Gender(</a:t>
                      </a:r>
                      <a:r>
                        <a:rPr lang="en-US" b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e.u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) = Female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ꓥ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Profession(</a:t>
                      </a:r>
                      <a:r>
                        <a:rPr lang="en-US" b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e.u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) = Student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ꓥ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Relation-type(e) = F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ꓥ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Gender(</a:t>
                      </a:r>
                      <a:r>
                        <a:rPr lang="en-US" b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e.v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) = Male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ꓥ 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Profession(</a:t>
                      </a:r>
                      <a:r>
                        <a:rPr lang="en-US" b="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e.v</a:t>
                      </a:r>
                      <a:r>
                        <a:rPr lang="en-US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) = Student 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913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74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D4AA956-DDA4-4355-BB7F-0EBF46D36A4E}"/>
              </a:ext>
            </a:extLst>
          </p:cNvPr>
          <p:cNvCxnSpPr>
            <a:cxnSpLocks/>
            <a:stCxn id="27" idx="0"/>
            <a:endCxn id="28" idx="4"/>
          </p:cNvCxnSpPr>
          <p:nvPr/>
        </p:nvCxnSpPr>
        <p:spPr>
          <a:xfrm flipV="1">
            <a:off x="3609600" y="2640534"/>
            <a:ext cx="0" cy="196667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14A5FDF-BFFD-48F8-805F-82C23CFAABB4}"/>
              </a:ext>
            </a:extLst>
          </p:cNvPr>
          <p:cNvSpPr txBox="1"/>
          <p:nvPr/>
        </p:nvSpPr>
        <p:spPr>
          <a:xfrm>
            <a:off x="1796708" y="5222065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779294B-FADF-4F8A-8FAA-D01D86683B44}"/>
              </a:ext>
            </a:extLst>
          </p:cNvPr>
          <p:cNvSpPr/>
          <p:nvPr/>
        </p:nvSpPr>
        <p:spPr>
          <a:xfrm>
            <a:off x="609600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Alice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546B978-13CE-4519-9866-66C3E3E99192}"/>
              </a:ext>
            </a:extLst>
          </p:cNvPr>
          <p:cNvSpPr/>
          <p:nvPr/>
        </p:nvSpPr>
        <p:spPr>
          <a:xfrm>
            <a:off x="2943983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Cathy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64F3A5-9EC9-417E-9CE9-B48D03B8A491}"/>
              </a:ext>
            </a:extLst>
          </p:cNvPr>
          <p:cNvSpPr/>
          <p:nvPr/>
        </p:nvSpPr>
        <p:spPr>
          <a:xfrm>
            <a:off x="2943983" y="1380342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Bob</a:t>
            </a:r>
            <a:endParaRPr lang="en-US" sz="105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9C33A6E-3967-49AE-AC8A-66280D3E144D}"/>
              </a:ext>
            </a:extLst>
          </p:cNvPr>
          <p:cNvSpPr/>
          <p:nvPr/>
        </p:nvSpPr>
        <p:spPr>
          <a:xfrm>
            <a:off x="609600" y="4607208"/>
            <a:ext cx="1331234" cy="1260192"/>
          </a:xfrm>
          <a:prstGeom prst="ellipse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Ron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8845E0-25E5-4533-96B4-9D1CF6E4FB79}"/>
              </a:ext>
            </a:extLst>
          </p:cNvPr>
          <p:cNvCxnSpPr>
            <a:cxnSpLocks/>
            <a:stCxn id="29" idx="6"/>
            <a:endCxn id="27" idx="2"/>
          </p:cNvCxnSpPr>
          <p:nvPr/>
        </p:nvCxnSpPr>
        <p:spPr>
          <a:xfrm>
            <a:off x="1940834" y="5237304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67D7EFF-DCE3-4404-9C75-5958E8BFA470}"/>
              </a:ext>
            </a:extLst>
          </p:cNvPr>
          <p:cNvSpPr txBox="1"/>
          <p:nvPr/>
        </p:nvSpPr>
        <p:spPr>
          <a:xfrm>
            <a:off x="3320217" y="328552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A8EF87-B11A-46FF-9E47-CED4725B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440" y="311400"/>
            <a:ext cx="4932360" cy="46188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ARG Example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2796D8-33E6-4147-93A3-DEC3B2A22948}"/>
              </a:ext>
            </a:extLst>
          </p:cNvPr>
          <p:cNvCxnSpPr>
            <a:cxnSpLocks/>
          </p:cNvCxnSpPr>
          <p:nvPr/>
        </p:nvCxnSpPr>
        <p:spPr>
          <a:xfrm>
            <a:off x="1940834" y="2014557"/>
            <a:ext cx="1003148" cy="0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3849B71-DDBA-4A77-B36A-89180F8E4C8D}"/>
              </a:ext>
            </a:extLst>
          </p:cNvPr>
          <p:cNvCxnSpPr>
            <a:cxnSpLocks/>
          </p:cNvCxnSpPr>
          <p:nvPr/>
        </p:nvCxnSpPr>
        <p:spPr>
          <a:xfrm flipH="1">
            <a:off x="1245742" y="2624157"/>
            <a:ext cx="1" cy="2020014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7C94B05-DEE4-4A73-937D-424B527435C7}"/>
              </a:ext>
            </a:extLst>
          </p:cNvPr>
          <p:cNvSpPr txBox="1"/>
          <p:nvPr/>
        </p:nvSpPr>
        <p:spPr>
          <a:xfrm>
            <a:off x="381000" y="3313114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6A2A7E-1BCB-41E3-B2B8-327C576A4445}"/>
              </a:ext>
            </a:extLst>
          </p:cNvPr>
          <p:cNvSpPr txBox="1"/>
          <p:nvPr/>
        </p:nvSpPr>
        <p:spPr>
          <a:xfrm>
            <a:off x="1691057" y="1448133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/>
              <a:t>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3B6E2B-B40A-4420-B39B-F9D98C5B3085}"/>
              </a:ext>
            </a:extLst>
          </p:cNvPr>
          <p:cNvSpPr txBox="1"/>
          <p:nvPr/>
        </p:nvSpPr>
        <p:spPr>
          <a:xfrm>
            <a:off x="-45720" y="1109246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D0D13F-C4D7-4386-9479-4EC28D4C4868}"/>
              </a:ext>
            </a:extLst>
          </p:cNvPr>
          <p:cNvSpPr txBox="1"/>
          <p:nvPr/>
        </p:nvSpPr>
        <p:spPr>
          <a:xfrm>
            <a:off x="2768749" y="5944418"/>
            <a:ext cx="2322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(Female, Student)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AF9663-2750-4872-B09B-1B2A4426F01E}"/>
              </a:ext>
            </a:extLst>
          </p:cNvPr>
          <p:cNvSpPr txBox="1"/>
          <p:nvPr/>
        </p:nvSpPr>
        <p:spPr>
          <a:xfrm>
            <a:off x="-190259" y="594360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Student)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73221D-2B49-4EA2-B829-9E6B9FED073D}"/>
              </a:ext>
            </a:extLst>
          </p:cNvPr>
          <p:cNvSpPr txBox="1"/>
          <p:nvPr/>
        </p:nvSpPr>
        <p:spPr>
          <a:xfrm>
            <a:off x="2380908" y="1160740"/>
            <a:ext cx="2781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30000" dirty="0"/>
              <a:t>(Male, Officer)</a:t>
            </a:r>
          </a:p>
        </p:txBody>
      </p:sp>
      <p:graphicFrame>
        <p:nvGraphicFramePr>
          <p:cNvPr id="30" name="Table 4">
            <a:extLst>
              <a:ext uri="{FF2B5EF4-FFF2-40B4-BE49-F238E27FC236}">
                <a16:creationId xmlns:a16="http://schemas.microsoft.com/office/drawing/2014/main" id="{23E95D8B-825D-41DA-9E7A-5529DA0800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1457916"/>
              </p:ext>
            </p:extLst>
          </p:nvPr>
        </p:nvGraphicFramePr>
        <p:xfrm>
          <a:off x="4539417" y="1478008"/>
          <a:ext cx="4394245" cy="8841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6983">
                  <a:extLst>
                    <a:ext uri="{9D8B030D-6E8A-4147-A177-3AD203B41FA5}">
                      <a16:colId xmlns:a16="http://schemas.microsoft.com/office/drawing/2014/main" val="51132377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29841667"/>
                    </a:ext>
                  </a:extLst>
                </a:gridCol>
                <a:gridCol w="1053837">
                  <a:extLst>
                    <a:ext uri="{9D8B030D-6E8A-4147-A177-3AD203B41FA5}">
                      <a16:colId xmlns:a16="http://schemas.microsoft.com/office/drawing/2014/main" val="3602513994"/>
                    </a:ext>
                  </a:extLst>
                </a:gridCol>
                <a:gridCol w="1631425">
                  <a:extLst>
                    <a:ext uri="{9D8B030D-6E8A-4147-A177-3AD203B41FA5}">
                      <a16:colId xmlns:a16="http://schemas.microsoft.com/office/drawing/2014/main" val="3031033362"/>
                    </a:ext>
                  </a:extLst>
                </a:gridCol>
              </a:tblGrid>
              <a:tr h="46498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ABAC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AReBAC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64408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(Bob, Alice, op)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293784"/>
                  </a:ext>
                </a:extLst>
              </a:tr>
            </a:tbl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1370D298-32E0-4EB8-A901-6DBFDA997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981200"/>
            <a:ext cx="229602" cy="22960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2DA08F8-3FFB-418E-A1EA-B0E4BCCFB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981200"/>
            <a:ext cx="229602" cy="22960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678BB55-81DE-4C40-B976-7EABFEEE7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4598" y="1981200"/>
            <a:ext cx="229602" cy="229602"/>
          </a:xfrm>
          <a:prstGeom prst="rect">
            <a:avLst/>
          </a:prstGeom>
        </p:spPr>
      </p:pic>
      <p:cxnSp>
        <p:nvCxnSpPr>
          <p:cNvPr id="3" name="Connector: Curved 2">
            <a:extLst>
              <a:ext uri="{FF2B5EF4-FFF2-40B4-BE49-F238E27FC236}">
                <a16:creationId xmlns:a16="http://schemas.microsoft.com/office/drawing/2014/main" id="{FF8D3247-3595-487B-968E-6EFAEE3F56FD}"/>
              </a:ext>
            </a:extLst>
          </p:cNvPr>
          <p:cNvCxnSpPr/>
          <p:nvPr/>
        </p:nvCxnSpPr>
        <p:spPr>
          <a:xfrm>
            <a:off x="5867400" y="2362200"/>
            <a:ext cx="1981200" cy="1443771"/>
          </a:xfrm>
          <a:prstGeom prst="curved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7F8C077-415F-4349-AA2D-DF4E56CAFB7A}"/>
              </a:ext>
            </a:extLst>
          </p:cNvPr>
          <p:cNvSpPr txBox="1"/>
          <p:nvPr/>
        </p:nvSpPr>
        <p:spPr>
          <a:xfrm>
            <a:off x="7162800" y="3821668"/>
            <a:ext cx="1331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Infeasible</a:t>
            </a:r>
          </a:p>
        </p:txBody>
      </p:sp>
    </p:spTree>
    <p:extLst>
      <p:ext uri="{BB962C8B-B14F-4D97-AF65-F5344CB8AC3E}">
        <p14:creationId xmlns:p14="http://schemas.microsoft.com/office/powerpoint/2010/main" val="394082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3611</TotalTime>
  <Words>679</Words>
  <Application>Microsoft Office PowerPoint</Application>
  <PresentationFormat>On-screen Show (4:3)</PresentationFormat>
  <Paragraphs>168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MS PGothic</vt:lpstr>
      <vt:lpstr>Arial</vt:lpstr>
      <vt:lpstr>Calibri</vt:lpstr>
      <vt:lpstr>Calibri Light</vt:lpstr>
      <vt:lpstr>Courier New</vt:lpstr>
      <vt:lpstr>DejaVu Sans</vt:lpstr>
      <vt:lpstr>Symbol</vt:lpstr>
      <vt:lpstr>Times New Roman</vt:lpstr>
      <vt:lpstr>Wingdings</vt:lpstr>
      <vt:lpstr>Office Theme</vt:lpstr>
      <vt:lpstr>ICS-Theme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Feasibility Detection</vt:lpstr>
      <vt:lpstr>ARG Example</vt:lpstr>
      <vt:lpstr>ARG Example</vt:lpstr>
      <vt:lpstr>ARG Example</vt:lpstr>
      <vt:lpstr>Infeasibility Solution</vt:lpstr>
      <vt:lpstr>PowerPoint Presentation</vt:lpstr>
      <vt:lpstr>Acknowledgement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tithi</dc:creator>
  <cp:lastModifiedBy>Ravi Sandhu</cp:lastModifiedBy>
  <cp:revision>1525</cp:revision>
  <dcterms:modified xsi:type="dcterms:W3CDTF">2021-07-19T21:49:35Z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24</vt:i4>
  </property>
</Properties>
</file>