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256" r:id="rId2"/>
    <p:sldId id="351" r:id="rId3"/>
    <p:sldId id="257" r:id="rId4"/>
    <p:sldId id="352" r:id="rId5"/>
    <p:sldId id="353" r:id="rId6"/>
    <p:sldId id="354" r:id="rId7"/>
    <p:sldId id="362" r:id="rId8"/>
    <p:sldId id="357" r:id="rId9"/>
    <p:sldId id="364" r:id="rId10"/>
    <p:sldId id="363" r:id="rId11"/>
    <p:sldId id="361" r:id="rId12"/>
    <p:sldId id="369" r:id="rId13"/>
    <p:sldId id="367" r:id="rId14"/>
    <p:sldId id="366" r:id="rId15"/>
    <p:sldId id="380" r:id="rId16"/>
    <p:sldId id="370" r:id="rId17"/>
    <p:sldId id="371" r:id="rId18"/>
    <p:sldId id="372" r:id="rId19"/>
    <p:sldId id="373" r:id="rId20"/>
    <p:sldId id="374" r:id="rId21"/>
    <p:sldId id="375" r:id="rId22"/>
    <p:sldId id="376" r:id="rId23"/>
    <p:sldId id="377" r:id="rId24"/>
    <p:sldId id="278" r:id="rId25"/>
    <p:sldId id="279" r:id="rId26"/>
    <p:sldId id="33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orient="horz" pos="1067">
          <p15:clr>
            <a:srgbClr val="A4A3A4"/>
          </p15:clr>
        </p15:guide>
        <p15:guide id="3" orient="horz" pos="4032">
          <p15:clr>
            <a:srgbClr val="A4A3A4"/>
          </p15:clr>
        </p15:guide>
        <p15:guide id="4" orient="horz" pos="4247">
          <p15:clr>
            <a:srgbClr val="A4A3A4"/>
          </p15:clr>
        </p15:guide>
        <p15:guide id="5" pos="2881">
          <p15:clr>
            <a:srgbClr val="A4A3A4"/>
          </p15:clr>
        </p15:guide>
        <p15:guide id="6" pos="2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reg El-sherif" initials="TE" lastIdx="1" clrIdx="0">
    <p:extLst>
      <p:ext uri="{19B8F6BF-5375-455C-9EA6-DF929625EA0E}">
        <p15:presenceInfo xmlns:p15="http://schemas.microsoft.com/office/powerpoint/2012/main" userId="30b277bb8845d79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195"/>
    <a:srgbClr val="8D28E0"/>
    <a:srgbClr val="843ECA"/>
    <a:srgbClr val="A33BCD"/>
    <a:srgbClr val="0039A6"/>
    <a:srgbClr val="A0E6F6"/>
    <a:srgbClr val="4472C4"/>
    <a:srgbClr val="00236A"/>
    <a:srgbClr val="782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778" autoAdjust="0"/>
    <p:restoredTop sz="96374" autoAdjust="0"/>
  </p:normalViewPr>
  <p:slideViewPr>
    <p:cSldViewPr snapToGrid="0" showGuides="1">
      <p:cViewPr varScale="1">
        <p:scale>
          <a:sx n="114" d="100"/>
          <a:sy n="114" d="100"/>
        </p:scale>
        <p:origin x="1518" y="114"/>
      </p:cViewPr>
      <p:guideLst>
        <p:guide orient="horz" pos="2161"/>
        <p:guide orient="horz" pos="1067"/>
        <p:guide orient="horz" pos="4032"/>
        <p:guide orient="horz" pos="4247"/>
        <p:guide pos="2881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wa Ameer" userId="a0d94581-7f72-43f0-a4e7-51e746034cbc" providerId="ADAL" clId="{A4AB1730-DFE2-4588-9CF8-D6FEC647EE39}"/>
    <pc:docChg chg="undo custSel modSld">
      <pc:chgData name="Safwa Ameer" userId="a0d94581-7f72-43f0-a4e7-51e746034cbc" providerId="ADAL" clId="{A4AB1730-DFE2-4588-9CF8-D6FEC647EE39}" dt="2022-06-10T16:01:37.720" v="594" actId="1076"/>
      <pc:docMkLst>
        <pc:docMk/>
      </pc:docMkLst>
      <pc:sldChg chg="modSp">
        <pc:chgData name="Safwa Ameer" userId="a0d94581-7f72-43f0-a4e7-51e746034cbc" providerId="ADAL" clId="{A4AB1730-DFE2-4588-9CF8-D6FEC647EE39}" dt="2022-06-10T15:30:47.450" v="541" actId="20577"/>
        <pc:sldMkLst>
          <pc:docMk/>
          <pc:sldMk cId="695238962" sldId="331"/>
        </pc:sldMkLst>
        <pc:spChg chg="mod">
          <ac:chgData name="Safwa Ameer" userId="a0d94581-7f72-43f0-a4e7-51e746034cbc" providerId="ADAL" clId="{A4AB1730-DFE2-4588-9CF8-D6FEC647EE39}" dt="2022-06-10T15:30:47.450" v="541" actId="20577"/>
          <ac:spMkLst>
            <pc:docMk/>
            <pc:sldMk cId="695238962" sldId="331"/>
            <ac:spMk id="2" creationId="{00000000-0000-0000-0000-000000000000}"/>
          </ac:spMkLst>
        </pc:spChg>
      </pc:sldChg>
      <pc:sldChg chg="modSp">
        <pc:chgData name="Safwa Ameer" userId="a0d94581-7f72-43f0-a4e7-51e746034cbc" providerId="ADAL" clId="{A4AB1730-DFE2-4588-9CF8-D6FEC647EE39}" dt="2022-06-10T15:07:58.752" v="471" actId="20577"/>
        <pc:sldMkLst>
          <pc:docMk/>
          <pc:sldMk cId="1499554498" sldId="352"/>
        </pc:sldMkLst>
        <pc:spChg chg="mod">
          <ac:chgData name="Safwa Ameer" userId="a0d94581-7f72-43f0-a4e7-51e746034cbc" providerId="ADAL" clId="{A4AB1730-DFE2-4588-9CF8-D6FEC647EE39}" dt="2022-06-10T15:07:58.752" v="471" actId="20577"/>
          <ac:spMkLst>
            <pc:docMk/>
            <pc:sldMk cId="1499554498" sldId="352"/>
            <ac:spMk id="2" creationId="{00000000-0000-0000-0000-000000000000}"/>
          </ac:spMkLst>
        </pc:spChg>
      </pc:sldChg>
      <pc:sldChg chg="modNotesTx">
        <pc:chgData name="Safwa Ameer" userId="a0d94581-7f72-43f0-a4e7-51e746034cbc" providerId="ADAL" clId="{A4AB1730-DFE2-4588-9CF8-D6FEC647EE39}" dt="2022-06-10T15:07:19.184" v="453" actId="20577"/>
        <pc:sldMkLst>
          <pc:docMk/>
          <pc:sldMk cId="2571028273" sldId="353"/>
        </pc:sldMkLst>
      </pc:sldChg>
      <pc:sldChg chg="modSp">
        <pc:chgData name="Safwa Ameer" userId="a0d94581-7f72-43f0-a4e7-51e746034cbc" providerId="ADAL" clId="{A4AB1730-DFE2-4588-9CF8-D6FEC647EE39}" dt="2022-06-10T15:08:15.464" v="472" actId="20577"/>
        <pc:sldMkLst>
          <pc:docMk/>
          <pc:sldMk cId="4260844638" sldId="363"/>
        </pc:sldMkLst>
        <pc:spChg chg="mod">
          <ac:chgData name="Safwa Ameer" userId="a0d94581-7f72-43f0-a4e7-51e746034cbc" providerId="ADAL" clId="{A4AB1730-DFE2-4588-9CF8-D6FEC647EE39}" dt="2022-06-10T15:08:15.464" v="472" actId="20577"/>
          <ac:spMkLst>
            <pc:docMk/>
            <pc:sldMk cId="4260844638" sldId="363"/>
            <ac:spMk id="2" creationId="{00000000-0000-0000-0000-000000000000}"/>
          </ac:spMkLst>
        </pc:spChg>
      </pc:sldChg>
      <pc:sldChg chg="addSp delSp modSp delAnim modAnim">
        <pc:chgData name="Safwa Ameer" userId="a0d94581-7f72-43f0-a4e7-51e746034cbc" providerId="ADAL" clId="{A4AB1730-DFE2-4588-9CF8-D6FEC647EE39}" dt="2022-06-10T16:01:37.720" v="594" actId="1076"/>
        <pc:sldMkLst>
          <pc:docMk/>
          <pc:sldMk cId="2311484947" sldId="366"/>
        </pc:sldMkLst>
        <pc:spChg chg="del mod">
          <ac:chgData name="Safwa Ameer" userId="a0d94581-7f72-43f0-a4e7-51e746034cbc" providerId="ADAL" clId="{A4AB1730-DFE2-4588-9CF8-D6FEC647EE39}" dt="2022-06-10T16:01:24.886" v="591"/>
          <ac:spMkLst>
            <pc:docMk/>
            <pc:sldMk cId="2311484947" sldId="366"/>
            <ac:spMk id="8" creationId="{2744AFBD-4A8B-FB01-6CC0-89E996E0E95F}"/>
          </ac:spMkLst>
        </pc:spChg>
        <pc:spChg chg="add mod">
          <ac:chgData name="Safwa Ameer" userId="a0d94581-7f72-43f0-a4e7-51e746034cbc" providerId="ADAL" clId="{A4AB1730-DFE2-4588-9CF8-D6FEC647EE39}" dt="2022-06-10T16:01:37.720" v="594" actId="1076"/>
          <ac:spMkLst>
            <pc:docMk/>
            <pc:sldMk cId="2311484947" sldId="366"/>
            <ac:spMk id="10" creationId="{0F98B255-B970-4A02-BA2F-AC22945D0758}"/>
          </ac:spMkLst>
        </pc:spChg>
        <pc:picChg chg="del">
          <ac:chgData name="Safwa Ameer" userId="a0d94581-7f72-43f0-a4e7-51e746034cbc" providerId="ADAL" clId="{A4AB1730-DFE2-4588-9CF8-D6FEC647EE39}" dt="2022-06-10T16:01:18.037" v="588" actId="478"/>
          <ac:picMkLst>
            <pc:docMk/>
            <pc:sldMk cId="2311484947" sldId="366"/>
            <ac:picMk id="7" creationId="{5F1B5365-A1D2-4EFA-9663-998CC7A50DC2}"/>
          </ac:picMkLst>
        </pc:picChg>
        <pc:picChg chg="add mod">
          <ac:chgData name="Safwa Ameer" userId="a0d94581-7f72-43f0-a4e7-51e746034cbc" providerId="ADAL" clId="{A4AB1730-DFE2-4588-9CF8-D6FEC647EE39}" dt="2022-06-10T16:01:28.048" v="592" actId="1076"/>
          <ac:picMkLst>
            <pc:docMk/>
            <pc:sldMk cId="2311484947" sldId="366"/>
            <ac:picMk id="9" creationId="{6F39254F-1932-434A-AA79-C263F5A05A94}"/>
          </ac:picMkLst>
        </pc:picChg>
      </pc:sldChg>
      <pc:sldChg chg="modSp">
        <pc:chgData name="Safwa Ameer" userId="a0d94581-7f72-43f0-a4e7-51e746034cbc" providerId="ADAL" clId="{A4AB1730-DFE2-4588-9CF8-D6FEC647EE39}" dt="2022-06-10T15:51:15.884" v="567"/>
        <pc:sldMkLst>
          <pc:docMk/>
          <pc:sldMk cId="1534797129" sldId="368"/>
        </pc:sldMkLst>
        <pc:spChg chg="mod">
          <ac:chgData name="Safwa Ameer" userId="a0d94581-7f72-43f0-a4e7-51e746034cbc" providerId="ADAL" clId="{A4AB1730-DFE2-4588-9CF8-D6FEC647EE39}" dt="2022-06-10T15:51:15.884" v="567"/>
          <ac:spMkLst>
            <pc:docMk/>
            <pc:sldMk cId="1534797129" sldId="368"/>
            <ac:spMk id="3" creationId="{00000000-0000-0000-0000-000000000000}"/>
          </ac:spMkLst>
        </pc:spChg>
      </pc:sldChg>
      <pc:sldChg chg="modSp">
        <pc:chgData name="Safwa Ameer" userId="a0d94581-7f72-43f0-a4e7-51e746034cbc" providerId="ADAL" clId="{A4AB1730-DFE2-4588-9CF8-D6FEC647EE39}" dt="2022-06-10T15:08:46.563" v="527" actId="20577"/>
        <pc:sldMkLst>
          <pc:docMk/>
          <pc:sldMk cId="3119554574" sldId="369"/>
        </pc:sldMkLst>
        <pc:spChg chg="mod">
          <ac:chgData name="Safwa Ameer" userId="a0d94581-7f72-43f0-a4e7-51e746034cbc" providerId="ADAL" clId="{A4AB1730-DFE2-4588-9CF8-D6FEC647EE39}" dt="2022-06-10T15:08:46.563" v="527" actId="20577"/>
          <ac:spMkLst>
            <pc:docMk/>
            <pc:sldMk cId="3119554574" sldId="369"/>
            <ac:spMk id="2" creationId="{00000000-0000-0000-0000-000000000000}"/>
          </ac:spMkLst>
        </pc:spChg>
      </pc:sldChg>
      <pc:sldChg chg="modSp">
        <pc:chgData name="Safwa Ameer" userId="a0d94581-7f72-43f0-a4e7-51e746034cbc" providerId="ADAL" clId="{A4AB1730-DFE2-4588-9CF8-D6FEC647EE39}" dt="2022-06-10T15:51:05.401" v="565"/>
        <pc:sldMkLst>
          <pc:docMk/>
          <pc:sldMk cId="2691349992" sldId="370"/>
        </pc:sldMkLst>
        <pc:spChg chg="mod">
          <ac:chgData name="Safwa Ameer" userId="a0d94581-7f72-43f0-a4e7-51e746034cbc" providerId="ADAL" clId="{A4AB1730-DFE2-4588-9CF8-D6FEC647EE39}" dt="2022-06-10T15:51:05.401" v="565"/>
          <ac:spMkLst>
            <pc:docMk/>
            <pc:sldMk cId="2691349992" sldId="370"/>
            <ac:spMk id="3" creationId="{00000000-0000-0000-0000-000000000000}"/>
          </ac:spMkLst>
        </pc:spChg>
      </pc:sldChg>
      <pc:sldChg chg="modSp">
        <pc:chgData name="Safwa Ameer" userId="a0d94581-7f72-43f0-a4e7-51e746034cbc" providerId="ADAL" clId="{A4AB1730-DFE2-4588-9CF8-D6FEC647EE39}" dt="2022-06-10T15:50:59.348" v="564" actId="20577"/>
        <pc:sldMkLst>
          <pc:docMk/>
          <pc:sldMk cId="1422269616" sldId="371"/>
        </pc:sldMkLst>
        <pc:spChg chg="mod">
          <ac:chgData name="Safwa Ameer" userId="a0d94581-7f72-43f0-a4e7-51e746034cbc" providerId="ADAL" clId="{A4AB1730-DFE2-4588-9CF8-D6FEC647EE39}" dt="2022-06-10T15:50:59.348" v="564" actId="20577"/>
          <ac:spMkLst>
            <pc:docMk/>
            <pc:sldMk cId="1422269616" sldId="371"/>
            <ac:spMk id="3" creationId="{00000000-0000-0000-0000-000000000000}"/>
          </ac:spMkLst>
        </pc:spChg>
      </pc:sldChg>
      <pc:sldChg chg="modSp">
        <pc:chgData name="Safwa Ameer" userId="a0d94581-7f72-43f0-a4e7-51e746034cbc" providerId="ADAL" clId="{A4AB1730-DFE2-4588-9CF8-D6FEC647EE39}" dt="2022-06-10T15:08:28.068" v="499" actId="20577"/>
        <pc:sldMkLst>
          <pc:docMk/>
          <pc:sldMk cId="2617293740" sldId="372"/>
        </pc:sldMkLst>
        <pc:spChg chg="mod">
          <ac:chgData name="Safwa Ameer" userId="a0d94581-7f72-43f0-a4e7-51e746034cbc" providerId="ADAL" clId="{A4AB1730-DFE2-4588-9CF8-D6FEC647EE39}" dt="2022-06-10T15:08:28.068" v="499" actId="20577"/>
          <ac:spMkLst>
            <pc:docMk/>
            <pc:sldMk cId="2617293740" sldId="372"/>
            <ac:spMk id="2" creationId="{00000000-0000-0000-0000-000000000000}"/>
          </ac:spMkLst>
        </pc:spChg>
      </pc:sldChg>
      <pc:sldChg chg="modSp modNotesTx">
        <pc:chgData name="Safwa Ameer" userId="a0d94581-7f72-43f0-a4e7-51e746034cbc" providerId="ADAL" clId="{A4AB1730-DFE2-4588-9CF8-D6FEC647EE39}" dt="2022-06-10T15:51:31.977" v="587" actId="20577"/>
        <pc:sldMkLst>
          <pc:docMk/>
          <pc:sldMk cId="2809230267" sldId="377"/>
        </pc:sldMkLst>
        <pc:spChg chg="mod">
          <ac:chgData name="Safwa Ameer" userId="a0d94581-7f72-43f0-a4e7-51e746034cbc" providerId="ADAL" clId="{A4AB1730-DFE2-4588-9CF8-D6FEC647EE39}" dt="2022-06-10T15:51:31.977" v="587" actId="20577"/>
          <ac:spMkLst>
            <pc:docMk/>
            <pc:sldMk cId="2809230267" sldId="377"/>
            <ac:spMk id="7" creationId="{27728BE5-383C-458B-A279-CEF60C750FF8}"/>
          </ac:spMkLst>
        </pc:spChg>
      </pc:sldChg>
      <pc:sldChg chg="modSp">
        <pc:chgData name="Safwa Ameer" userId="a0d94581-7f72-43f0-a4e7-51e746034cbc" providerId="ADAL" clId="{A4AB1730-DFE2-4588-9CF8-D6FEC647EE39}" dt="2022-06-10T15:51:11.723" v="566"/>
        <pc:sldMkLst>
          <pc:docMk/>
          <pc:sldMk cId="2183027332" sldId="380"/>
        </pc:sldMkLst>
        <pc:spChg chg="mod">
          <ac:chgData name="Safwa Ameer" userId="a0d94581-7f72-43f0-a4e7-51e746034cbc" providerId="ADAL" clId="{A4AB1730-DFE2-4588-9CF8-D6FEC647EE39}" dt="2022-06-10T15:51:11.723" v="566"/>
          <ac:spMkLst>
            <pc:docMk/>
            <pc:sldMk cId="2183027332" sldId="380"/>
            <ac:spMk id="3" creationId="{00000000-0000-0000-0000-000000000000}"/>
          </ac:spMkLst>
        </pc:spChg>
      </pc:sldChg>
    </pc:docChg>
  </pc:docChgLst>
  <pc:docChgLst>
    <pc:chgData name="Safwa Ameer" userId="a0d94581-7f72-43f0-a4e7-51e746034cbc" providerId="ADAL" clId="{788A08DF-7480-494C-AC9D-6C4CC7E587F0}"/>
    <pc:docChg chg="undo redo custSel addSld delSld modSld sldOrd">
      <pc:chgData name="Safwa Ameer" userId="a0d94581-7f72-43f0-a4e7-51e746034cbc" providerId="ADAL" clId="{788A08DF-7480-494C-AC9D-6C4CC7E587F0}" dt="2022-06-06T02:36:04.881" v="5142"/>
      <pc:docMkLst>
        <pc:docMk/>
      </pc:docMkLst>
      <pc:sldChg chg="modNotesTx">
        <pc:chgData name="Safwa Ameer" userId="a0d94581-7f72-43f0-a4e7-51e746034cbc" providerId="ADAL" clId="{788A08DF-7480-494C-AC9D-6C4CC7E587F0}" dt="2022-06-06T01:25:20.480" v="4588" actId="20577"/>
        <pc:sldMkLst>
          <pc:docMk/>
          <pc:sldMk cId="1490974887" sldId="256"/>
        </pc:sldMkLst>
      </pc:sldChg>
      <pc:sldChg chg="delSp modSp">
        <pc:chgData name="Safwa Ameer" userId="a0d94581-7f72-43f0-a4e7-51e746034cbc" providerId="ADAL" clId="{788A08DF-7480-494C-AC9D-6C4CC7E587F0}" dt="2022-06-06T01:32:38.683" v="4607" actId="14100"/>
        <pc:sldMkLst>
          <pc:docMk/>
          <pc:sldMk cId="3059241653" sldId="257"/>
        </pc:sldMkLst>
        <pc:spChg chg="mod">
          <ac:chgData name="Safwa Ameer" userId="a0d94581-7f72-43f0-a4e7-51e746034cbc" providerId="ADAL" clId="{788A08DF-7480-494C-AC9D-6C4CC7E587F0}" dt="2022-06-06T01:32:12.923" v="4597"/>
          <ac:spMkLst>
            <pc:docMk/>
            <pc:sldMk cId="3059241653" sldId="257"/>
            <ac:spMk id="12" creationId="{AA00B39A-4697-6FBC-474C-41435E43FD9E}"/>
          </ac:spMkLst>
        </pc:spChg>
        <pc:spChg chg="mod">
          <ac:chgData name="Safwa Ameer" userId="a0d94581-7f72-43f0-a4e7-51e746034cbc" providerId="ADAL" clId="{788A08DF-7480-494C-AC9D-6C4CC7E587F0}" dt="2022-06-06T01:32:34.235" v="4604" actId="1076"/>
          <ac:spMkLst>
            <pc:docMk/>
            <pc:sldMk cId="3059241653" sldId="257"/>
            <ac:spMk id="14" creationId="{152F8D10-214B-8716-4344-CC9C92F46B71}"/>
          </ac:spMkLst>
        </pc:spChg>
        <pc:spChg chg="del mod">
          <ac:chgData name="Safwa Ameer" userId="a0d94581-7f72-43f0-a4e7-51e746034cbc" providerId="ADAL" clId="{788A08DF-7480-494C-AC9D-6C4CC7E587F0}" dt="2022-06-06T01:32:34.750" v="4606"/>
          <ac:spMkLst>
            <pc:docMk/>
            <pc:sldMk cId="3059241653" sldId="257"/>
            <ac:spMk id="15" creationId="{53ABBF42-727E-6917-A96B-0D0C2DA96CEF}"/>
          </ac:spMkLst>
        </pc:spChg>
        <pc:picChg chg="mod">
          <ac:chgData name="Safwa Ameer" userId="a0d94581-7f72-43f0-a4e7-51e746034cbc" providerId="ADAL" clId="{788A08DF-7480-494C-AC9D-6C4CC7E587F0}" dt="2022-06-06T01:32:38.683" v="4607" actId="14100"/>
          <ac:picMkLst>
            <pc:docMk/>
            <pc:sldMk cId="3059241653" sldId="257"/>
            <ac:picMk id="13" creationId="{F476B3A8-D89E-192F-E30C-441216025E87}"/>
          </ac:picMkLst>
        </pc:picChg>
      </pc:sldChg>
      <pc:sldChg chg="modNotesTx">
        <pc:chgData name="Safwa Ameer" userId="a0d94581-7f72-43f0-a4e7-51e746034cbc" providerId="ADAL" clId="{788A08DF-7480-494C-AC9D-6C4CC7E587F0}" dt="2022-06-06T01:00:02.221" v="4375" actId="20577"/>
        <pc:sldMkLst>
          <pc:docMk/>
          <pc:sldMk cId="2624998631" sldId="278"/>
        </pc:sldMkLst>
      </pc:sldChg>
      <pc:sldChg chg="modSp">
        <pc:chgData name="Safwa Ameer" userId="a0d94581-7f72-43f0-a4e7-51e746034cbc" providerId="ADAL" clId="{788A08DF-7480-494C-AC9D-6C4CC7E587F0}" dt="2022-06-06T01:00:28.126" v="4380" actId="20577"/>
        <pc:sldMkLst>
          <pc:docMk/>
          <pc:sldMk cId="695238962" sldId="331"/>
        </pc:sldMkLst>
        <pc:spChg chg="mod">
          <ac:chgData name="Safwa Ameer" userId="a0d94581-7f72-43f0-a4e7-51e746034cbc" providerId="ADAL" clId="{788A08DF-7480-494C-AC9D-6C4CC7E587F0}" dt="2022-06-06T01:00:28.126" v="4380" actId="20577"/>
          <ac:spMkLst>
            <pc:docMk/>
            <pc:sldMk cId="695238962" sldId="331"/>
            <ac:spMk id="2" creationId="{00000000-0000-0000-0000-000000000000}"/>
          </ac:spMkLst>
        </pc:spChg>
      </pc:sldChg>
      <pc:sldChg chg="addSp delSp modSp">
        <pc:chgData name="Safwa Ameer" userId="a0d94581-7f72-43f0-a4e7-51e746034cbc" providerId="ADAL" clId="{788A08DF-7480-494C-AC9D-6C4CC7E587F0}" dt="2022-06-05T19:46:47.714" v="75" actId="403"/>
        <pc:sldMkLst>
          <pc:docMk/>
          <pc:sldMk cId="3202141600" sldId="354"/>
        </pc:sldMkLst>
        <pc:spChg chg="add del mod">
          <ac:chgData name="Safwa Ameer" userId="a0d94581-7f72-43f0-a4e7-51e746034cbc" providerId="ADAL" clId="{788A08DF-7480-494C-AC9D-6C4CC7E587F0}" dt="2022-06-05T19:44:35.370" v="12"/>
          <ac:spMkLst>
            <pc:docMk/>
            <pc:sldMk cId="3202141600" sldId="354"/>
            <ac:spMk id="2" creationId="{86D569FB-861B-4B85-9F99-95C5623BED1F}"/>
          </ac:spMkLst>
        </pc:spChg>
        <pc:spChg chg="mod">
          <ac:chgData name="Safwa Ameer" userId="a0d94581-7f72-43f0-a4e7-51e746034cbc" providerId="ADAL" clId="{788A08DF-7480-494C-AC9D-6C4CC7E587F0}" dt="2022-06-05T19:45:26.675" v="15" actId="207"/>
          <ac:spMkLst>
            <pc:docMk/>
            <pc:sldMk cId="3202141600" sldId="354"/>
            <ac:spMk id="3" creationId="{00000000-0000-0000-0000-000000000000}"/>
          </ac:spMkLst>
        </pc:spChg>
        <pc:spChg chg="add mod">
          <ac:chgData name="Safwa Ameer" userId="a0d94581-7f72-43f0-a4e7-51e746034cbc" providerId="ADAL" clId="{788A08DF-7480-494C-AC9D-6C4CC7E587F0}" dt="2022-06-05T19:46:47.714" v="75" actId="403"/>
          <ac:spMkLst>
            <pc:docMk/>
            <pc:sldMk cId="3202141600" sldId="354"/>
            <ac:spMk id="7" creationId="{476F0AC4-59EC-46C7-9CD2-3C24FCB7C5E1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11" creationId="{9A7F2582-878D-4893-25B1-D3C9A2DA8A6A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13" creationId="{4CF3B913-FE58-9F6D-8D5B-DAB75B5D2703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16" creationId="{06EA7A28-AD79-2EA7-6BCE-71C370C87375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17" creationId="{75CF0AD4-3EB2-DD8A-0477-48AEC367B26A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19" creationId="{AED4BD34-E199-B983-835A-95FAC95CEF35}"/>
          </ac:spMkLst>
        </pc:spChg>
        <pc:spChg chg="mod">
          <ac:chgData name="Safwa Ameer" userId="a0d94581-7f72-43f0-a4e7-51e746034cbc" providerId="ADAL" clId="{788A08DF-7480-494C-AC9D-6C4CC7E587F0}" dt="2022-06-05T19:45:01.026" v="14" actId="1076"/>
          <ac:spMkLst>
            <pc:docMk/>
            <pc:sldMk cId="3202141600" sldId="354"/>
            <ac:spMk id="21" creationId="{FF4500D7-494F-C303-0FE4-6D00D16AD2A7}"/>
          </ac:spMkLst>
        </pc:spChg>
        <pc:picChg chg="mod">
          <ac:chgData name="Safwa Ameer" userId="a0d94581-7f72-43f0-a4e7-51e746034cbc" providerId="ADAL" clId="{788A08DF-7480-494C-AC9D-6C4CC7E587F0}" dt="2022-06-05T19:45:01.026" v="14" actId="1076"/>
          <ac:picMkLst>
            <pc:docMk/>
            <pc:sldMk cId="3202141600" sldId="354"/>
            <ac:picMk id="10" creationId="{E75F4F87-A391-2DE9-77D9-DF1D8A9EFB09}"/>
          </ac:picMkLst>
        </pc:picChg>
      </pc:sldChg>
      <pc:sldChg chg="modSp modNotesTx">
        <pc:chgData name="Safwa Ameer" userId="a0d94581-7f72-43f0-a4e7-51e746034cbc" providerId="ADAL" clId="{788A08DF-7480-494C-AC9D-6C4CC7E587F0}" dt="2022-06-05T19:58:51.764" v="164" actId="20577"/>
        <pc:sldMkLst>
          <pc:docMk/>
          <pc:sldMk cId="2386202009" sldId="357"/>
        </pc:sldMkLst>
        <pc:spChg chg="mod">
          <ac:chgData name="Safwa Ameer" userId="a0d94581-7f72-43f0-a4e7-51e746034cbc" providerId="ADAL" clId="{788A08DF-7480-494C-AC9D-6C4CC7E587F0}" dt="2022-06-05T19:48:25.297" v="89" actId="1076"/>
          <ac:spMkLst>
            <pc:docMk/>
            <pc:sldMk cId="2386202009" sldId="357"/>
            <ac:spMk id="11" creationId="{9A7F2582-878D-4893-25B1-D3C9A2DA8A6A}"/>
          </ac:spMkLst>
        </pc:spChg>
        <pc:spChg chg="mod">
          <ac:chgData name="Safwa Ameer" userId="a0d94581-7f72-43f0-a4e7-51e746034cbc" providerId="ADAL" clId="{788A08DF-7480-494C-AC9D-6C4CC7E587F0}" dt="2022-06-05T19:47:53.322" v="87" actId="14100"/>
          <ac:spMkLst>
            <pc:docMk/>
            <pc:sldMk cId="2386202009" sldId="357"/>
            <ac:spMk id="14" creationId="{9FD20C95-5483-1F24-4ECF-2F4562D2F2B9}"/>
          </ac:spMkLst>
        </pc:spChg>
        <pc:picChg chg="mod">
          <ac:chgData name="Safwa Ameer" userId="a0d94581-7f72-43f0-a4e7-51e746034cbc" providerId="ADAL" clId="{788A08DF-7480-494C-AC9D-6C4CC7E587F0}" dt="2022-06-05T19:48:30.714" v="91" actId="1076"/>
          <ac:picMkLst>
            <pc:docMk/>
            <pc:sldMk cId="2386202009" sldId="357"/>
            <ac:picMk id="7" creationId="{1DA840A4-98B7-9D51-EFAF-495D380F01D4}"/>
          </ac:picMkLst>
        </pc:picChg>
        <pc:picChg chg="mod">
          <ac:chgData name="Safwa Ameer" userId="a0d94581-7f72-43f0-a4e7-51e746034cbc" providerId="ADAL" clId="{788A08DF-7480-494C-AC9D-6C4CC7E587F0}" dt="2022-06-05T19:48:27.482" v="90" actId="14100"/>
          <ac:picMkLst>
            <pc:docMk/>
            <pc:sldMk cId="2386202009" sldId="357"/>
            <ac:picMk id="10" creationId="{E75F4F87-A391-2DE9-77D9-DF1D8A9EFB09}"/>
          </ac:picMkLst>
        </pc:picChg>
        <pc:picChg chg="mod">
          <ac:chgData name="Safwa Ameer" userId="a0d94581-7f72-43f0-a4e7-51e746034cbc" providerId="ADAL" clId="{788A08DF-7480-494C-AC9D-6C4CC7E587F0}" dt="2022-06-05T19:48:35.178" v="92" actId="1076"/>
          <ac:picMkLst>
            <pc:docMk/>
            <pc:sldMk cId="2386202009" sldId="357"/>
            <ac:picMk id="12" creationId="{34502185-F05B-AFAC-7E74-F27FD6B6741E}"/>
          </ac:picMkLst>
        </pc:picChg>
        <pc:picChg chg="mod">
          <ac:chgData name="Safwa Ameer" userId="a0d94581-7f72-43f0-a4e7-51e746034cbc" providerId="ADAL" clId="{788A08DF-7480-494C-AC9D-6C4CC7E587F0}" dt="2022-06-05T19:48:37.458" v="93" actId="1076"/>
          <ac:picMkLst>
            <pc:docMk/>
            <pc:sldMk cId="2386202009" sldId="357"/>
            <ac:picMk id="13" creationId="{6C26AB13-7F78-768F-3213-CE5CD5F7A425}"/>
          </ac:picMkLst>
        </pc:picChg>
      </pc:sldChg>
      <pc:sldChg chg="modTransition">
        <pc:chgData name="Safwa Ameer" userId="a0d94581-7f72-43f0-a4e7-51e746034cbc" providerId="ADAL" clId="{788A08DF-7480-494C-AC9D-6C4CC7E587F0}" dt="2022-06-06T01:21:39.405" v="4402"/>
        <pc:sldMkLst>
          <pc:docMk/>
          <pc:sldMk cId="1926287204" sldId="358"/>
        </pc:sldMkLst>
      </pc:sldChg>
      <pc:sldChg chg="modTransition">
        <pc:chgData name="Safwa Ameer" userId="a0d94581-7f72-43f0-a4e7-51e746034cbc" providerId="ADAL" clId="{788A08DF-7480-494C-AC9D-6C4CC7E587F0}" dt="2022-06-06T01:21:45.934" v="4403"/>
        <pc:sldMkLst>
          <pc:docMk/>
          <pc:sldMk cId="3388907163" sldId="359"/>
        </pc:sldMkLst>
      </pc:sldChg>
      <pc:sldChg chg="modSp modTransition modAnim modNotesTx">
        <pc:chgData name="Safwa Ameer" userId="a0d94581-7f72-43f0-a4e7-51e746034cbc" providerId="ADAL" clId="{788A08DF-7480-494C-AC9D-6C4CC7E587F0}" dt="2022-06-06T01:22:09.630" v="4410"/>
        <pc:sldMkLst>
          <pc:docMk/>
          <pc:sldMk cId="348388330" sldId="360"/>
        </pc:sldMkLst>
        <pc:spChg chg="mod">
          <ac:chgData name="Safwa Ameer" userId="a0d94581-7f72-43f0-a4e7-51e746034cbc" providerId="ADAL" clId="{788A08DF-7480-494C-AC9D-6C4CC7E587F0}" dt="2022-06-05T20:08:02.181" v="287" actId="14100"/>
          <ac:spMkLst>
            <pc:docMk/>
            <pc:sldMk cId="348388330" sldId="360"/>
            <ac:spMk id="14" creationId="{9FD20C95-5483-1F24-4ECF-2F4562D2F2B9}"/>
          </ac:spMkLst>
        </pc:spChg>
      </pc:sldChg>
      <pc:sldChg chg="addSp delSp modSp modAnim modNotesTx">
        <pc:chgData name="Safwa Ameer" userId="a0d94581-7f72-43f0-a4e7-51e746034cbc" providerId="ADAL" clId="{788A08DF-7480-494C-AC9D-6C4CC7E587F0}" dt="2022-06-05T21:02:04.929" v="1005" actId="20577"/>
        <pc:sldMkLst>
          <pc:docMk/>
          <pc:sldMk cId="1289461740" sldId="361"/>
        </pc:sldMkLst>
        <pc:spChg chg="del mod">
          <ac:chgData name="Safwa Ameer" userId="a0d94581-7f72-43f0-a4e7-51e746034cbc" providerId="ADAL" clId="{788A08DF-7480-494C-AC9D-6C4CC7E587F0}" dt="2022-06-05T20:15:07.452" v="387" actId="478"/>
          <ac:spMkLst>
            <pc:docMk/>
            <pc:sldMk cId="1289461740" sldId="361"/>
            <ac:spMk id="2" creationId="{00000000-0000-0000-0000-000000000000}"/>
          </ac:spMkLst>
        </pc:spChg>
        <pc:spChg chg="mod">
          <ac:chgData name="Safwa Ameer" userId="a0d94581-7f72-43f0-a4e7-51e746034cbc" providerId="ADAL" clId="{788A08DF-7480-494C-AC9D-6C4CC7E587F0}" dt="2022-06-05T20:01:01.752" v="172" actId="1076"/>
          <ac:spMkLst>
            <pc:docMk/>
            <pc:sldMk cId="1289461740" sldId="361"/>
            <ac:spMk id="3" creationId="{00000000-0000-0000-0000-000000000000}"/>
          </ac:spMkLst>
        </pc:spChg>
        <pc:spChg chg="add mod">
          <ac:chgData name="Safwa Ameer" userId="a0d94581-7f72-43f0-a4e7-51e746034cbc" providerId="ADAL" clId="{788A08DF-7480-494C-AC9D-6C4CC7E587F0}" dt="2022-06-05T20:17:35.801" v="489" actId="1076"/>
          <ac:spMkLst>
            <pc:docMk/>
            <pc:sldMk cId="1289461740" sldId="361"/>
            <ac:spMk id="8" creationId="{17BB13CC-B870-4A89-B20C-66D1320016BB}"/>
          </ac:spMkLst>
        </pc:spChg>
        <pc:spChg chg="add mod">
          <ac:chgData name="Safwa Ameer" userId="a0d94581-7f72-43f0-a4e7-51e746034cbc" providerId="ADAL" clId="{788A08DF-7480-494C-AC9D-6C4CC7E587F0}" dt="2022-06-05T20:43:36.238" v="604" actId="14100"/>
          <ac:spMkLst>
            <pc:docMk/>
            <pc:sldMk cId="1289461740" sldId="361"/>
            <ac:spMk id="14" creationId="{A209B9CC-A156-47B3-9104-C27C523FD3B0}"/>
          </ac:spMkLst>
        </pc:spChg>
        <pc:spChg chg="add mod">
          <ac:chgData name="Safwa Ameer" userId="a0d94581-7f72-43f0-a4e7-51e746034cbc" providerId="ADAL" clId="{788A08DF-7480-494C-AC9D-6C4CC7E587F0}" dt="2022-06-05T20:45:20.010" v="724" actId="20577"/>
          <ac:spMkLst>
            <pc:docMk/>
            <pc:sldMk cId="1289461740" sldId="361"/>
            <ac:spMk id="17" creationId="{0746BC66-F6D8-4DB1-94B2-CFCF4DE897CF}"/>
          </ac:spMkLst>
        </pc:spChg>
        <pc:spChg chg="add mod">
          <ac:chgData name="Safwa Ameer" userId="a0d94581-7f72-43f0-a4e7-51e746034cbc" providerId="ADAL" clId="{788A08DF-7480-494C-AC9D-6C4CC7E587F0}" dt="2022-06-05T20:50:14.856" v="829" actId="14100"/>
          <ac:spMkLst>
            <pc:docMk/>
            <pc:sldMk cId="1289461740" sldId="361"/>
            <ac:spMk id="20" creationId="{5ABA2E69-1866-4B69-A1D0-69DC25589AF4}"/>
          </ac:spMkLst>
        </pc:spChg>
        <pc:spChg chg="add del">
          <ac:chgData name="Safwa Ameer" userId="a0d94581-7f72-43f0-a4e7-51e746034cbc" providerId="ADAL" clId="{788A08DF-7480-494C-AC9D-6C4CC7E587F0}" dt="2022-06-05T20:19:12.701" v="512"/>
          <ac:spMkLst>
            <pc:docMk/>
            <pc:sldMk cId="1289461740" sldId="361"/>
            <ac:spMk id="31" creationId="{15D47AC8-5CA1-4953-A63D-C4DA8D632F55}"/>
          </ac:spMkLst>
        </pc:spChg>
        <pc:spChg chg="add mod">
          <ac:chgData name="Safwa Ameer" userId="a0d94581-7f72-43f0-a4e7-51e746034cbc" providerId="ADAL" clId="{788A08DF-7480-494C-AC9D-6C4CC7E587F0}" dt="2022-06-05T20:50:12.688" v="828" actId="14100"/>
          <ac:spMkLst>
            <pc:docMk/>
            <pc:sldMk cId="1289461740" sldId="361"/>
            <ac:spMk id="33" creationId="{9608C604-C136-4BA2-9D28-641A44CB4419}"/>
          </ac:spMkLst>
        </pc:spChg>
        <pc:spChg chg="add mod">
          <ac:chgData name="Safwa Ameer" userId="a0d94581-7f72-43f0-a4e7-51e746034cbc" providerId="ADAL" clId="{788A08DF-7480-494C-AC9D-6C4CC7E587F0}" dt="2022-06-05T21:02:04.929" v="1005" actId="20577"/>
          <ac:spMkLst>
            <pc:docMk/>
            <pc:sldMk cId="1289461740" sldId="361"/>
            <ac:spMk id="42" creationId="{900C16DA-4BFB-4E9C-9386-7251204251CC}"/>
          </ac:spMkLst>
        </pc:spChg>
        <pc:spChg chg="add mod">
          <ac:chgData name="Safwa Ameer" userId="a0d94581-7f72-43f0-a4e7-51e746034cbc" providerId="ADAL" clId="{788A08DF-7480-494C-AC9D-6C4CC7E587F0}" dt="2022-06-05T20:50:04.540" v="827" actId="20577"/>
          <ac:spMkLst>
            <pc:docMk/>
            <pc:sldMk cId="1289461740" sldId="361"/>
            <ac:spMk id="47" creationId="{146B2638-54C5-400A-8E83-7C8BD013EA8C}"/>
          </ac:spMkLst>
        </pc:spChg>
        <pc:picChg chg="add mod">
          <ac:chgData name="Safwa Ameer" userId="a0d94581-7f72-43f0-a4e7-51e746034cbc" providerId="ADAL" clId="{788A08DF-7480-494C-AC9D-6C4CC7E587F0}" dt="2022-06-05T20:15:10.296" v="388" actId="14100"/>
          <ac:picMkLst>
            <pc:docMk/>
            <pc:sldMk cId="1289461740" sldId="361"/>
            <ac:picMk id="7" creationId="{8E1868DA-F371-47E4-AD60-699518B32062}"/>
          </ac:picMkLst>
        </pc:picChg>
        <pc:cxnChg chg="add mod">
          <ac:chgData name="Safwa Ameer" userId="a0d94581-7f72-43f0-a4e7-51e746034cbc" providerId="ADAL" clId="{788A08DF-7480-494C-AC9D-6C4CC7E587F0}" dt="2022-06-05T20:17:38.969" v="490" actId="14100"/>
          <ac:cxnSpMkLst>
            <pc:docMk/>
            <pc:sldMk cId="1289461740" sldId="361"/>
            <ac:cxnSpMk id="10" creationId="{201260EB-6B97-446D-844A-2C74D1A7F63B}"/>
          </ac:cxnSpMkLst>
        </pc:cxnChg>
        <pc:cxnChg chg="add mod">
          <ac:chgData name="Safwa Ameer" userId="a0d94581-7f72-43f0-a4e7-51e746034cbc" providerId="ADAL" clId="{788A08DF-7480-494C-AC9D-6C4CC7E587F0}" dt="2022-06-05T20:43:39.613" v="605" actId="14100"/>
          <ac:cxnSpMkLst>
            <pc:docMk/>
            <pc:sldMk cId="1289461740" sldId="361"/>
            <ac:cxnSpMk id="15" creationId="{EC7AD7F2-16AF-4D18-A01A-0A84EFB7ECF2}"/>
          </ac:cxnSpMkLst>
        </pc:cxnChg>
        <pc:cxnChg chg="add mod">
          <ac:chgData name="Safwa Ameer" userId="a0d94581-7f72-43f0-a4e7-51e746034cbc" providerId="ADAL" clId="{788A08DF-7480-494C-AC9D-6C4CC7E587F0}" dt="2022-06-05T20:45:08.107" v="695" actId="20577"/>
          <ac:cxnSpMkLst>
            <pc:docMk/>
            <pc:sldMk cId="1289461740" sldId="361"/>
            <ac:cxnSpMk id="18" creationId="{F35A71AF-25FC-4ABC-B4CC-3E815088EF6B}"/>
          </ac:cxnSpMkLst>
        </pc:cxnChg>
        <pc:cxnChg chg="add mod">
          <ac:chgData name="Safwa Ameer" userId="a0d94581-7f72-43f0-a4e7-51e746034cbc" providerId="ADAL" clId="{788A08DF-7480-494C-AC9D-6C4CC7E587F0}" dt="2022-06-05T20:50:14.856" v="829" actId="14100"/>
          <ac:cxnSpMkLst>
            <pc:docMk/>
            <pc:sldMk cId="1289461740" sldId="361"/>
            <ac:cxnSpMk id="21" creationId="{0CFCB9DC-1EF7-403B-B73F-4207CE123A22}"/>
          </ac:cxnSpMkLst>
        </pc:cxnChg>
        <pc:cxnChg chg="add del">
          <ac:chgData name="Safwa Ameer" userId="a0d94581-7f72-43f0-a4e7-51e746034cbc" providerId="ADAL" clId="{788A08DF-7480-494C-AC9D-6C4CC7E587F0}" dt="2022-06-05T20:19:12.701" v="512"/>
          <ac:cxnSpMkLst>
            <pc:docMk/>
            <pc:sldMk cId="1289461740" sldId="361"/>
            <ac:cxnSpMk id="32" creationId="{7F66BEB3-2F58-4A13-9793-FC4C60B731BA}"/>
          </ac:cxnSpMkLst>
        </pc:cxnChg>
        <pc:cxnChg chg="add mod">
          <ac:chgData name="Safwa Ameer" userId="a0d94581-7f72-43f0-a4e7-51e746034cbc" providerId="ADAL" clId="{788A08DF-7480-494C-AC9D-6C4CC7E587F0}" dt="2022-06-05T20:50:12.688" v="828" actId="14100"/>
          <ac:cxnSpMkLst>
            <pc:docMk/>
            <pc:sldMk cId="1289461740" sldId="361"/>
            <ac:cxnSpMk id="34" creationId="{47CF30AF-2332-4B95-953A-C8BB948D1A9A}"/>
          </ac:cxnSpMkLst>
        </pc:cxnChg>
        <pc:cxnChg chg="add mod">
          <ac:chgData name="Safwa Ameer" userId="a0d94581-7f72-43f0-a4e7-51e746034cbc" providerId="ADAL" clId="{788A08DF-7480-494C-AC9D-6C4CC7E587F0}" dt="2022-06-05T20:49:14.735" v="821" actId="14100"/>
          <ac:cxnSpMkLst>
            <pc:docMk/>
            <pc:sldMk cId="1289461740" sldId="361"/>
            <ac:cxnSpMk id="43" creationId="{5FADD24C-2D90-45E9-8309-0FEB6D3E0473}"/>
          </ac:cxnSpMkLst>
        </pc:cxnChg>
        <pc:cxnChg chg="add mod">
          <ac:chgData name="Safwa Ameer" userId="a0d94581-7f72-43f0-a4e7-51e746034cbc" providerId="ADAL" clId="{788A08DF-7480-494C-AC9D-6C4CC7E587F0}" dt="2022-06-05T20:50:02.389" v="824"/>
          <ac:cxnSpMkLst>
            <pc:docMk/>
            <pc:sldMk cId="1289461740" sldId="361"/>
            <ac:cxnSpMk id="48" creationId="{6E3F9E94-7BB1-45F7-97B6-8222E60DB2DB}"/>
          </ac:cxnSpMkLst>
        </pc:cxnChg>
      </pc:sldChg>
      <pc:sldChg chg="delSp modSp add ord delAnim">
        <pc:chgData name="Safwa Ameer" userId="a0d94581-7f72-43f0-a4e7-51e746034cbc" providerId="ADAL" clId="{788A08DF-7480-494C-AC9D-6C4CC7E587F0}" dt="2022-06-05T21:41:07.261" v="1038" actId="20577"/>
        <pc:sldMkLst>
          <pc:docMk/>
          <pc:sldMk cId="3472590479" sldId="362"/>
        </pc:sldMkLst>
        <pc:spChg chg="del">
          <ac:chgData name="Safwa Ameer" userId="a0d94581-7f72-43f0-a4e7-51e746034cbc" providerId="ADAL" clId="{788A08DF-7480-494C-AC9D-6C4CC7E587F0}" dt="2022-06-05T19:43:57.180" v="3" actId="478"/>
          <ac:spMkLst>
            <pc:docMk/>
            <pc:sldMk cId="3472590479" sldId="362"/>
            <ac:spMk id="11" creationId="{9A7F2582-878D-4893-25B1-D3C9A2DA8A6A}"/>
          </ac:spMkLst>
        </pc:spChg>
        <pc:spChg chg="mod">
          <ac:chgData name="Safwa Ameer" userId="a0d94581-7f72-43f0-a4e7-51e746034cbc" providerId="ADAL" clId="{788A08DF-7480-494C-AC9D-6C4CC7E587F0}" dt="2022-06-05T21:41:07.261" v="1038" actId="20577"/>
          <ac:spMkLst>
            <pc:docMk/>
            <pc:sldMk cId="3472590479" sldId="362"/>
            <ac:spMk id="14" creationId="{9FD20C95-5483-1F24-4ECF-2F4562D2F2B9}"/>
          </ac:spMkLst>
        </pc:spChg>
        <pc:picChg chg="del">
          <ac:chgData name="Safwa Ameer" userId="a0d94581-7f72-43f0-a4e7-51e746034cbc" providerId="ADAL" clId="{788A08DF-7480-494C-AC9D-6C4CC7E587F0}" dt="2022-06-05T19:43:53.871" v="1" actId="478"/>
          <ac:picMkLst>
            <pc:docMk/>
            <pc:sldMk cId="3472590479" sldId="362"/>
            <ac:picMk id="7" creationId="{1DA840A4-98B7-9D51-EFAF-495D380F01D4}"/>
          </ac:picMkLst>
        </pc:picChg>
        <pc:picChg chg="del">
          <ac:chgData name="Safwa Ameer" userId="a0d94581-7f72-43f0-a4e7-51e746034cbc" providerId="ADAL" clId="{788A08DF-7480-494C-AC9D-6C4CC7E587F0}" dt="2022-06-05T19:43:55.371" v="2" actId="478"/>
          <ac:picMkLst>
            <pc:docMk/>
            <pc:sldMk cId="3472590479" sldId="362"/>
            <ac:picMk id="10" creationId="{E75F4F87-A391-2DE9-77D9-DF1D8A9EFB09}"/>
          </ac:picMkLst>
        </pc:picChg>
        <pc:picChg chg="del">
          <ac:chgData name="Safwa Ameer" userId="a0d94581-7f72-43f0-a4e7-51e746034cbc" providerId="ADAL" clId="{788A08DF-7480-494C-AC9D-6C4CC7E587F0}" dt="2022-06-05T19:43:53.871" v="1" actId="478"/>
          <ac:picMkLst>
            <pc:docMk/>
            <pc:sldMk cId="3472590479" sldId="362"/>
            <ac:picMk id="12" creationId="{34502185-F05B-AFAC-7E74-F27FD6B6741E}"/>
          </ac:picMkLst>
        </pc:picChg>
        <pc:picChg chg="del">
          <ac:chgData name="Safwa Ameer" userId="a0d94581-7f72-43f0-a4e7-51e746034cbc" providerId="ADAL" clId="{788A08DF-7480-494C-AC9D-6C4CC7E587F0}" dt="2022-06-05T19:43:53.871" v="1" actId="478"/>
          <ac:picMkLst>
            <pc:docMk/>
            <pc:sldMk cId="3472590479" sldId="362"/>
            <ac:picMk id="13" creationId="{6C26AB13-7F78-768F-3213-CE5CD5F7A425}"/>
          </ac:picMkLst>
        </pc:picChg>
      </pc:sldChg>
      <pc:sldChg chg="add ord modNotesTx">
        <pc:chgData name="Safwa Ameer" userId="a0d94581-7f72-43f0-a4e7-51e746034cbc" providerId="ADAL" clId="{788A08DF-7480-494C-AC9D-6C4CC7E587F0}" dt="2022-06-05T20:10:33.722" v="317" actId="20577"/>
        <pc:sldMkLst>
          <pc:docMk/>
          <pc:sldMk cId="4260844638" sldId="363"/>
        </pc:sldMkLst>
      </pc:sldChg>
      <pc:sldChg chg="addSp delSp modSp add delAnim modAnim modNotesTx">
        <pc:chgData name="Safwa Ameer" userId="a0d94581-7f72-43f0-a4e7-51e746034cbc" providerId="ADAL" clId="{788A08DF-7480-494C-AC9D-6C4CC7E587F0}" dt="2022-06-06T01:24:16.503" v="4585" actId="20577"/>
        <pc:sldMkLst>
          <pc:docMk/>
          <pc:sldMk cId="3646071471" sldId="364"/>
        </pc:sldMkLst>
        <pc:spChg chg="mod">
          <ac:chgData name="Safwa Ameer" userId="a0d94581-7f72-43f0-a4e7-51e746034cbc" providerId="ADAL" clId="{788A08DF-7480-494C-AC9D-6C4CC7E587F0}" dt="2022-06-06T01:24:08.144" v="4553" actId="20577"/>
          <ac:spMkLst>
            <pc:docMk/>
            <pc:sldMk cId="3646071471" sldId="364"/>
            <ac:spMk id="14" creationId="{9FD20C95-5483-1F24-4ECF-2F4562D2F2B9}"/>
          </ac:spMkLst>
        </pc:spChg>
        <pc:picChg chg="del">
          <ac:chgData name="Safwa Ameer" userId="a0d94581-7f72-43f0-a4e7-51e746034cbc" providerId="ADAL" clId="{788A08DF-7480-494C-AC9D-6C4CC7E587F0}" dt="2022-06-05T20:08:12.009" v="290" actId="478"/>
          <ac:picMkLst>
            <pc:docMk/>
            <pc:sldMk cId="3646071471" sldId="364"/>
            <ac:picMk id="9" creationId="{B446D5BA-F8FE-A7C9-CC97-024525F7730F}"/>
          </ac:picMkLst>
        </pc:picChg>
        <pc:picChg chg="add mod">
          <ac:chgData name="Safwa Ameer" userId="a0d94581-7f72-43f0-a4e7-51e746034cbc" providerId="ADAL" clId="{788A08DF-7480-494C-AC9D-6C4CC7E587F0}" dt="2022-06-05T20:09:12.120" v="306" actId="207"/>
          <ac:picMkLst>
            <pc:docMk/>
            <pc:sldMk cId="3646071471" sldId="364"/>
            <ac:picMk id="12" creationId="{9E237CF1-B435-4306-940F-4DB71F0231EA}"/>
          </ac:picMkLst>
        </pc:picChg>
        <pc:picChg chg="add mod">
          <ac:chgData name="Safwa Ameer" userId="a0d94581-7f72-43f0-a4e7-51e746034cbc" providerId="ADAL" clId="{788A08DF-7480-494C-AC9D-6C4CC7E587F0}" dt="2022-06-05T20:09:16.605" v="308" actId="1076"/>
          <ac:picMkLst>
            <pc:docMk/>
            <pc:sldMk cId="3646071471" sldId="364"/>
            <ac:picMk id="13" creationId="{64650847-E784-47F6-8095-CD6215E29611}"/>
          </ac:picMkLst>
        </pc:picChg>
        <pc:picChg chg="add mod">
          <ac:chgData name="Safwa Ameer" userId="a0d94581-7f72-43f0-a4e7-51e746034cbc" providerId="ADAL" clId="{788A08DF-7480-494C-AC9D-6C4CC7E587F0}" dt="2022-06-05T20:09:20.533" v="310" actId="1076"/>
          <ac:picMkLst>
            <pc:docMk/>
            <pc:sldMk cId="3646071471" sldId="364"/>
            <ac:picMk id="15" creationId="{FFB74629-633E-42EA-AFC0-476600AC763F}"/>
          </ac:picMkLst>
        </pc:picChg>
        <pc:picChg chg="add del mod">
          <ac:chgData name="Safwa Ameer" userId="a0d94581-7f72-43f0-a4e7-51e746034cbc" providerId="ADAL" clId="{788A08DF-7480-494C-AC9D-6C4CC7E587F0}" dt="2022-06-05T20:54:30.685" v="920" actId="478"/>
          <ac:picMkLst>
            <pc:docMk/>
            <pc:sldMk cId="3646071471" sldId="364"/>
            <ac:picMk id="16" creationId="{49588E03-C42B-4815-80FF-8F7684CA38D0}"/>
          </ac:picMkLst>
        </pc:picChg>
        <pc:picChg chg="add del mod">
          <ac:chgData name="Safwa Ameer" userId="a0d94581-7f72-43f0-a4e7-51e746034cbc" providerId="ADAL" clId="{788A08DF-7480-494C-AC9D-6C4CC7E587F0}" dt="2022-06-05T20:54:29.777" v="919" actId="478"/>
          <ac:picMkLst>
            <pc:docMk/>
            <pc:sldMk cId="3646071471" sldId="364"/>
            <ac:picMk id="17" creationId="{C0FBE3D3-F0AF-4D4F-960D-73FBFEC48DFD}"/>
          </ac:picMkLst>
        </pc:picChg>
        <pc:picChg chg="add del mod">
          <ac:chgData name="Safwa Ameer" userId="a0d94581-7f72-43f0-a4e7-51e746034cbc" providerId="ADAL" clId="{788A08DF-7480-494C-AC9D-6C4CC7E587F0}" dt="2022-06-05T20:54:28.798" v="918" actId="478"/>
          <ac:picMkLst>
            <pc:docMk/>
            <pc:sldMk cId="3646071471" sldId="364"/>
            <ac:picMk id="18" creationId="{94D73060-7920-4025-8FCE-35EB67246975}"/>
          </ac:picMkLst>
        </pc:picChg>
        <pc:picChg chg="del">
          <ac:chgData name="Safwa Ameer" userId="a0d94581-7f72-43f0-a4e7-51e746034cbc" providerId="ADAL" clId="{788A08DF-7480-494C-AC9D-6C4CC7E587F0}" dt="2022-06-05T20:08:12.874" v="291" actId="478"/>
          <ac:picMkLst>
            <pc:docMk/>
            <pc:sldMk cId="3646071471" sldId="364"/>
            <ac:picMk id="22" creationId="{B8862944-4441-4D80-741F-136087A45AEC}"/>
          </ac:picMkLst>
        </pc:picChg>
        <pc:picChg chg="del">
          <ac:chgData name="Safwa Ameer" userId="a0d94581-7f72-43f0-a4e7-51e746034cbc" providerId="ADAL" clId="{788A08DF-7480-494C-AC9D-6C4CC7E587F0}" dt="2022-06-05T20:08:13.962" v="292" actId="478"/>
          <ac:picMkLst>
            <pc:docMk/>
            <pc:sldMk cId="3646071471" sldId="364"/>
            <ac:picMk id="23" creationId="{E2ACEE68-2EEC-DC4F-7A94-C0D341CA156C}"/>
          </ac:picMkLst>
        </pc:picChg>
      </pc:sldChg>
      <pc:sldChg chg="addSp modSp add modNotesTx">
        <pc:chgData name="Safwa Ameer" userId="a0d94581-7f72-43f0-a4e7-51e746034cbc" providerId="ADAL" clId="{788A08DF-7480-494C-AC9D-6C4CC7E587F0}" dt="2022-06-05T22:15:51.334" v="2313" actId="20577"/>
        <pc:sldMkLst>
          <pc:docMk/>
          <pc:sldMk cId="2311484947" sldId="366"/>
        </pc:sldMkLst>
        <pc:spChg chg="mod">
          <ac:chgData name="Safwa Ameer" userId="a0d94581-7f72-43f0-a4e7-51e746034cbc" providerId="ADAL" clId="{788A08DF-7480-494C-AC9D-6C4CC7E587F0}" dt="2022-06-05T21:03:21.220" v="1013" actId="14100"/>
          <ac:spMkLst>
            <pc:docMk/>
            <pc:sldMk cId="2311484947" sldId="366"/>
            <ac:spMk id="2" creationId="{00000000-0000-0000-0000-000000000000}"/>
          </ac:spMkLst>
        </pc:spChg>
        <pc:spChg chg="mod">
          <ac:chgData name="Safwa Ameer" userId="a0d94581-7f72-43f0-a4e7-51e746034cbc" providerId="ADAL" clId="{788A08DF-7480-494C-AC9D-6C4CC7E587F0}" dt="2022-06-05T21:06:17.106" v="1034" actId="20577"/>
          <ac:spMkLst>
            <pc:docMk/>
            <pc:sldMk cId="2311484947" sldId="366"/>
            <ac:spMk id="3" creationId="{00000000-0000-0000-0000-000000000000}"/>
          </ac:spMkLst>
        </pc:spChg>
        <pc:picChg chg="add mod">
          <ac:chgData name="Safwa Ameer" userId="a0d94581-7f72-43f0-a4e7-51e746034cbc" providerId="ADAL" clId="{788A08DF-7480-494C-AC9D-6C4CC7E587F0}" dt="2022-06-05T21:05:54.741" v="1020" actId="1076"/>
          <ac:picMkLst>
            <pc:docMk/>
            <pc:sldMk cId="2311484947" sldId="366"/>
            <ac:picMk id="7" creationId="{5F1B5365-A1D2-4EFA-9663-998CC7A50DC2}"/>
          </ac:picMkLst>
        </pc:picChg>
      </pc:sldChg>
      <pc:sldChg chg="addSp modSp add modAnim modNotesTx">
        <pc:chgData name="Safwa Ameer" userId="a0d94581-7f72-43f0-a4e7-51e746034cbc" providerId="ADAL" clId="{788A08DF-7480-494C-AC9D-6C4CC7E587F0}" dt="2022-06-06T02:36:04.881" v="5142"/>
        <pc:sldMkLst>
          <pc:docMk/>
          <pc:sldMk cId="1473182398" sldId="367"/>
        </pc:sldMkLst>
        <pc:spChg chg="mod">
          <ac:chgData name="Safwa Ameer" userId="a0d94581-7f72-43f0-a4e7-51e746034cbc" providerId="ADAL" clId="{788A08DF-7480-494C-AC9D-6C4CC7E587F0}" dt="2022-06-05T22:07:21.733" v="1958" actId="20577"/>
          <ac:spMkLst>
            <pc:docMk/>
            <pc:sldMk cId="1473182398" sldId="367"/>
            <ac:spMk id="2" creationId="{00000000-0000-0000-0000-000000000000}"/>
          </ac:spMkLst>
        </pc:spChg>
        <pc:spChg chg="mod">
          <ac:chgData name="Safwa Ameer" userId="a0d94581-7f72-43f0-a4e7-51e746034cbc" providerId="ADAL" clId="{788A08DF-7480-494C-AC9D-6C4CC7E587F0}" dt="2022-06-05T21:42:00.024" v="1040"/>
          <ac:spMkLst>
            <pc:docMk/>
            <pc:sldMk cId="1473182398" sldId="367"/>
            <ac:spMk id="3" creationId="{00000000-0000-0000-0000-000000000000}"/>
          </ac:spMkLst>
        </pc:spChg>
        <pc:spChg chg="add mod">
          <ac:chgData name="Safwa Ameer" userId="a0d94581-7f72-43f0-a4e7-51e746034cbc" providerId="ADAL" clId="{788A08DF-7480-494C-AC9D-6C4CC7E587F0}" dt="2022-06-05T21:52:50.755" v="1595" actId="1076"/>
          <ac:spMkLst>
            <pc:docMk/>
            <pc:sldMk cId="1473182398" sldId="367"/>
            <ac:spMk id="7" creationId="{019B13F5-9B6E-42C3-A3B0-31779AC94527}"/>
          </ac:spMkLst>
        </pc:spChg>
        <pc:spChg chg="add mod">
          <ac:chgData name="Safwa Ameer" userId="a0d94581-7f72-43f0-a4e7-51e746034cbc" providerId="ADAL" clId="{788A08DF-7480-494C-AC9D-6C4CC7E587F0}" dt="2022-06-05T21:52:52.803" v="1596" actId="1076"/>
          <ac:spMkLst>
            <pc:docMk/>
            <pc:sldMk cId="1473182398" sldId="367"/>
            <ac:spMk id="8" creationId="{13F707AF-60ED-4B22-B805-28EC66DB4DE1}"/>
          </ac:spMkLst>
        </pc:spChg>
        <pc:spChg chg="add mod">
          <ac:chgData name="Safwa Ameer" userId="a0d94581-7f72-43f0-a4e7-51e746034cbc" providerId="ADAL" clId="{788A08DF-7480-494C-AC9D-6C4CC7E587F0}" dt="2022-06-05T21:56:35.620" v="1712" actId="1076"/>
          <ac:spMkLst>
            <pc:docMk/>
            <pc:sldMk cId="1473182398" sldId="367"/>
            <ac:spMk id="9" creationId="{8CE284CB-CD42-4308-A3CF-22932A7FEF67}"/>
          </ac:spMkLst>
        </pc:spChg>
        <pc:spChg chg="add mod">
          <ac:chgData name="Safwa Ameer" userId="a0d94581-7f72-43f0-a4e7-51e746034cbc" providerId="ADAL" clId="{788A08DF-7480-494C-AC9D-6C4CC7E587F0}" dt="2022-06-05T22:01:58.509" v="1835" actId="1076"/>
          <ac:spMkLst>
            <pc:docMk/>
            <pc:sldMk cId="1473182398" sldId="367"/>
            <ac:spMk id="10" creationId="{ED11EC53-D2C4-4A57-8BEC-772AD18E8207}"/>
          </ac:spMkLst>
        </pc:spChg>
        <pc:spChg chg="add mod">
          <ac:chgData name="Safwa Ameer" userId="a0d94581-7f72-43f0-a4e7-51e746034cbc" providerId="ADAL" clId="{788A08DF-7480-494C-AC9D-6C4CC7E587F0}" dt="2022-06-05T22:02:30.302" v="1851" actId="1076"/>
          <ac:spMkLst>
            <pc:docMk/>
            <pc:sldMk cId="1473182398" sldId="367"/>
            <ac:spMk id="11" creationId="{BE09F390-DFD5-4D3E-9743-3AF7283CE2CB}"/>
          </ac:spMkLst>
        </pc:spChg>
      </pc:sldChg>
      <pc:sldChg chg="addSp delSp modSp add modTransition modAnim modNotesTx">
        <pc:chgData name="Safwa Ameer" userId="a0d94581-7f72-43f0-a4e7-51e746034cbc" providerId="ADAL" clId="{788A08DF-7480-494C-AC9D-6C4CC7E587F0}" dt="2022-06-06T01:50:31.787" v="4630"/>
        <pc:sldMkLst>
          <pc:docMk/>
          <pc:sldMk cId="1534797129" sldId="368"/>
        </pc:sldMkLst>
        <pc:spChg chg="mod">
          <ac:chgData name="Safwa Ameer" userId="a0d94581-7f72-43f0-a4e7-51e746034cbc" providerId="ADAL" clId="{788A08DF-7480-494C-AC9D-6C4CC7E587F0}" dt="2022-06-05T22:54:36.350" v="2351" actId="20577"/>
          <ac:spMkLst>
            <pc:docMk/>
            <pc:sldMk cId="1534797129" sldId="368"/>
            <ac:spMk id="3" creationId="{00000000-0000-0000-0000-000000000000}"/>
          </ac:spMkLst>
        </pc:spChg>
        <pc:spChg chg="add mod">
          <ac:chgData name="Safwa Ameer" userId="a0d94581-7f72-43f0-a4e7-51e746034cbc" providerId="ADAL" clId="{788A08DF-7480-494C-AC9D-6C4CC7E587F0}" dt="2022-06-06T01:50:04.857" v="4626" actId="20577"/>
          <ac:spMkLst>
            <pc:docMk/>
            <pc:sldMk cId="1534797129" sldId="368"/>
            <ac:spMk id="9" creationId="{25BE9A19-4EC1-48E2-869F-2B7A9BF90AF6}"/>
          </ac:spMkLst>
        </pc:spChg>
        <pc:picChg chg="del">
          <ac:chgData name="Safwa Ameer" userId="a0d94581-7f72-43f0-a4e7-51e746034cbc" providerId="ADAL" clId="{788A08DF-7480-494C-AC9D-6C4CC7E587F0}" dt="2022-06-05T22:18:56.677" v="2333" actId="478"/>
          <ac:picMkLst>
            <pc:docMk/>
            <pc:sldMk cId="1534797129" sldId="368"/>
            <ac:picMk id="7" creationId="{5F1B5365-A1D2-4EFA-9663-998CC7A50DC2}"/>
          </ac:picMkLst>
        </pc:picChg>
        <pc:picChg chg="add mod">
          <ac:chgData name="Safwa Ameer" userId="a0d94581-7f72-43f0-a4e7-51e746034cbc" providerId="ADAL" clId="{788A08DF-7480-494C-AC9D-6C4CC7E587F0}" dt="2022-06-05T22:56:05.305" v="2363" actId="14100"/>
          <ac:picMkLst>
            <pc:docMk/>
            <pc:sldMk cId="1534797129" sldId="368"/>
            <ac:picMk id="8" creationId="{E8BDF8E0-0075-442A-9C44-8E5F61614455}"/>
          </ac:picMkLst>
        </pc:picChg>
        <pc:picChg chg="add mod">
          <ac:chgData name="Safwa Ameer" userId="a0d94581-7f72-43f0-a4e7-51e746034cbc" providerId="ADAL" clId="{788A08DF-7480-494C-AC9D-6C4CC7E587F0}" dt="2022-06-05T23:10:24.909" v="2740" actId="207"/>
          <ac:picMkLst>
            <pc:docMk/>
            <pc:sldMk cId="1534797129" sldId="368"/>
            <ac:picMk id="10" creationId="{B556B5F9-8FF2-4CBA-B378-CD2735A4B524}"/>
          </ac:picMkLst>
        </pc:picChg>
        <pc:picChg chg="add mod">
          <ac:chgData name="Safwa Ameer" userId="a0d94581-7f72-43f0-a4e7-51e746034cbc" providerId="ADAL" clId="{788A08DF-7480-494C-AC9D-6C4CC7E587F0}" dt="2022-06-05T23:10:30.716" v="2742" actId="207"/>
          <ac:picMkLst>
            <pc:docMk/>
            <pc:sldMk cId="1534797129" sldId="368"/>
            <ac:picMk id="11" creationId="{FB7F68F5-E09F-4D68-A210-426D0825787D}"/>
          </ac:picMkLst>
        </pc:picChg>
        <pc:picChg chg="add mod">
          <ac:chgData name="Safwa Ameer" userId="a0d94581-7f72-43f0-a4e7-51e746034cbc" providerId="ADAL" clId="{788A08DF-7480-494C-AC9D-6C4CC7E587F0}" dt="2022-06-05T23:10:27.596" v="2741" actId="207"/>
          <ac:picMkLst>
            <pc:docMk/>
            <pc:sldMk cId="1534797129" sldId="368"/>
            <ac:picMk id="12" creationId="{75278609-DEE1-4733-9523-FBDC0D6EA5B8}"/>
          </ac:picMkLst>
        </pc:picChg>
        <pc:picChg chg="add mod">
          <ac:chgData name="Safwa Ameer" userId="a0d94581-7f72-43f0-a4e7-51e746034cbc" providerId="ADAL" clId="{788A08DF-7480-494C-AC9D-6C4CC7E587F0}" dt="2022-06-05T23:02:48.634" v="2503" actId="1076"/>
          <ac:picMkLst>
            <pc:docMk/>
            <pc:sldMk cId="1534797129" sldId="368"/>
            <ac:picMk id="13" creationId="{F75752C2-88EA-4F48-840C-CC5F82E1BB92}"/>
          </ac:picMkLst>
        </pc:picChg>
        <pc:picChg chg="add mod">
          <ac:chgData name="Safwa Ameer" userId="a0d94581-7f72-43f0-a4e7-51e746034cbc" providerId="ADAL" clId="{788A08DF-7480-494C-AC9D-6C4CC7E587F0}" dt="2022-06-05T23:02:53.746" v="2505" actId="1076"/>
          <ac:picMkLst>
            <pc:docMk/>
            <pc:sldMk cId="1534797129" sldId="368"/>
            <ac:picMk id="14" creationId="{A88F1B2C-37F4-4475-A159-DCB604428D62}"/>
          </ac:picMkLst>
        </pc:picChg>
        <pc:picChg chg="add mod">
          <ac:chgData name="Safwa Ameer" userId="a0d94581-7f72-43f0-a4e7-51e746034cbc" providerId="ADAL" clId="{788A08DF-7480-494C-AC9D-6C4CC7E587F0}" dt="2022-06-05T23:11:20.123" v="2745" actId="1076"/>
          <ac:picMkLst>
            <pc:docMk/>
            <pc:sldMk cId="1534797129" sldId="368"/>
            <ac:picMk id="15" creationId="{42DE6EE9-EF4A-4C4C-B708-77BB0C47F45D}"/>
          </ac:picMkLst>
        </pc:picChg>
        <pc:picChg chg="add del">
          <ac:chgData name="Safwa Ameer" userId="a0d94581-7f72-43f0-a4e7-51e746034cbc" providerId="ADAL" clId="{788A08DF-7480-494C-AC9D-6C4CC7E587F0}" dt="2022-06-05T23:11:44.606" v="2747"/>
          <ac:picMkLst>
            <pc:docMk/>
            <pc:sldMk cId="1534797129" sldId="368"/>
            <ac:picMk id="16" creationId="{65310D67-A726-4384-A91C-A739B403FBDA}"/>
          </ac:picMkLst>
        </pc:picChg>
      </pc:sldChg>
      <pc:sldChg chg="modSp add">
        <pc:chgData name="Safwa Ameer" userId="a0d94581-7f72-43f0-a4e7-51e746034cbc" providerId="ADAL" clId="{788A08DF-7480-494C-AC9D-6C4CC7E587F0}" dt="2022-06-05T22:17:55.346" v="2318" actId="207"/>
        <pc:sldMkLst>
          <pc:docMk/>
          <pc:sldMk cId="3119554574" sldId="369"/>
        </pc:sldMkLst>
        <pc:spChg chg="mod">
          <ac:chgData name="Safwa Ameer" userId="a0d94581-7f72-43f0-a4e7-51e746034cbc" providerId="ADAL" clId="{788A08DF-7480-494C-AC9D-6C4CC7E587F0}" dt="2022-06-05T22:17:55.346" v="2318" actId="207"/>
          <ac:spMkLst>
            <pc:docMk/>
            <pc:sldMk cId="3119554574" sldId="369"/>
            <ac:spMk id="2" creationId="{00000000-0000-0000-0000-000000000000}"/>
          </ac:spMkLst>
        </pc:spChg>
      </pc:sldChg>
      <pc:sldChg chg="addSp delSp modSp add delAnim modAnim modNotesTx">
        <pc:chgData name="Safwa Ameer" userId="a0d94581-7f72-43f0-a4e7-51e746034cbc" providerId="ADAL" clId="{788A08DF-7480-494C-AC9D-6C4CC7E587F0}" dt="2022-06-06T02:14:40.664" v="5115" actId="20577"/>
        <pc:sldMkLst>
          <pc:docMk/>
          <pc:sldMk cId="2691349992" sldId="370"/>
        </pc:sldMkLst>
        <pc:spChg chg="mod">
          <ac:chgData name="Safwa Ameer" userId="a0d94581-7f72-43f0-a4e7-51e746034cbc" providerId="ADAL" clId="{788A08DF-7480-494C-AC9D-6C4CC7E587F0}" dt="2022-06-05T23:15:44.495" v="3012" actId="1076"/>
          <ac:spMkLst>
            <pc:docMk/>
            <pc:sldMk cId="2691349992" sldId="370"/>
            <ac:spMk id="2" creationId="{00000000-0000-0000-0000-000000000000}"/>
          </ac:spMkLst>
        </pc:spChg>
        <pc:spChg chg="mod">
          <ac:chgData name="Safwa Ameer" userId="a0d94581-7f72-43f0-a4e7-51e746034cbc" providerId="ADAL" clId="{788A08DF-7480-494C-AC9D-6C4CC7E587F0}" dt="2022-06-06T02:14:39.430" v="5113" actId="20577"/>
          <ac:spMkLst>
            <pc:docMk/>
            <pc:sldMk cId="2691349992" sldId="370"/>
            <ac:spMk id="9" creationId="{25BE9A19-4EC1-48E2-869F-2B7A9BF90AF6}"/>
          </ac:spMkLst>
        </pc:spChg>
        <pc:spChg chg="add del mod">
          <ac:chgData name="Safwa Ameer" userId="a0d94581-7f72-43f0-a4e7-51e746034cbc" providerId="ADAL" clId="{788A08DF-7480-494C-AC9D-6C4CC7E587F0}" dt="2022-06-05T23:27:07.282" v="3064" actId="478"/>
          <ac:spMkLst>
            <pc:docMk/>
            <pc:sldMk cId="2691349992" sldId="370"/>
            <ac:spMk id="16" creationId="{0CE34078-8AC5-4F00-A8B6-B4E4B27C4AE2}"/>
          </ac:spMkLst>
        </pc:spChg>
        <pc:spChg chg="add mod">
          <ac:chgData name="Safwa Ameer" userId="a0d94581-7f72-43f0-a4e7-51e746034cbc" providerId="ADAL" clId="{788A08DF-7480-494C-AC9D-6C4CC7E587F0}" dt="2022-06-05T23:47:48.149" v="3407" actId="571"/>
          <ac:spMkLst>
            <pc:docMk/>
            <pc:sldMk cId="2691349992" sldId="370"/>
            <ac:spMk id="18" creationId="{CF8E42E1-6C86-42E3-85FB-15FD4A688799}"/>
          </ac:spMkLst>
        </pc:spChg>
        <pc:picChg chg="del mod">
          <ac:chgData name="Safwa Ameer" userId="a0d94581-7f72-43f0-a4e7-51e746034cbc" providerId="ADAL" clId="{788A08DF-7480-494C-AC9D-6C4CC7E587F0}" dt="2022-06-05T23:26:42.482" v="3056" actId="478"/>
          <ac:picMkLst>
            <pc:docMk/>
            <pc:sldMk cId="2691349992" sldId="370"/>
            <ac:picMk id="8" creationId="{E8BDF8E0-0075-442A-9C44-8E5F61614455}"/>
          </ac:picMkLst>
        </pc:picChg>
        <pc:picChg chg="del mod">
          <ac:chgData name="Safwa Ameer" userId="a0d94581-7f72-43f0-a4e7-51e746034cbc" providerId="ADAL" clId="{788A08DF-7480-494C-AC9D-6C4CC7E587F0}" dt="2022-06-05T23:26:44.816" v="3057" actId="478"/>
          <ac:picMkLst>
            <pc:docMk/>
            <pc:sldMk cId="2691349992" sldId="370"/>
            <ac:picMk id="10" creationId="{B556B5F9-8FF2-4CBA-B378-CD2735A4B524}"/>
          </ac:picMkLst>
        </pc:picChg>
        <pc:picChg chg="del mod">
          <ac:chgData name="Safwa Ameer" userId="a0d94581-7f72-43f0-a4e7-51e746034cbc" providerId="ADAL" clId="{788A08DF-7480-494C-AC9D-6C4CC7E587F0}" dt="2022-06-05T23:26:55.299" v="3062" actId="478"/>
          <ac:picMkLst>
            <pc:docMk/>
            <pc:sldMk cId="2691349992" sldId="370"/>
            <ac:picMk id="11" creationId="{FB7F68F5-E09F-4D68-A210-426D0825787D}"/>
          </ac:picMkLst>
        </pc:picChg>
        <pc:picChg chg="del mod">
          <ac:chgData name="Safwa Ameer" userId="a0d94581-7f72-43f0-a4e7-51e746034cbc" providerId="ADAL" clId="{788A08DF-7480-494C-AC9D-6C4CC7E587F0}" dt="2022-06-05T23:26:46.819" v="3058" actId="478"/>
          <ac:picMkLst>
            <pc:docMk/>
            <pc:sldMk cId="2691349992" sldId="370"/>
            <ac:picMk id="12" creationId="{75278609-DEE1-4733-9523-FBDC0D6EA5B8}"/>
          </ac:picMkLst>
        </pc:picChg>
        <pc:picChg chg="del mod">
          <ac:chgData name="Safwa Ameer" userId="a0d94581-7f72-43f0-a4e7-51e746034cbc" providerId="ADAL" clId="{788A08DF-7480-494C-AC9D-6C4CC7E587F0}" dt="2022-06-05T23:26:48.707" v="3059" actId="478"/>
          <ac:picMkLst>
            <pc:docMk/>
            <pc:sldMk cId="2691349992" sldId="370"/>
            <ac:picMk id="13" creationId="{F75752C2-88EA-4F48-840C-CC5F82E1BB92}"/>
          </ac:picMkLst>
        </pc:picChg>
        <pc:picChg chg="del mod">
          <ac:chgData name="Safwa Ameer" userId="a0d94581-7f72-43f0-a4e7-51e746034cbc" providerId="ADAL" clId="{788A08DF-7480-494C-AC9D-6C4CC7E587F0}" dt="2022-06-05T23:26:50.675" v="3060" actId="478"/>
          <ac:picMkLst>
            <pc:docMk/>
            <pc:sldMk cId="2691349992" sldId="370"/>
            <ac:picMk id="14" creationId="{A88F1B2C-37F4-4475-A159-DCB604428D62}"/>
          </ac:picMkLst>
        </pc:picChg>
        <pc:picChg chg="del mod">
          <ac:chgData name="Safwa Ameer" userId="a0d94581-7f72-43f0-a4e7-51e746034cbc" providerId="ADAL" clId="{788A08DF-7480-494C-AC9D-6C4CC7E587F0}" dt="2022-06-05T23:26:52.739" v="3061" actId="478"/>
          <ac:picMkLst>
            <pc:docMk/>
            <pc:sldMk cId="2691349992" sldId="370"/>
            <ac:picMk id="15" creationId="{42DE6EE9-EF4A-4C4C-B708-77BB0C47F45D}"/>
          </ac:picMkLst>
        </pc:picChg>
        <pc:picChg chg="add mod">
          <ac:chgData name="Safwa Ameer" userId="a0d94581-7f72-43f0-a4e7-51e746034cbc" providerId="ADAL" clId="{788A08DF-7480-494C-AC9D-6C4CC7E587F0}" dt="2022-06-05T23:48:05.985" v="3410" actId="1076"/>
          <ac:picMkLst>
            <pc:docMk/>
            <pc:sldMk cId="2691349992" sldId="370"/>
            <ac:picMk id="17" creationId="{63400D0A-4170-477B-8A1B-283177CCE424}"/>
          </ac:picMkLst>
        </pc:picChg>
        <pc:picChg chg="add mod">
          <ac:chgData name="Safwa Ameer" userId="a0d94581-7f72-43f0-a4e7-51e746034cbc" providerId="ADAL" clId="{788A08DF-7480-494C-AC9D-6C4CC7E587F0}" dt="2022-06-05T23:47:48.149" v="3407" actId="571"/>
          <ac:picMkLst>
            <pc:docMk/>
            <pc:sldMk cId="2691349992" sldId="370"/>
            <ac:picMk id="19" creationId="{18387E41-C274-478E-95E7-49D2559A685E}"/>
          </ac:picMkLst>
        </pc:picChg>
      </pc:sldChg>
      <pc:sldChg chg="addSp delSp modSp add modNotesTx">
        <pc:chgData name="Safwa Ameer" userId="a0d94581-7f72-43f0-a4e7-51e746034cbc" providerId="ADAL" clId="{788A08DF-7480-494C-AC9D-6C4CC7E587F0}" dt="2022-06-06T02:15:07.799" v="5116" actId="20577"/>
        <pc:sldMkLst>
          <pc:docMk/>
          <pc:sldMk cId="1422269616" sldId="371"/>
        </pc:sldMkLst>
        <pc:spChg chg="del">
          <ac:chgData name="Safwa Ameer" userId="a0d94581-7f72-43f0-a4e7-51e746034cbc" providerId="ADAL" clId="{788A08DF-7480-494C-AC9D-6C4CC7E587F0}" dt="2022-06-05T23:51:13.283" v="3434" actId="478"/>
          <ac:spMkLst>
            <pc:docMk/>
            <pc:sldMk cId="1422269616" sldId="371"/>
            <ac:spMk id="2" creationId="{00000000-0000-0000-0000-000000000000}"/>
          </ac:spMkLst>
        </pc:spChg>
        <pc:spChg chg="mod">
          <ac:chgData name="Safwa Ameer" userId="a0d94581-7f72-43f0-a4e7-51e746034cbc" providerId="ADAL" clId="{788A08DF-7480-494C-AC9D-6C4CC7E587F0}" dt="2022-06-06T00:24:07.933" v="3518" actId="1076"/>
          <ac:spMkLst>
            <pc:docMk/>
            <pc:sldMk cId="1422269616" sldId="371"/>
            <ac:spMk id="9" creationId="{25BE9A19-4EC1-48E2-869F-2B7A9BF90AF6}"/>
          </ac:spMkLst>
        </pc:spChg>
        <pc:spChg chg="add del mod">
          <ac:chgData name="Safwa Ameer" userId="a0d94581-7f72-43f0-a4e7-51e746034cbc" providerId="ADAL" clId="{788A08DF-7480-494C-AC9D-6C4CC7E587F0}" dt="2022-06-05T23:51:15.541" v="3435" actId="478"/>
          <ac:spMkLst>
            <pc:docMk/>
            <pc:sldMk cId="1422269616" sldId="371"/>
            <ac:spMk id="16" creationId="{51E92592-2061-454F-AF77-7636AD67AB1D}"/>
          </ac:spMkLst>
        </pc:spChg>
        <pc:picChg chg="mod">
          <ac:chgData name="Safwa Ameer" userId="a0d94581-7f72-43f0-a4e7-51e746034cbc" providerId="ADAL" clId="{788A08DF-7480-494C-AC9D-6C4CC7E587F0}" dt="2022-06-06T00:24:02.605" v="3517" actId="1076"/>
          <ac:picMkLst>
            <pc:docMk/>
            <pc:sldMk cId="1422269616" sldId="371"/>
            <ac:picMk id="8" creationId="{E8BDF8E0-0075-442A-9C44-8E5F61614455}"/>
          </ac:picMkLst>
        </pc:picChg>
        <pc:picChg chg="mod">
          <ac:chgData name="Safwa Ameer" userId="a0d94581-7f72-43f0-a4e7-51e746034cbc" providerId="ADAL" clId="{788A08DF-7480-494C-AC9D-6C4CC7E587F0}" dt="2022-06-05T23:58:04.114" v="3456" actId="1076"/>
          <ac:picMkLst>
            <pc:docMk/>
            <pc:sldMk cId="1422269616" sldId="371"/>
            <ac:picMk id="10" creationId="{B556B5F9-8FF2-4CBA-B378-CD2735A4B524}"/>
          </ac:picMkLst>
        </pc:picChg>
        <pc:picChg chg="mod">
          <ac:chgData name="Safwa Ameer" userId="a0d94581-7f72-43f0-a4e7-51e746034cbc" providerId="ADAL" clId="{788A08DF-7480-494C-AC9D-6C4CC7E587F0}" dt="2022-06-05T23:58:11.290" v="3460" actId="1076"/>
          <ac:picMkLst>
            <pc:docMk/>
            <pc:sldMk cId="1422269616" sldId="371"/>
            <ac:picMk id="11" creationId="{FB7F68F5-E09F-4D68-A210-426D0825787D}"/>
          </ac:picMkLst>
        </pc:picChg>
        <pc:picChg chg="mod">
          <ac:chgData name="Safwa Ameer" userId="a0d94581-7f72-43f0-a4e7-51e746034cbc" providerId="ADAL" clId="{788A08DF-7480-494C-AC9D-6C4CC7E587F0}" dt="2022-06-05T23:58:05.778" v="3457" actId="1076"/>
          <ac:picMkLst>
            <pc:docMk/>
            <pc:sldMk cId="1422269616" sldId="371"/>
            <ac:picMk id="12" creationId="{75278609-DEE1-4733-9523-FBDC0D6EA5B8}"/>
          </ac:picMkLst>
        </pc:picChg>
        <pc:picChg chg="mod">
          <ac:chgData name="Safwa Ameer" userId="a0d94581-7f72-43f0-a4e7-51e746034cbc" providerId="ADAL" clId="{788A08DF-7480-494C-AC9D-6C4CC7E587F0}" dt="2022-06-05T23:58:07.522" v="3458" actId="1076"/>
          <ac:picMkLst>
            <pc:docMk/>
            <pc:sldMk cId="1422269616" sldId="371"/>
            <ac:picMk id="13" creationId="{F75752C2-88EA-4F48-840C-CC5F82E1BB92}"/>
          </ac:picMkLst>
        </pc:picChg>
        <pc:picChg chg="mod">
          <ac:chgData name="Safwa Ameer" userId="a0d94581-7f72-43f0-a4e7-51e746034cbc" providerId="ADAL" clId="{788A08DF-7480-494C-AC9D-6C4CC7E587F0}" dt="2022-06-05T23:58:09.282" v="3459" actId="1076"/>
          <ac:picMkLst>
            <pc:docMk/>
            <pc:sldMk cId="1422269616" sldId="371"/>
            <ac:picMk id="14" creationId="{A88F1B2C-37F4-4475-A159-DCB604428D62}"/>
          </ac:picMkLst>
        </pc:picChg>
        <pc:picChg chg="mod">
          <ac:chgData name="Safwa Ameer" userId="a0d94581-7f72-43f0-a4e7-51e746034cbc" providerId="ADAL" clId="{788A08DF-7480-494C-AC9D-6C4CC7E587F0}" dt="2022-06-05T23:58:14.282" v="3461" actId="1076"/>
          <ac:picMkLst>
            <pc:docMk/>
            <pc:sldMk cId="1422269616" sldId="371"/>
            <ac:picMk id="15" creationId="{42DE6EE9-EF4A-4C4C-B708-77BB0C47F45D}"/>
          </ac:picMkLst>
        </pc:picChg>
        <pc:picChg chg="add del mod">
          <ac:chgData name="Safwa Ameer" userId="a0d94581-7f72-43f0-a4e7-51e746034cbc" providerId="ADAL" clId="{788A08DF-7480-494C-AC9D-6C4CC7E587F0}" dt="2022-06-05T23:57:29.782" v="3446" actId="478"/>
          <ac:picMkLst>
            <pc:docMk/>
            <pc:sldMk cId="1422269616" sldId="371"/>
            <ac:picMk id="17" creationId="{D8C6AF28-4F23-4624-A389-91E29ACB578B}"/>
          </ac:picMkLst>
        </pc:picChg>
        <pc:picChg chg="add mod">
          <ac:chgData name="Safwa Ameer" userId="a0d94581-7f72-43f0-a4e7-51e746034cbc" providerId="ADAL" clId="{788A08DF-7480-494C-AC9D-6C4CC7E587F0}" dt="2022-06-05T23:57:58.490" v="3453" actId="1076"/>
          <ac:picMkLst>
            <pc:docMk/>
            <pc:sldMk cId="1422269616" sldId="371"/>
            <ac:picMk id="18" creationId="{FAE9BAF1-59E0-46B7-8057-17F65BDA5634}"/>
          </ac:picMkLst>
        </pc:picChg>
        <pc:picChg chg="add mod">
          <ac:chgData name="Safwa Ameer" userId="a0d94581-7f72-43f0-a4e7-51e746034cbc" providerId="ADAL" clId="{788A08DF-7480-494C-AC9D-6C4CC7E587F0}" dt="2022-06-05T23:57:59.978" v="3454" actId="1076"/>
          <ac:picMkLst>
            <pc:docMk/>
            <pc:sldMk cId="1422269616" sldId="371"/>
            <ac:picMk id="20" creationId="{3AF7B14D-B842-4BC7-8944-EB5BA674BDC0}"/>
          </ac:picMkLst>
        </pc:picChg>
      </pc:sldChg>
      <pc:sldChg chg="addSp delSp modSp add modNotesTx">
        <pc:chgData name="Safwa Ameer" userId="a0d94581-7f72-43f0-a4e7-51e746034cbc" providerId="ADAL" clId="{788A08DF-7480-494C-AC9D-6C4CC7E587F0}" dt="2022-06-06T00:28:11.498" v="3568"/>
        <pc:sldMkLst>
          <pc:docMk/>
          <pc:sldMk cId="2617293740" sldId="372"/>
        </pc:sldMkLst>
        <pc:spChg chg="mod">
          <ac:chgData name="Safwa Ameer" userId="a0d94581-7f72-43f0-a4e7-51e746034cbc" providerId="ADAL" clId="{788A08DF-7480-494C-AC9D-6C4CC7E587F0}" dt="2022-06-06T00:27:10.840" v="3566" actId="207"/>
          <ac:spMkLst>
            <pc:docMk/>
            <pc:sldMk cId="2617293740" sldId="372"/>
            <ac:spMk id="2" creationId="{00000000-0000-0000-0000-000000000000}"/>
          </ac:spMkLst>
        </pc:spChg>
        <pc:picChg chg="add del">
          <ac:chgData name="Safwa Ameer" userId="a0d94581-7f72-43f0-a4e7-51e746034cbc" providerId="ADAL" clId="{788A08DF-7480-494C-AC9D-6C4CC7E587F0}" dt="2022-06-06T00:28:11.498" v="3568"/>
          <ac:picMkLst>
            <pc:docMk/>
            <pc:sldMk cId="2617293740" sldId="372"/>
            <ac:picMk id="7" creationId="{FF846F6C-8743-45FE-948B-1AE48111F0D5}"/>
          </ac:picMkLst>
        </pc:picChg>
      </pc:sldChg>
      <pc:sldChg chg="addSp delSp modSp add delAnim modAnim modNotesTx">
        <pc:chgData name="Safwa Ameer" userId="a0d94581-7f72-43f0-a4e7-51e746034cbc" providerId="ADAL" clId="{788A08DF-7480-494C-AC9D-6C4CC7E587F0}" dt="2022-06-06T00:48:09.358" v="4139"/>
        <pc:sldMkLst>
          <pc:docMk/>
          <pc:sldMk cId="1744794620" sldId="373"/>
        </pc:sldMkLst>
        <pc:spChg chg="mod">
          <ac:chgData name="Safwa Ameer" userId="a0d94581-7f72-43f0-a4e7-51e746034cbc" providerId="ADAL" clId="{788A08DF-7480-494C-AC9D-6C4CC7E587F0}" dt="2022-06-06T00:30:11.322" v="3607" actId="20577"/>
          <ac:spMkLst>
            <pc:docMk/>
            <pc:sldMk cId="1744794620" sldId="373"/>
            <ac:spMk id="3" creationId="{00000000-0000-0000-0000-000000000000}"/>
          </ac:spMkLst>
        </pc:spChg>
        <pc:spChg chg="del mod">
          <ac:chgData name="Safwa Ameer" userId="a0d94581-7f72-43f0-a4e7-51e746034cbc" providerId="ADAL" clId="{788A08DF-7480-494C-AC9D-6C4CC7E587F0}" dt="2022-06-06T00:28:55.481" v="3580" actId="478"/>
          <ac:spMkLst>
            <pc:docMk/>
            <pc:sldMk cId="1744794620" sldId="373"/>
            <ac:spMk id="9" creationId="{25BE9A19-4EC1-48E2-869F-2B7A9BF90AF6}"/>
          </ac:spMkLst>
        </pc:spChg>
        <pc:spChg chg="add mod">
          <ac:chgData name="Safwa Ameer" userId="a0d94581-7f72-43f0-a4e7-51e746034cbc" providerId="ADAL" clId="{788A08DF-7480-494C-AC9D-6C4CC7E587F0}" dt="2022-06-06T00:46:01.352" v="4097" actId="1582"/>
          <ac:spMkLst>
            <pc:docMk/>
            <pc:sldMk cId="1744794620" sldId="373"/>
            <ac:spMk id="22" creationId="{BBCA879F-76E9-4A18-9F34-A5000B5B4EED}"/>
          </ac:spMkLst>
        </pc:spChg>
        <pc:spChg chg="add del">
          <ac:chgData name="Safwa Ameer" userId="a0d94581-7f72-43f0-a4e7-51e746034cbc" providerId="ADAL" clId="{788A08DF-7480-494C-AC9D-6C4CC7E587F0}" dt="2022-06-06T00:46:09.993" v="4101"/>
          <ac:spMkLst>
            <pc:docMk/>
            <pc:sldMk cId="1744794620" sldId="373"/>
            <ac:spMk id="23" creationId="{6B1B7157-C25B-4436-B93B-FAAAB0F01DC7}"/>
          </ac:spMkLst>
        </pc:spChg>
        <pc:spChg chg="add del mod">
          <ac:chgData name="Safwa Ameer" userId="a0d94581-7f72-43f0-a4e7-51e746034cbc" providerId="ADAL" clId="{788A08DF-7480-494C-AC9D-6C4CC7E587F0}" dt="2022-06-06T00:48:09.358" v="4139"/>
          <ac:spMkLst>
            <pc:docMk/>
            <pc:sldMk cId="1744794620" sldId="373"/>
            <ac:spMk id="24" creationId="{631FF121-0BA8-4D5D-A6A4-F4AFBCAE836F}"/>
          </ac:spMkLst>
        </pc:spChg>
        <pc:spChg chg="add mod">
          <ac:chgData name="Safwa Ameer" userId="a0d94581-7f72-43f0-a4e7-51e746034cbc" providerId="ADAL" clId="{788A08DF-7480-494C-AC9D-6C4CC7E587F0}" dt="2022-06-06T00:46:38.615" v="4110" actId="14100"/>
          <ac:spMkLst>
            <pc:docMk/>
            <pc:sldMk cId="1744794620" sldId="373"/>
            <ac:spMk id="25" creationId="{00F3186E-3813-489B-A704-8E3937FC7CBB}"/>
          </ac:spMkLst>
        </pc:spChg>
        <pc:spChg chg="add mod">
          <ac:chgData name="Safwa Ameer" userId="a0d94581-7f72-43f0-a4e7-51e746034cbc" providerId="ADAL" clId="{788A08DF-7480-494C-AC9D-6C4CC7E587F0}" dt="2022-06-06T00:46:49.576" v="4115" actId="14100"/>
          <ac:spMkLst>
            <pc:docMk/>
            <pc:sldMk cId="1744794620" sldId="373"/>
            <ac:spMk id="26" creationId="{D4F2852B-C91C-4E99-A245-A25970B7D76F}"/>
          </ac:spMkLst>
        </pc:spChg>
        <pc:spChg chg="add del mod">
          <ac:chgData name="Safwa Ameer" userId="a0d94581-7f72-43f0-a4e7-51e746034cbc" providerId="ADAL" clId="{788A08DF-7480-494C-AC9D-6C4CC7E587F0}" dt="2022-06-06T00:47:11.164" v="4120" actId="478"/>
          <ac:spMkLst>
            <pc:docMk/>
            <pc:sldMk cId="1744794620" sldId="373"/>
            <ac:spMk id="27" creationId="{B5C9AD69-35DC-4236-A28C-173EF8662F0D}"/>
          </ac:spMkLst>
        </pc:spChg>
        <pc:spChg chg="add mod">
          <ac:chgData name="Safwa Ameer" userId="a0d94581-7f72-43f0-a4e7-51e746034cbc" providerId="ADAL" clId="{788A08DF-7480-494C-AC9D-6C4CC7E587F0}" dt="2022-06-06T00:47:53.808" v="4135" actId="14100"/>
          <ac:spMkLst>
            <pc:docMk/>
            <pc:sldMk cId="1744794620" sldId="373"/>
            <ac:spMk id="28" creationId="{91BF74D3-44AB-4356-B842-389035F9ECE8}"/>
          </ac:spMkLst>
        </pc:spChg>
        <pc:spChg chg="add mod">
          <ac:chgData name="Safwa Ameer" userId="a0d94581-7f72-43f0-a4e7-51e746034cbc" providerId="ADAL" clId="{788A08DF-7480-494C-AC9D-6C4CC7E587F0}" dt="2022-06-06T00:48:06.400" v="4138" actId="14100"/>
          <ac:spMkLst>
            <pc:docMk/>
            <pc:sldMk cId="1744794620" sldId="373"/>
            <ac:spMk id="29" creationId="{F1CED0D9-E1CD-4548-B23F-F4AE317CF042}"/>
          </ac:spMkLst>
        </pc:spChg>
        <pc:spChg chg="add del mod">
          <ac:chgData name="Safwa Ameer" userId="a0d94581-7f72-43f0-a4e7-51e746034cbc" providerId="ADAL" clId="{788A08DF-7480-494C-AC9D-6C4CC7E587F0}" dt="2022-06-06T00:47:40.572" v="4131" actId="478"/>
          <ac:spMkLst>
            <pc:docMk/>
            <pc:sldMk cId="1744794620" sldId="373"/>
            <ac:spMk id="30" creationId="{17BFD7AE-D7B6-44E1-A15B-F23883EE0BBA}"/>
          </ac:spMkLst>
        </pc:spChg>
        <pc:picChg chg="add mod">
          <ac:chgData name="Safwa Ameer" userId="a0d94581-7f72-43f0-a4e7-51e746034cbc" providerId="ADAL" clId="{788A08DF-7480-494C-AC9D-6C4CC7E587F0}" dt="2022-06-06T00:47:56.827" v="4137" actId="1076"/>
          <ac:picMkLst>
            <pc:docMk/>
            <pc:sldMk cId="1744794620" sldId="373"/>
            <ac:picMk id="2" creationId="{DAE7AA0D-33C7-4ADE-B1A7-66551DD6852C}"/>
          </ac:picMkLst>
        </pc:picChg>
        <pc:picChg chg="del">
          <ac:chgData name="Safwa Ameer" userId="a0d94581-7f72-43f0-a4e7-51e746034cbc" providerId="ADAL" clId="{788A08DF-7480-494C-AC9D-6C4CC7E587F0}" dt="2022-06-06T00:28:21.578" v="3570" actId="478"/>
          <ac:picMkLst>
            <pc:docMk/>
            <pc:sldMk cId="1744794620" sldId="373"/>
            <ac:picMk id="8" creationId="{E8BDF8E0-0075-442A-9C44-8E5F61614455}"/>
          </ac:picMkLst>
        </pc:picChg>
        <pc:picChg chg="del">
          <ac:chgData name="Safwa Ameer" userId="a0d94581-7f72-43f0-a4e7-51e746034cbc" providerId="ADAL" clId="{788A08DF-7480-494C-AC9D-6C4CC7E587F0}" dt="2022-06-06T00:28:48.795" v="3573" actId="478"/>
          <ac:picMkLst>
            <pc:docMk/>
            <pc:sldMk cId="1744794620" sldId="373"/>
            <ac:picMk id="10" creationId="{B556B5F9-8FF2-4CBA-B378-CD2735A4B524}"/>
          </ac:picMkLst>
        </pc:picChg>
        <pc:picChg chg="del">
          <ac:chgData name="Safwa Ameer" userId="a0d94581-7f72-43f0-a4e7-51e746034cbc" providerId="ADAL" clId="{788A08DF-7480-494C-AC9D-6C4CC7E587F0}" dt="2022-06-06T00:28:51.595" v="3577" actId="478"/>
          <ac:picMkLst>
            <pc:docMk/>
            <pc:sldMk cId="1744794620" sldId="373"/>
            <ac:picMk id="11" creationId="{FB7F68F5-E09F-4D68-A210-426D0825787D}"/>
          </ac:picMkLst>
        </pc:picChg>
        <pc:picChg chg="del">
          <ac:chgData name="Safwa Ameer" userId="a0d94581-7f72-43f0-a4e7-51e746034cbc" providerId="ADAL" clId="{788A08DF-7480-494C-AC9D-6C4CC7E587F0}" dt="2022-06-06T00:28:49.755" v="3574" actId="478"/>
          <ac:picMkLst>
            <pc:docMk/>
            <pc:sldMk cId="1744794620" sldId="373"/>
            <ac:picMk id="12" creationId="{75278609-DEE1-4733-9523-FBDC0D6EA5B8}"/>
          </ac:picMkLst>
        </pc:picChg>
        <pc:picChg chg="del">
          <ac:chgData name="Safwa Ameer" userId="a0d94581-7f72-43f0-a4e7-51e746034cbc" providerId="ADAL" clId="{788A08DF-7480-494C-AC9D-6C4CC7E587F0}" dt="2022-06-06T00:28:50.362" v="3575" actId="478"/>
          <ac:picMkLst>
            <pc:docMk/>
            <pc:sldMk cId="1744794620" sldId="373"/>
            <ac:picMk id="13" creationId="{F75752C2-88EA-4F48-840C-CC5F82E1BB92}"/>
          </ac:picMkLst>
        </pc:picChg>
        <pc:picChg chg="del">
          <ac:chgData name="Safwa Ameer" userId="a0d94581-7f72-43f0-a4e7-51e746034cbc" providerId="ADAL" clId="{788A08DF-7480-494C-AC9D-6C4CC7E587F0}" dt="2022-06-06T00:28:51.003" v="3576" actId="478"/>
          <ac:picMkLst>
            <pc:docMk/>
            <pc:sldMk cId="1744794620" sldId="373"/>
            <ac:picMk id="14" creationId="{A88F1B2C-37F4-4475-A159-DCB604428D62}"/>
          </ac:picMkLst>
        </pc:picChg>
        <pc:picChg chg="del">
          <ac:chgData name="Safwa Ameer" userId="a0d94581-7f72-43f0-a4e7-51e746034cbc" providerId="ADAL" clId="{788A08DF-7480-494C-AC9D-6C4CC7E587F0}" dt="2022-06-06T00:28:52.203" v="3578" actId="478"/>
          <ac:picMkLst>
            <pc:docMk/>
            <pc:sldMk cId="1744794620" sldId="373"/>
            <ac:picMk id="15" creationId="{42DE6EE9-EF4A-4C4C-B708-77BB0C47F45D}"/>
          </ac:picMkLst>
        </pc:picChg>
        <pc:picChg chg="add del mod">
          <ac:chgData name="Safwa Ameer" userId="a0d94581-7f72-43f0-a4e7-51e746034cbc" providerId="ADAL" clId="{788A08DF-7480-494C-AC9D-6C4CC7E587F0}" dt="2022-06-06T00:46:15.979" v="4102" actId="478"/>
          <ac:picMkLst>
            <pc:docMk/>
            <pc:sldMk cId="1744794620" sldId="373"/>
            <ac:picMk id="17" creationId="{476790A5-52B8-4CF4-9BFC-0A4A0A804601}"/>
          </ac:picMkLst>
        </pc:picChg>
        <pc:picChg chg="del">
          <ac:chgData name="Safwa Ameer" userId="a0d94581-7f72-43f0-a4e7-51e746034cbc" providerId="ADAL" clId="{788A08DF-7480-494C-AC9D-6C4CC7E587F0}" dt="2022-06-06T00:28:46.873" v="3571" actId="478"/>
          <ac:picMkLst>
            <pc:docMk/>
            <pc:sldMk cId="1744794620" sldId="373"/>
            <ac:picMk id="18" creationId="{FAE9BAF1-59E0-46B7-8057-17F65BDA5634}"/>
          </ac:picMkLst>
        </pc:picChg>
        <pc:picChg chg="del">
          <ac:chgData name="Safwa Ameer" userId="a0d94581-7f72-43f0-a4e7-51e746034cbc" providerId="ADAL" clId="{788A08DF-7480-494C-AC9D-6C4CC7E587F0}" dt="2022-06-06T00:28:47.561" v="3572" actId="478"/>
          <ac:picMkLst>
            <pc:docMk/>
            <pc:sldMk cId="1744794620" sldId="373"/>
            <ac:picMk id="20" creationId="{3AF7B14D-B842-4BC7-8944-EB5BA674BDC0}"/>
          </ac:picMkLst>
        </pc:picChg>
        <pc:cxnChg chg="add del mod">
          <ac:chgData name="Safwa Ameer" userId="a0d94581-7f72-43f0-a4e7-51e746034cbc" providerId="ADAL" clId="{788A08DF-7480-494C-AC9D-6C4CC7E587F0}" dt="2022-06-06T00:40:28.460" v="3937" actId="478"/>
          <ac:cxnSpMkLst>
            <pc:docMk/>
            <pc:sldMk cId="1744794620" sldId="373"/>
            <ac:cxnSpMk id="19" creationId="{16CBB5EB-BD09-4933-8D77-F651F3D68756}"/>
          </ac:cxnSpMkLst>
        </pc:cxnChg>
      </pc:sldChg>
      <pc:sldChg chg="addSp delSp modSp add modAnim modNotesTx">
        <pc:chgData name="Safwa Ameer" userId="a0d94581-7f72-43f0-a4e7-51e746034cbc" providerId="ADAL" clId="{788A08DF-7480-494C-AC9D-6C4CC7E587F0}" dt="2022-06-06T00:51:46.158" v="4158"/>
        <pc:sldMkLst>
          <pc:docMk/>
          <pc:sldMk cId="2128836047" sldId="374"/>
        </pc:sldMkLst>
        <pc:spChg chg="add mod">
          <ac:chgData name="Safwa Ameer" userId="a0d94581-7f72-43f0-a4e7-51e746034cbc" providerId="ADAL" clId="{788A08DF-7480-494C-AC9D-6C4CC7E587F0}" dt="2022-06-06T00:48:40.288" v="4148" actId="14100"/>
          <ac:spMkLst>
            <pc:docMk/>
            <pc:sldMk cId="2128836047" sldId="374"/>
            <ac:spMk id="8" creationId="{9565295E-07D2-4E9E-AB86-12E6B94DAEF7}"/>
          </ac:spMkLst>
        </pc:spChg>
        <pc:spChg chg="add del">
          <ac:chgData name="Safwa Ameer" userId="a0d94581-7f72-43f0-a4e7-51e746034cbc" providerId="ADAL" clId="{788A08DF-7480-494C-AC9D-6C4CC7E587F0}" dt="2022-06-06T00:51:46.158" v="4158"/>
          <ac:spMkLst>
            <pc:docMk/>
            <pc:sldMk cId="2128836047" sldId="374"/>
            <ac:spMk id="9" creationId="{544BF589-99CD-46FC-9E1E-66D5E34362CA}"/>
          </ac:spMkLst>
        </pc:spChg>
        <pc:picChg chg="mod">
          <ac:chgData name="Safwa Ameer" userId="a0d94581-7f72-43f0-a4e7-51e746034cbc" providerId="ADAL" clId="{788A08DF-7480-494C-AC9D-6C4CC7E587F0}" dt="2022-06-06T00:51:32.160" v="4156" actId="14100"/>
          <ac:picMkLst>
            <pc:docMk/>
            <pc:sldMk cId="2128836047" sldId="374"/>
            <ac:picMk id="17" creationId="{476790A5-52B8-4CF4-9BFC-0A4A0A804601}"/>
          </ac:picMkLst>
        </pc:picChg>
      </pc:sldChg>
      <pc:sldChg chg="addSp delSp modSp add modAnim modNotesTx">
        <pc:chgData name="Safwa Ameer" userId="a0d94581-7f72-43f0-a4e7-51e746034cbc" providerId="ADAL" clId="{788A08DF-7480-494C-AC9D-6C4CC7E587F0}" dt="2022-06-06T00:52:40.892" v="4172"/>
        <pc:sldMkLst>
          <pc:docMk/>
          <pc:sldMk cId="436999676" sldId="375"/>
        </pc:sldMkLst>
        <pc:spChg chg="add del">
          <ac:chgData name="Safwa Ameer" userId="a0d94581-7f72-43f0-a4e7-51e746034cbc" providerId="ADAL" clId="{788A08DF-7480-494C-AC9D-6C4CC7E587F0}" dt="2022-06-06T00:52:34.589" v="4170"/>
          <ac:spMkLst>
            <pc:docMk/>
            <pc:sldMk cId="436999676" sldId="375"/>
            <ac:spMk id="8" creationId="{3713B09C-ACD1-4B6C-BD92-3B280C594F81}"/>
          </ac:spMkLst>
        </pc:spChg>
        <pc:spChg chg="add mod">
          <ac:chgData name="Safwa Ameer" userId="a0d94581-7f72-43f0-a4e7-51e746034cbc" providerId="ADAL" clId="{788A08DF-7480-494C-AC9D-6C4CC7E587F0}" dt="2022-06-06T00:52:02.792" v="4164" actId="14100"/>
          <ac:spMkLst>
            <pc:docMk/>
            <pc:sldMk cId="436999676" sldId="375"/>
            <ac:spMk id="9" creationId="{2CC0E297-ED73-4175-AD26-AE0BC9DCBECD}"/>
          </ac:spMkLst>
        </pc:spChg>
        <pc:picChg chg="del">
          <ac:chgData name="Safwa Ameer" userId="a0d94581-7f72-43f0-a4e7-51e746034cbc" providerId="ADAL" clId="{788A08DF-7480-494C-AC9D-6C4CC7E587F0}" dt="2022-06-06T00:52:32.428" v="4169" actId="478"/>
          <ac:picMkLst>
            <pc:docMk/>
            <pc:sldMk cId="436999676" sldId="375"/>
            <ac:picMk id="17" creationId="{476790A5-52B8-4CF4-9BFC-0A4A0A804601}"/>
          </ac:picMkLst>
        </pc:picChg>
      </pc:sldChg>
      <pc:sldChg chg="addSp delSp modSp add modNotesTx">
        <pc:chgData name="Safwa Ameer" userId="a0d94581-7f72-43f0-a4e7-51e746034cbc" providerId="ADAL" clId="{788A08DF-7480-494C-AC9D-6C4CC7E587F0}" dt="2022-06-06T00:55:01.720" v="4222" actId="12"/>
        <pc:sldMkLst>
          <pc:docMk/>
          <pc:sldMk cId="86232061" sldId="376"/>
        </pc:sldMkLst>
        <pc:spChg chg="add mod">
          <ac:chgData name="Safwa Ameer" userId="a0d94581-7f72-43f0-a4e7-51e746034cbc" providerId="ADAL" clId="{788A08DF-7480-494C-AC9D-6C4CC7E587F0}" dt="2022-06-06T00:52:54.880" v="4178" actId="14100"/>
          <ac:spMkLst>
            <pc:docMk/>
            <pc:sldMk cId="86232061" sldId="376"/>
            <ac:spMk id="8" creationId="{136D717E-F603-4F9D-BCF3-DBE074A424BE}"/>
          </ac:spMkLst>
        </pc:spChg>
        <pc:picChg chg="del">
          <ac:chgData name="Safwa Ameer" userId="a0d94581-7f72-43f0-a4e7-51e746034cbc" providerId="ADAL" clId="{788A08DF-7480-494C-AC9D-6C4CC7E587F0}" dt="2022-06-06T00:52:44.828" v="4173" actId="478"/>
          <ac:picMkLst>
            <pc:docMk/>
            <pc:sldMk cId="86232061" sldId="376"/>
            <ac:picMk id="17" creationId="{476790A5-52B8-4CF4-9BFC-0A4A0A804601}"/>
          </ac:picMkLst>
        </pc:picChg>
      </pc:sldChg>
      <pc:sldChg chg="addSp delSp modSp add modNotesTx">
        <pc:chgData name="Safwa Ameer" userId="a0d94581-7f72-43f0-a4e7-51e746034cbc" providerId="ADAL" clId="{788A08DF-7480-494C-AC9D-6C4CC7E587F0}" dt="2022-06-06T02:24:16.666" v="5135" actId="20577"/>
        <pc:sldMkLst>
          <pc:docMk/>
          <pc:sldMk cId="2809230267" sldId="377"/>
        </pc:sldMkLst>
        <pc:spChg chg="mod">
          <ac:chgData name="Safwa Ameer" userId="a0d94581-7f72-43f0-a4e7-51e746034cbc" providerId="ADAL" clId="{788A08DF-7480-494C-AC9D-6C4CC7E587F0}" dt="2022-06-06T00:56:01.768" v="4235" actId="1076"/>
          <ac:spMkLst>
            <pc:docMk/>
            <pc:sldMk cId="2809230267" sldId="377"/>
            <ac:spMk id="3" creationId="{00000000-0000-0000-0000-000000000000}"/>
          </ac:spMkLst>
        </pc:spChg>
        <pc:spChg chg="add mod">
          <ac:chgData name="Safwa Ameer" userId="a0d94581-7f72-43f0-a4e7-51e746034cbc" providerId="ADAL" clId="{788A08DF-7480-494C-AC9D-6C4CC7E587F0}" dt="2022-06-06T00:59:24.913" v="4300" actId="1076"/>
          <ac:spMkLst>
            <pc:docMk/>
            <pc:sldMk cId="2809230267" sldId="377"/>
            <ac:spMk id="7" creationId="{27728BE5-383C-458B-A279-CEF60C750FF8}"/>
          </ac:spMkLst>
        </pc:spChg>
        <pc:spChg chg="del">
          <ac:chgData name="Safwa Ameer" userId="a0d94581-7f72-43f0-a4e7-51e746034cbc" providerId="ADAL" clId="{788A08DF-7480-494C-AC9D-6C4CC7E587F0}" dt="2022-06-06T00:56:06.269" v="4237" actId="478"/>
          <ac:spMkLst>
            <pc:docMk/>
            <pc:sldMk cId="2809230267" sldId="377"/>
            <ac:spMk id="8" creationId="{136D717E-F603-4F9D-BCF3-DBE074A424BE}"/>
          </ac:spMkLst>
        </pc:spChg>
        <pc:picChg chg="del">
          <ac:chgData name="Safwa Ameer" userId="a0d94581-7f72-43f0-a4e7-51e746034cbc" providerId="ADAL" clId="{788A08DF-7480-494C-AC9D-6C4CC7E587F0}" dt="2022-06-06T00:56:03.660" v="4236" actId="478"/>
          <ac:picMkLst>
            <pc:docMk/>
            <pc:sldMk cId="2809230267" sldId="377"/>
            <ac:picMk id="2" creationId="{DAE7AA0D-33C7-4ADE-B1A7-66551DD6852C}"/>
          </ac:picMkLst>
        </pc:picChg>
      </pc:sldChg>
      <pc:sldChg chg="add modTransition">
        <pc:chgData name="Safwa Ameer" userId="a0d94581-7f72-43f0-a4e7-51e746034cbc" providerId="ADAL" clId="{788A08DF-7480-494C-AC9D-6C4CC7E587F0}" dt="2022-06-06T01:20:48.549" v="4382"/>
        <pc:sldMkLst>
          <pc:docMk/>
          <pc:sldMk cId="2456844652" sldId="378"/>
        </pc:sldMkLst>
      </pc:sldChg>
      <pc:sldChg chg="modSp add modAnim modNotesTx">
        <pc:chgData name="Safwa Ameer" userId="a0d94581-7f72-43f0-a4e7-51e746034cbc" providerId="ADAL" clId="{788A08DF-7480-494C-AC9D-6C4CC7E587F0}" dt="2022-06-06T02:08:43.027" v="5094"/>
        <pc:sldMkLst>
          <pc:docMk/>
          <pc:sldMk cId="2183027332" sldId="380"/>
        </pc:sldMkLst>
        <pc:spChg chg="mod">
          <ac:chgData name="Safwa Ameer" userId="a0d94581-7f72-43f0-a4e7-51e746034cbc" providerId="ADAL" clId="{788A08DF-7480-494C-AC9D-6C4CC7E587F0}" dt="2022-06-06T02:07:42.497" v="5081" actId="207"/>
          <ac:spMkLst>
            <pc:docMk/>
            <pc:sldMk cId="2183027332" sldId="380"/>
            <ac:spMk id="9" creationId="{25BE9A19-4EC1-48E2-869F-2B7A9BF90A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69C79-1AB2-AD4D-B5EB-2546258345A9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D05E-103F-3941-84E8-38C0F93C3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9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9F009B-AA83-4291-81BE-194F11CE19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31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9F009B-AA83-4291-81BE-194F11CE19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51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40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91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52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261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64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342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54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422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01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i="0" u="none" strike="noStrike" kern="1200" baseline="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20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943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818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57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312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639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9F009B-AA83-4291-81BE-194F11CE190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2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84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1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16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35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77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78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LinLibertine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50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</p:spTree>
    <p:extLst>
      <p:ext uri="{BB962C8B-B14F-4D97-AF65-F5344CB8AC3E}">
        <p14:creationId xmlns:p14="http://schemas.microsoft.com/office/powerpoint/2010/main" val="3987592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04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979660"/>
            <a:ext cx="6900227" cy="443198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0" y="4754563"/>
            <a:ext cx="9144000" cy="276999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333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6441441"/>
            <a:ext cx="9144000" cy="4165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0" tIns="0" rIns="274320" bIns="0" anchor="ctr"/>
          <a:lstStyle/>
          <a:p>
            <a:pPr marL="0" indent="0" algn="l" defTabSz="820738" eaLnBrk="0" hangingPunct="0"/>
            <a:r>
              <a:rPr lang="en-US" sz="1200" b="1" dirty="0">
                <a:solidFill>
                  <a:srgbClr val="FFFFFF"/>
                </a:solidFill>
              </a:rPr>
              <a:t>Star Lab:</a:t>
            </a:r>
            <a:r>
              <a:rPr lang="en-US" sz="1200" b="1" baseline="0" dirty="0">
                <a:solidFill>
                  <a:srgbClr val="FFFFFF"/>
                </a:solidFill>
              </a:rPr>
              <a:t> </a:t>
            </a:r>
            <a:r>
              <a:rPr lang="en-US" sz="1200" b="1" baseline="0" dirty="0" err="1">
                <a:solidFill>
                  <a:srgbClr val="FFFFFF"/>
                </a:solidFill>
              </a:rPr>
              <a:t>Falken</a:t>
            </a:r>
            <a:r>
              <a:rPr lang="en-US" sz="1200" b="1" baseline="0" dirty="0">
                <a:solidFill>
                  <a:srgbClr val="FFFFFF"/>
                </a:solidFill>
              </a:rPr>
              <a:t> Project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29435" y="143913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29435" y="2078899"/>
            <a:ext cx="4040188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1860" y="143913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591860" y="2078899"/>
            <a:ext cx="4041775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36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86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1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43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3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4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2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78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29438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3" r:id="rId12"/>
    <p:sldLayoutId id="214748366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6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6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10" Type="http://schemas.openxmlformats.org/officeDocument/2006/relationships/image" Target="../media/image19.sv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1624"/>
            <a:ext cx="9144000" cy="1200718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BlueSky: Towards Convergence of Zero Trust Principles and Score-Based Authorization for IoT Enabled Smart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84" y="2298047"/>
            <a:ext cx="4721068" cy="152134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Safwa Ameer</a:t>
            </a:r>
          </a:p>
          <a:p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Institute for Cyber Security (ICS)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Security and Privacy Enhanced Cloud Computing (C-SPECC)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Texas at San Antonio</a:t>
            </a: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kern="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B4890-8350-4949-A0DB-D0F100811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5999C-511B-4903-B578-6F04B7F95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1</a:t>
            </a:fld>
            <a:endParaRPr lang="en-US" sz="1000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CADDE37-5632-4CEB-BD51-F23CE49A4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40D2C0A-C3B1-679C-CD13-8240CBF18D13}"/>
              </a:ext>
            </a:extLst>
          </p:cNvPr>
          <p:cNvSpPr txBox="1">
            <a:spLocks/>
          </p:cNvSpPr>
          <p:nvPr/>
        </p:nvSpPr>
        <p:spPr>
          <a:xfrm>
            <a:off x="4755539" y="3621020"/>
            <a:ext cx="4251377" cy="15057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Ravi Sandhu</a:t>
            </a:r>
          </a:p>
          <a:p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Institute for Cyber Security (ICS)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Security and Privacy Enhanced Cloud Computing (C-SPECC)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Texas at San Antonio</a:t>
            </a:r>
            <a:br>
              <a:rPr lang="en-US" sz="14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400" b="1" kern="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47406DE-6996-8BD5-D00A-8D56DC1C6B82}"/>
              </a:ext>
            </a:extLst>
          </p:cNvPr>
          <p:cNvSpPr txBox="1">
            <a:spLocks/>
          </p:cNvSpPr>
          <p:nvPr/>
        </p:nvSpPr>
        <p:spPr>
          <a:xfrm>
            <a:off x="620550" y="3942524"/>
            <a:ext cx="3754135" cy="9341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Smriti Bhatt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0" i="0" u="none" strike="noStrike" baseline="0" dirty="0">
                <a:latin typeface="LinLibertineT"/>
              </a:rPr>
              <a:t>Purdue University</a:t>
            </a: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kern="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05573F4-7FD3-FA65-B135-C6578078DA80}"/>
              </a:ext>
            </a:extLst>
          </p:cNvPr>
          <p:cNvSpPr txBox="1">
            <a:spLocks/>
          </p:cNvSpPr>
          <p:nvPr/>
        </p:nvSpPr>
        <p:spPr>
          <a:xfrm>
            <a:off x="5055466" y="2535612"/>
            <a:ext cx="3754135" cy="7895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Maanak Gupta</a:t>
            </a:r>
            <a:br>
              <a:rPr lang="en-US" sz="16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  <a:b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Tennessee Tech University</a:t>
            </a: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kern="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kern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E25DF5C-6BB3-7832-51CE-F649E0CF0B6C}"/>
              </a:ext>
            </a:extLst>
          </p:cNvPr>
          <p:cNvSpPr txBox="1">
            <a:spLocks/>
          </p:cNvSpPr>
          <p:nvPr/>
        </p:nvSpPr>
        <p:spPr>
          <a:xfrm>
            <a:off x="476955" y="5105521"/>
            <a:ext cx="8135332" cy="39290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</a:rPr>
              <a:t>ACM Symposium on Access Control Models and Technologies </a:t>
            </a:r>
          </a:p>
          <a:p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0999064-D4F1-48F8-4CC1-5A85B1642D0F}"/>
              </a:ext>
            </a:extLst>
          </p:cNvPr>
          <p:cNvSpPr txBox="1">
            <a:spLocks/>
          </p:cNvSpPr>
          <p:nvPr/>
        </p:nvSpPr>
        <p:spPr>
          <a:xfrm>
            <a:off x="1699821" y="5429481"/>
            <a:ext cx="5689600" cy="39290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8-10</a:t>
            </a:r>
            <a:r>
              <a:rPr lang="en-US" sz="18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2022</a:t>
            </a: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911EA0-BF42-7EC7-088F-0B136A57BCFC}"/>
              </a:ext>
            </a:extLst>
          </p:cNvPr>
          <p:cNvSpPr txBox="1"/>
          <p:nvPr/>
        </p:nvSpPr>
        <p:spPr>
          <a:xfrm>
            <a:off x="1699821" y="5731986"/>
            <a:ext cx="572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ea typeface="Roboto Light" panose="02000000000000000000" pitchFamily="2" charset="0"/>
                <a:cs typeface="Times New Roman" panose="02020603050405020304" pitchFamily="18" charset="0"/>
              </a:rPr>
              <a:t>safwa.ameer@utsa.edu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484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the importance of considering ZT concepts when designing, enforcing, and implementing authorization models. For this purpose, we provide a structured mapping between the ZT tenets and the PEI models framework [2].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 authorization requirements framework (ZT-ARF). </a:t>
            </a:r>
          </a:p>
          <a:p>
            <a:pPr marL="0" indent="0" algn="l">
              <a:buNone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motivates the need to implement ZT principles when developing access control </a:t>
            </a:r>
            <a:r>
              <a:rPr lang="da-DK" sz="14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for smart IoT systems.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analyze access control requirements in IoT systems and accordingly specify which requirements components from our proposed ZT-ARF we need to include when designing an authorization model for integrated ZT IoT systems.</a:t>
            </a:r>
          </a:p>
          <a:p>
            <a:pPr marL="342900" indent="-342900" algn="l">
              <a:buFont typeface="+mj-lt"/>
              <a:buAutoNum type="arabicPeriod" startAt="4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our novel framework for ZT score-based authorization (ZT-SAF).</a:t>
            </a:r>
          </a:p>
          <a:p>
            <a:pPr marL="342900" indent="-342900" algn="l">
              <a:buFont typeface="+mj-lt"/>
              <a:buAutoNum type="arabicPeriod" startAt="4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future research directions and propose a plan for designing, enforcing, and implementing the proposed ZT-SAF in smart connected IoT systems.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F6862C1-AF6A-A80C-2155-FF6F0A6C6984}"/>
              </a:ext>
            </a:extLst>
          </p:cNvPr>
          <p:cNvSpPr/>
          <p:nvPr/>
        </p:nvSpPr>
        <p:spPr>
          <a:xfrm>
            <a:off x="2082858" y="2987931"/>
            <a:ext cx="6670308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provides a structured view of different authorization requirements to consider when designing a ZT authorization policy model.</a:t>
            </a:r>
          </a:p>
        </p:txBody>
      </p:sp>
    </p:spTree>
    <p:extLst>
      <p:ext uri="{BB962C8B-B14F-4D97-AF65-F5344CB8AC3E}">
        <p14:creationId xmlns:p14="http://schemas.microsoft.com/office/powerpoint/2010/main" val="426084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255674"/>
            <a:ext cx="4932822" cy="691419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 Trust Authorization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Framework (ZT-ARF)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1868DA-F371-47E4-AD60-699518B32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2" y="1202768"/>
            <a:ext cx="3758419" cy="47979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BB13CC-B870-4A89-B20C-66D1320016BB}"/>
              </a:ext>
            </a:extLst>
          </p:cNvPr>
          <p:cNvSpPr txBox="1"/>
          <p:nvPr/>
        </p:nvSpPr>
        <p:spPr>
          <a:xfrm>
            <a:off x="148046" y="1160210"/>
            <a:ext cx="269094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entity that initiates the access request  (users, services, apps, devices)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1260EB-6B97-446D-844A-2C74D1A7F63B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2838994" y="1529542"/>
            <a:ext cx="487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209B9CC-A156-47B3-9104-C27C523FD3B0}"/>
              </a:ext>
            </a:extLst>
          </p:cNvPr>
          <p:cNvSpPr txBox="1"/>
          <p:nvPr/>
        </p:nvSpPr>
        <p:spPr>
          <a:xfrm>
            <a:off x="278673" y="2528649"/>
            <a:ext cx="269094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executable image of a program (operations)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7AD7F2-16AF-4D18-A01A-0A84EFB7ECF2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969622" y="2790259"/>
            <a:ext cx="487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746BC66-F6D8-4DB1-94B2-CFCF4DE897CF}"/>
              </a:ext>
            </a:extLst>
          </p:cNvPr>
          <p:cNvSpPr txBox="1"/>
          <p:nvPr/>
        </p:nvSpPr>
        <p:spPr>
          <a:xfrm>
            <a:off x="148046" y="3683118"/>
            <a:ext cx="269094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characteristics.</a:t>
            </a:r>
          </a:p>
          <a:p>
            <a:pPr marL="342900" indent="-342900">
              <a:buAutoNum type="alphaL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characteristics.</a:t>
            </a:r>
          </a:p>
          <a:p>
            <a:pPr marL="342900" indent="-342900">
              <a:buAutoNum type="alphaL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Threats and logs information.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5A71AF-25FC-4ABC-B4CC-3E815088EF6B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2838994" y="4052450"/>
            <a:ext cx="6357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ABA2E69-1866-4B69-A1D0-69DC25589AF4}"/>
              </a:ext>
            </a:extLst>
          </p:cNvPr>
          <p:cNvSpPr txBox="1"/>
          <p:nvPr/>
        </p:nvSpPr>
        <p:spPr>
          <a:xfrm>
            <a:off x="6305006" y="1687080"/>
            <a:ext cx="2778034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Targets are the resources that need to be accessed in the request (users, devices, apps, info)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CFCB9DC-1EF7-403B-B73F-4207CE123A22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5801070" y="2056412"/>
            <a:ext cx="5039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608C604-C136-4BA2-9D28-641A44CB4419}"/>
              </a:ext>
            </a:extLst>
          </p:cNvPr>
          <p:cNvSpPr txBox="1"/>
          <p:nvPr/>
        </p:nvSpPr>
        <p:spPr>
          <a:xfrm>
            <a:off x="6453052" y="3059668"/>
            <a:ext cx="262998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approval to perform an action on a specific target (permissions, activities)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7CF30AF-2332-4B95-953A-C8BB948D1A9A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5904412" y="3429000"/>
            <a:ext cx="5486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00C16DA-4BFB-4E9C-9386-7251204251CC}"/>
              </a:ext>
            </a:extLst>
          </p:cNvPr>
          <p:cNvSpPr txBox="1"/>
          <p:nvPr/>
        </p:nvSpPr>
        <p:spPr>
          <a:xfrm>
            <a:off x="6445454" y="4016745"/>
            <a:ext cx="2508648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continuity of an access Decision.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authorization system enforces the security policy: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Before the access execution. 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During the execution,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After the execution.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FADD24C-2D90-45E9-8309-0FEB6D3E0473}"/>
              </a:ext>
            </a:extLst>
          </p:cNvPr>
          <p:cNvCxnSpPr>
            <a:cxnSpLocks/>
            <a:stCxn id="42" idx="1"/>
          </p:cNvCxnSpPr>
          <p:nvPr/>
        </p:nvCxnSpPr>
        <p:spPr>
          <a:xfrm flipH="1" flipV="1">
            <a:off x="6209211" y="4801588"/>
            <a:ext cx="236243" cy="1230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46B2638-54C5-400A-8E83-7C8BD013EA8C}"/>
              </a:ext>
            </a:extLst>
          </p:cNvPr>
          <p:cNvSpPr txBox="1"/>
          <p:nvPr/>
        </p:nvSpPr>
        <p:spPr>
          <a:xfrm>
            <a:off x="48813" y="5020591"/>
            <a:ext cx="269094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capture any abnormal behavior.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E3F9E94-7BB1-45F7-97B6-8222E60DB2D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2739761" y="5174480"/>
            <a:ext cx="412742" cy="2154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4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7" grpId="0" animBg="1"/>
      <p:bldP spid="20" grpId="0" animBg="1"/>
      <p:bldP spid="33" grpId="0" animBg="1"/>
      <p:bldP spid="42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484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the importance of considering ZT concepts when designing, enforcing, and implementing authorization models. For this purpose, we provide a structured mapping between the ZT tenets and the PEI models framework [2].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ZT authorization requirements framework (ZT-ARF), which provides a structured view of different authorization requirements to consider when designing a ZT authorization policy model.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motivates the need to implement ZT principles when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access control </a:t>
            </a:r>
            <a:r>
              <a:rPr lang="da-DK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for smart IoT systems</a:t>
            </a:r>
            <a:r>
              <a:rPr lang="da-DK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analyze access control requirements in IoT systems and accordingly specify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requirements components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our proposed ZT-ARF we need to include when designing an authorization model for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 ZT IoT systems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our novel framework for ZT score-based authorization (ZT-SAF).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future research directions and propose a plan for designing, enforcing, and implementing the proposed ZT-SAF in smart connected IoT systems.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26B456-E7B8-8852-6B0E-F3354D857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821" y="4413900"/>
            <a:ext cx="1199087" cy="172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548063"/>
            <a:ext cx="8507334" cy="27913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believe that integrating ZT concepts is crucial when developing IoT systems for the following reasons: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 is a response to enterprise network trends that include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users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 your own device (BYOD)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cloud-based assets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do not fall within the enterprise’s network boundaries, which is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 for IoT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cases.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hand, IoT systems possess some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make them need to integrate ZT paradigms into their authentication and authorization designs.</a:t>
            </a:r>
          </a:p>
          <a:p>
            <a:pPr marL="342900" lvl="1" indent="0" algn="l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ZT in IoT?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</p:spTree>
    <p:extLst>
      <p:ext uri="{BB962C8B-B14F-4D97-AF65-F5344CB8AC3E}">
        <p14:creationId xmlns:p14="http://schemas.microsoft.com/office/powerpoint/2010/main" val="147318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3326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ZT in IoT?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39254F-1932-434A-AA79-C263F5A05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946" y="1170352"/>
            <a:ext cx="6677025" cy="497205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F98B255-B970-4A02-BA2F-AC22945D0758}"/>
              </a:ext>
            </a:extLst>
          </p:cNvPr>
          <p:cNvSpPr/>
          <p:nvPr/>
        </p:nvSpPr>
        <p:spPr>
          <a:xfrm>
            <a:off x="315678" y="4548363"/>
            <a:ext cx="8657645" cy="8267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need arises for a systematic and dynamic research approach for IoT to maintain its success over the long term in securing authorization, resource access, communication, and data flow.</a:t>
            </a:r>
          </a:p>
        </p:txBody>
      </p:sp>
    </p:spTree>
    <p:extLst>
      <p:ext uri="{BB962C8B-B14F-4D97-AF65-F5344CB8AC3E}">
        <p14:creationId xmlns:p14="http://schemas.microsoft.com/office/powerpoint/2010/main" val="231148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3326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38788" y="111318"/>
            <a:ext cx="5083432" cy="793707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 Zero Trust Authorization In IoT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BDF8E0-0075-442A-9C44-8E5F61614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0456" y="1296500"/>
            <a:ext cx="2767712" cy="3989699"/>
          </a:xfrm>
          <a:prstGeom prst="rect">
            <a:avLst/>
          </a:prstGeom>
        </p:spPr>
      </p:pic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25BE9A19-4EC1-48E2-869F-2B7A9BF90AF6}"/>
              </a:ext>
            </a:extLst>
          </p:cNvPr>
          <p:cNvSpPr txBox="1">
            <a:spLocks/>
          </p:cNvSpPr>
          <p:nvPr/>
        </p:nvSpPr>
        <p:spPr>
          <a:xfrm>
            <a:off x="318331" y="1160699"/>
            <a:ext cx="5915491" cy="49817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analyzed IoT systems authorization requirements.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develop a ZT authorization system for an IoT application domain, we need to include the following components from the proposed ZT-ARF.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Actor characteristics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characteristics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context characteristics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usage check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components to build a 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authorization model.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action-target characteristics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are critical in maintaining a 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fine-grained authorization model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behavioral check requirements component provides more dynamic authorization models capable of capturing deviations from normal behaviors, it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requires sophisticated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policy and enforcement models.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Hence, we believe that including the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behavioral check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components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depends on the specific IoT application domain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Since it requires a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trade-off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sensitivity of the resources and data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needs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one hand, and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cost and acceptable level of complexity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hand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B556B5F9-8FF2-4CBA-B378-CD2735A4B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58503" y="1296500"/>
            <a:ext cx="458049" cy="458049"/>
          </a:xfrm>
          <a:prstGeom prst="rect">
            <a:avLst/>
          </a:prstGeom>
        </p:spPr>
      </p:pic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FB7F68F5-E09F-4D68-A210-426D082578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30066" y="3427740"/>
            <a:ext cx="458049" cy="458049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75278609-DEE1-4733-9523-FBDC0D6EA5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30065" y="1774706"/>
            <a:ext cx="458049" cy="458049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F75752C2-88EA-4F48-840C-CC5F82E1BB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51114" y="2342512"/>
            <a:ext cx="458049" cy="458049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A88F1B2C-37F4-4475-A159-DCB604428D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22956" y="2859934"/>
            <a:ext cx="458049" cy="458049"/>
          </a:xfrm>
          <a:prstGeom prst="rect">
            <a:avLst/>
          </a:prstGeom>
        </p:spPr>
      </p:pic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42DE6EE9-EF4A-4C4C-B708-77BB0C47F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44148" y="3950409"/>
            <a:ext cx="458049" cy="4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02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3326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38788" y="111318"/>
            <a:ext cx="5083432" cy="793707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 Zero Trust Authorization In IoT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25BE9A19-4EC1-48E2-869F-2B7A9BF90AF6}"/>
              </a:ext>
            </a:extLst>
          </p:cNvPr>
          <p:cNvSpPr txBox="1">
            <a:spLocks/>
          </p:cNvSpPr>
          <p:nvPr/>
        </p:nvSpPr>
        <p:spPr>
          <a:xfrm>
            <a:off x="245832" y="1160699"/>
            <a:ext cx="8738204" cy="48459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Criteria-Based Authorization Vs Score-Based Authorization:</a:t>
            </a:r>
          </a:p>
          <a:p>
            <a:pPr marL="342900" lvl="1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ZT paradigm differentiate between </a:t>
            </a:r>
            <a:r>
              <a:rPr lang="en-US" sz="1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authorization models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</a:t>
            </a:r>
            <a:r>
              <a:rPr lang="en-US" sz="1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the input factors are evaluated to decide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access requests.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Criteria-based authorization model: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Assumes certain qualifications (conditions, characteristics,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met before access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resource (e.g., read/write)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granted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Access is granted or action applied to a resource only if all the criteria are met.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RBAC, UCON, ACON, ABAC.</a:t>
            </a:r>
          </a:p>
          <a:p>
            <a:pPr marL="685800" lvl="1" indent="-342900">
              <a:buFont typeface="+mj-lt"/>
              <a:buAutoNum type="arabicPeriod" startAt="2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Score-based authorization model: 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Computes a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confidence level (score)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requested access. As long as the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score exceeds the threshold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configured for the resource, access to the resource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granted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the action performed. Otherwise, the request is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privileges are reduced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believe that score-based models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more suitable for IoT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systems, for the following reasons:</a:t>
            </a:r>
          </a:p>
          <a:p>
            <a:pPr lvl="2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dynamic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 score provides a current confidence level for the requesting actor and adjusts to changing factors more quickly than static policies modified by human administrators.</a:t>
            </a:r>
          </a:p>
          <a:p>
            <a:pPr lvl="2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inputs from the sensors are </a:t>
            </a:r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subjective and probabilistic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rather than absolute.</a:t>
            </a:r>
          </a:p>
          <a:p>
            <a:pPr marL="342900" lvl="1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it is </a:t>
            </a:r>
            <a:r>
              <a:rPr lang="en-US" sz="17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imperative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authorization models considers the </a:t>
            </a:r>
            <a:r>
              <a:rPr lang="en-US" sz="17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confidence level (score)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different access requests and that their policies </a:t>
            </a:r>
            <a:r>
              <a:rPr lang="en-US" sz="17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accommodate </a:t>
            </a:r>
            <a:r>
              <a:rPr lang="en-US" sz="17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subjective information and uncertainty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-228600">
              <a:buFont typeface="+mj-lt"/>
              <a:buAutoNum type="alphaLcPeriod"/>
            </a:pP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-228600">
              <a:buFont typeface="+mj-lt"/>
              <a:buAutoNum type="alphaLcPeriod"/>
            </a:pPr>
            <a:endParaRPr lang="en-US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Graphic 16" descr="Checkmark with solid fill">
            <a:extLst>
              <a:ext uri="{FF2B5EF4-FFF2-40B4-BE49-F238E27FC236}">
                <a16:creationId xmlns:a16="http://schemas.microsoft.com/office/drawing/2014/main" id="{63400D0A-4170-477B-8A1B-283177CCE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95620" y="2789489"/>
            <a:ext cx="458049" cy="4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34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38788" y="111318"/>
            <a:ext cx="5083432" cy="793707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 Zero Trust Authorization In IoT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BDF8E0-0075-442A-9C44-8E5F61614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009" y="1111401"/>
            <a:ext cx="1906671" cy="2748495"/>
          </a:xfrm>
          <a:prstGeom prst="rect">
            <a:avLst/>
          </a:prstGeom>
        </p:spPr>
      </p:pic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25BE9A19-4EC1-48E2-869F-2B7A9BF90AF6}"/>
              </a:ext>
            </a:extLst>
          </p:cNvPr>
          <p:cNvSpPr txBox="1">
            <a:spLocks/>
          </p:cNvSpPr>
          <p:nvPr/>
        </p:nvSpPr>
        <p:spPr>
          <a:xfrm>
            <a:off x="231112" y="4715592"/>
            <a:ext cx="8714105" cy="1521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develop a ZT IoT system, the need arises for a contextual aware access control model capable of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Incorporating actor, targets, action, action-target, context characteristics, and the usage check components from the ZT-ARF.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Dynamically deciding on access requests based on calculated score (confidence level) rather than on static access control policies.</a:t>
            </a:r>
          </a:p>
        </p:txBody>
      </p:sp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B556B5F9-8FF2-4CBA-B378-CD2735A4B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2708" y="1031000"/>
            <a:ext cx="458049" cy="458049"/>
          </a:xfrm>
          <a:prstGeom prst="rect">
            <a:avLst/>
          </a:prstGeom>
        </p:spPr>
      </p:pic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FB7F68F5-E09F-4D68-A210-426D082578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26424" y="2863216"/>
            <a:ext cx="458049" cy="458049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75278609-DEE1-4733-9523-FBDC0D6EA5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38824" y="1503882"/>
            <a:ext cx="458049" cy="458049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F75752C2-88EA-4F48-840C-CC5F82E1BB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26563" y="1953181"/>
            <a:ext cx="458049" cy="458049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A88F1B2C-37F4-4475-A159-DCB604428D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31366" y="2404810"/>
            <a:ext cx="458049" cy="4580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AE9BAF1-59E0-46B7-8057-17F65BDA56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3834" y="1712513"/>
            <a:ext cx="2477128" cy="1678760"/>
          </a:xfrm>
          <a:prstGeom prst="rect">
            <a:avLst/>
          </a:prstGeom>
        </p:spPr>
      </p:pic>
      <p:pic>
        <p:nvPicPr>
          <p:cNvPr id="20" name="Graphic 19" descr="Add">
            <a:extLst>
              <a:ext uri="{FF2B5EF4-FFF2-40B4-BE49-F238E27FC236}">
                <a16:creationId xmlns:a16="http://schemas.microsoft.com/office/drawing/2014/main" id="{3AF7B14D-B842-4BC7-8944-EB5BA674BD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36778" y="2332226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4BEF1CE-E5A9-F8F2-ED82-103871D3D0FC}"/>
              </a:ext>
            </a:extLst>
          </p:cNvPr>
          <p:cNvSpPr txBox="1"/>
          <p:nvPr/>
        </p:nvSpPr>
        <p:spPr>
          <a:xfrm>
            <a:off x="1279165" y="4025776"/>
            <a:ext cx="1972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Score –Based Authorization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28FD3A-A992-0C01-5BEE-99FBB18A9D57}"/>
              </a:ext>
            </a:extLst>
          </p:cNvPr>
          <p:cNvSpPr txBox="1"/>
          <p:nvPr/>
        </p:nvSpPr>
        <p:spPr>
          <a:xfrm>
            <a:off x="5274305" y="4025776"/>
            <a:ext cx="1972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ZT-ARF</a:t>
            </a:r>
          </a:p>
        </p:txBody>
      </p:sp>
    </p:spTree>
    <p:extLst>
      <p:ext uri="{BB962C8B-B14F-4D97-AF65-F5344CB8AC3E}">
        <p14:creationId xmlns:p14="http://schemas.microsoft.com/office/powerpoint/2010/main" val="142226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484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the importance of considering ZT concepts when designing, enforcing, and implementing authorization models. For this purpose, we provide a structured mapping between the ZT tenets and the PEI models framework [2].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ZT authorization requirements framework (ZT-ARF), which provides a structured view of different authorization requirements to consider when designing a ZT authorization policy model.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motivates the need to implement ZT principles when developing access control </a:t>
            </a:r>
            <a:r>
              <a:rPr lang="da-DK" sz="14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for smart IoT systems.</a:t>
            </a:r>
            <a:endParaRPr lang="en-US" sz="14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analyze access control requirements in IoT systems and accordingly specify which requirements components from our proposed ZT-ARF we need to include when designing an authorization model for integrated ZT IoT systems.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our novel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framework for ZT score-based authorization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(ZT-SAF).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directions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propose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plan for designing, enforcing, and implementing the proposed ZT-SAF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smart connected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IoT systems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</p:spTree>
    <p:extLst>
      <p:ext uri="{BB962C8B-B14F-4D97-AF65-F5344CB8AC3E}">
        <p14:creationId xmlns:p14="http://schemas.microsoft.com/office/powerpoint/2010/main" val="261729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19627" y="69445"/>
            <a:ext cx="5937663" cy="87931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 Trust Score-based authorization framework  (ZT-SAF)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E7AA0D-33C7-4ADE-B1A7-66551DD68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627" y="1485077"/>
            <a:ext cx="6362176" cy="470536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BCA879F-76E9-4A18-9F34-A5000B5B4EED}"/>
              </a:ext>
            </a:extLst>
          </p:cNvPr>
          <p:cNvSpPr/>
          <p:nvPr/>
        </p:nvSpPr>
        <p:spPr>
          <a:xfrm>
            <a:off x="1270660" y="2861953"/>
            <a:ext cx="1270659" cy="8793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F3186E-3813-489B-A704-8E3937FC7CBB}"/>
              </a:ext>
            </a:extLst>
          </p:cNvPr>
          <p:cNvSpPr/>
          <p:nvPr/>
        </p:nvSpPr>
        <p:spPr>
          <a:xfrm>
            <a:off x="6319649" y="3547797"/>
            <a:ext cx="1270659" cy="596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4F2852B-C91C-4E99-A245-A25970B7D76F}"/>
              </a:ext>
            </a:extLst>
          </p:cNvPr>
          <p:cNvSpPr/>
          <p:nvPr/>
        </p:nvSpPr>
        <p:spPr>
          <a:xfrm>
            <a:off x="6319650" y="2571822"/>
            <a:ext cx="1404724" cy="7203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BF74D3-44AB-4356-B842-389035F9ECE8}"/>
              </a:ext>
            </a:extLst>
          </p:cNvPr>
          <p:cNvSpPr/>
          <p:nvPr/>
        </p:nvSpPr>
        <p:spPr>
          <a:xfrm>
            <a:off x="3117799" y="4298867"/>
            <a:ext cx="1270659" cy="4868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1CED0D9-E1CD-4548-B23F-F4AE317CF042}"/>
              </a:ext>
            </a:extLst>
          </p:cNvPr>
          <p:cNvSpPr/>
          <p:nvPr/>
        </p:nvSpPr>
        <p:spPr>
          <a:xfrm>
            <a:off x="2622467" y="2434442"/>
            <a:ext cx="1155372" cy="17100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9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5226" y="1183501"/>
            <a:ext cx="8513546" cy="1200399"/>
          </a:xfrm>
        </p:spPr>
        <p:txBody>
          <a:bodyPr>
            <a:normAutofit/>
          </a:bodyPr>
          <a:lstStyle/>
          <a:p>
            <a:r>
              <a:rPr lang="en-US" sz="1600" b="0" i="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traditional approach to securing an enterprise’s infrastructure is to use </a:t>
            </a:r>
            <a:r>
              <a:rPr lang="en-US" sz="16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network perimeter-based protection</a:t>
            </a:r>
            <a:r>
              <a:rPr lang="en-US" sz="16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(known as the castle and moat approach)</a:t>
            </a:r>
            <a:r>
              <a:rPr lang="en-US" sz="1600" b="0" i="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b="0" i="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corporate firewall becomes the moat that encircles and protects the network castle and anyone inside is trusted while the rest of the world is untrusted.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Security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62D6036-C691-462E-9DBE-F899229D0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7D8DBC-6ABB-5DE5-3B75-723B5AEB4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7763" y="2551597"/>
            <a:ext cx="3406873" cy="33512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C713EED-5EFB-5557-8DDB-A007C5AC3FE8}"/>
              </a:ext>
            </a:extLst>
          </p:cNvPr>
          <p:cNvSpPr txBox="1"/>
          <p:nvPr/>
        </p:nvSpPr>
        <p:spPr>
          <a:xfrm>
            <a:off x="315226" y="2536209"/>
            <a:ext cx="50241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inherent weakness in this approach is the de facto classification of inside devices and users as trusted.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2929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problem is further aggravated by the growing adoption of SaaS/IaaS cloud services, more remote users, and bring your own device (BYOD) policies.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complexity has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outstripped legacy methods of perimeter-based network security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as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</a:rPr>
              <a:t>there </a:t>
            </a:r>
            <a:r>
              <a:rPr lang="en-US" sz="16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is no single, easily identified perimeter for the enterprise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complexity has led to the development of a new model for cybersecurity known as “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zero trust” (ZT)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[1].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2929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89A91544-80A6-626F-695D-DEA7CCDDE72F}"/>
              </a:ext>
            </a:extLst>
          </p:cNvPr>
          <p:cNvSpPr/>
          <p:nvPr/>
        </p:nvSpPr>
        <p:spPr>
          <a:xfrm>
            <a:off x="6502215" y="2985623"/>
            <a:ext cx="1437968" cy="3282572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2DAA820-07AB-3A62-AA9D-1FB52C86E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2195" y="4265442"/>
            <a:ext cx="309110" cy="2091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E94FE35-CCF8-816C-6E7A-75D917FD9D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536" y="3046241"/>
            <a:ext cx="309110" cy="20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7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19627" y="69445"/>
            <a:ext cx="5937663" cy="87931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 Trust Score-based authorization framework  (ZT-SAF)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E7AA0D-33C7-4ADE-B1A7-66551DD68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627" y="1485077"/>
            <a:ext cx="6362176" cy="47053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6790A5-52B8-4CF4-9BFC-0A4A0A804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898" y="3895107"/>
            <a:ext cx="1199087" cy="17285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565295E-07D2-4E9E-AB86-12E6B94DAEF7}"/>
              </a:ext>
            </a:extLst>
          </p:cNvPr>
          <p:cNvSpPr/>
          <p:nvPr/>
        </p:nvSpPr>
        <p:spPr>
          <a:xfrm>
            <a:off x="4085112" y="1539563"/>
            <a:ext cx="1555667" cy="10017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19627" y="69445"/>
            <a:ext cx="5937663" cy="87931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 Trust Score-based authorization framework  (ZT-SAF)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E7AA0D-33C7-4ADE-B1A7-66551DD68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627" y="1485077"/>
            <a:ext cx="6362176" cy="470536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CC0E297-ED73-4175-AD26-AE0BC9DCBECD}"/>
              </a:ext>
            </a:extLst>
          </p:cNvPr>
          <p:cNvSpPr/>
          <p:nvPr/>
        </p:nvSpPr>
        <p:spPr>
          <a:xfrm>
            <a:off x="3325091" y="4999303"/>
            <a:ext cx="2980707" cy="12760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19627" y="69445"/>
            <a:ext cx="5937663" cy="87931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Zero Trust Score-based authorization framework  (ZT-SAF)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E7AA0D-33C7-4ADE-B1A7-66551DD68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627" y="1485077"/>
            <a:ext cx="6362176" cy="47053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36D717E-F603-4F9D-BCF3-DBE074A424BE}"/>
              </a:ext>
            </a:extLst>
          </p:cNvPr>
          <p:cNvSpPr/>
          <p:nvPr/>
        </p:nvSpPr>
        <p:spPr>
          <a:xfrm>
            <a:off x="3895106" y="2727366"/>
            <a:ext cx="1864426" cy="12746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019331" y="192370"/>
            <a:ext cx="4738255" cy="693085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728BE5-383C-458B-A279-CEF60C750FF8}"/>
              </a:ext>
            </a:extLst>
          </p:cNvPr>
          <p:cNvSpPr txBox="1"/>
          <p:nvPr/>
        </p:nvSpPr>
        <p:spPr>
          <a:xfrm>
            <a:off x="332508" y="1141129"/>
            <a:ext cx="84789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Authorization Operational Policy Models and Extensions.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Framework Algorithms.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Policy Models.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Language.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Enforcement Architectures.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Models.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Behaviorally Aware Models.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and Data Driven Deployment.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domains in IoT.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C5A31F-F307-2170-2B84-211C1E4EE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8" y="1852864"/>
            <a:ext cx="4089575" cy="30245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EA3C3B0-1379-2EA6-7A03-A15DD8FCF688}"/>
              </a:ext>
            </a:extLst>
          </p:cNvPr>
          <p:cNvSpPr txBox="1"/>
          <p:nvPr/>
        </p:nvSpPr>
        <p:spPr>
          <a:xfrm>
            <a:off x="6261122" y="4895205"/>
            <a:ext cx="9481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ZT-SAF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A99E5754-52DD-47D0-AB52-33CA0F0B4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010" y="1561094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98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2DF7454-1AD5-4A67-AA33-DA69BD3CA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60" y="2966720"/>
            <a:ext cx="7945120" cy="663946"/>
          </a:xfrm>
        </p:spPr>
        <p:txBody>
          <a:bodyPr>
            <a:normAutofit lnSpcReduction="10000"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130422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[1] R. Sandhu, et al. 2006. Secure information sharing enabled by trusted computing and PEI models. In ASIACCS ’06 </a:t>
            </a:r>
          </a:p>
          <a:p>
            <a:pPr marL="0" indent="0">
              <a:buNone/>
            </a:pPr>
            <a:r>
              <a:rPr lang="en-US" dirty="0"/>
              <a:t>[2] S. W. Rose, et al. 2020. Zero trust architecture. (2020).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26</a:t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F6B54E4-3FF7-4975-AC9D-9EBEFBF01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</p:spTree>
    <p:extLst>
      <p:ext uri="{BB962C8B-B14F-4D97-AF65-F5344CB8AC3E}">
        <p14:creationId xmlns:p14="http://schemas.microsoft.com/office/powerpoint/2010/main" val="69523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6883" y="1055077"/>
            <a:ext cx="8465419" cy="5121886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Trust Basic Idea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00B39A-4697-6FBC-474C-41435E43FD9E}"/>
              </a:ext>
            </a:extLst>
          </p:cNvPr>
          <p:cNvSpPr txBox="1"/>
          <p:nvPr/>
        </p:nvSpPr>
        <p:spPr>
          <a:xfrm>
            <a:off x="282902" y="1457083"/>
            <a:ext cx="857337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trust (ZT) is the term for an evolving set of </a:t>
            </a:r>
            <a:r>
              <a:rPr lang="en-US" sz="16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cybersecurity paradigms 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move defenses </a:t>
            </a:r>
            <a:r>
              <a:rPr lang="en-US" sz="16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static, network-based perimeters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focus on </a:t>
            </a:r>
            <a:r>
              <a:rPr lang="en-US" sz="16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users, assets, and resources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assumes </a:t>
            </a:r>
            <a:r>
              <a:rPr lang="en-US" sz="16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implicit trust is granted 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assets or user accounts </a:t>
            </a:r>
            <a:r>
              <a:rPr lang="en-US" sz="16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solely on their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or network location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24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484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the importance of considering ZT concepts when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designing, enforcing, and implementing authorization models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 authorization requirements framework (ZT-ARF).</a:t>
            </a:r>
            <a:r>
              <a:rPr lang="en-US" sz="1400" b="0" i="0" u="none" strike="noStrik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motivates the need to implement ZT principles when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access control </a:t>
            </a:r>
            <a:r>
              <a:rPr lang="da-DK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for smart IoT systems</a:t>
            </a:r>
            <a:r>
              <a:rPr lang="da-DK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analyze access control requirements in IoT systems and accordingly specify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requirements components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our proposed ZT-ARF we need to include when designing an authorization model for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 ZT IoT systems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+mj-lt"/>
              <a:buAutoNum type="arabicPeriod" startAt="4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propose our novel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framework for ZT score-based authorization (ZT-SAF).</a:t>
            </a:r>
          </a:p>
          <a:p>
            <a:pPr marL="342900" indent="-342900" algn="l">
              <a:buFont typeface="+mj-lt"/>
              <a:buAutoNum type="arabicPeriod" startAt="4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 startAt="4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directions 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propose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plan for designing, enforcing, and implementing the proposed ZT-SAF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smart connected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IoT systems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</p:spTree>
    <p:extLst>
      <p:ext uri="{BB962C8B-B14F-4D97-AF65-F5344CB8AC3E}">
        <p14:creationId xmlns:p14="http://schemas.microsoft.com/office/powerpoint/2010/main" val="149955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0834" y="1296500"/>
            <a:ext cx="8507334" cy="484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the importance of considering ZT concepts when </a:t>
            </a:r>
            <a:r>
              <a:rPr lang="en-US" sz="14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designing, enforcing, and implementing authorization models</a:t>
            </a:r>
            <a:r>
              <a:rPr lang="en-US" sz="1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the ZT authorization requirements framework (ZT-ARF).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motivates the need to implement ZT principles when developing access control </a:t>
            </a:r>
            <a:r>
              <a:rPr lang="da-DK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 for smart IoT systems.</a:t>
            </a:r>
          </a:p>
          <a:p>
            <a:pPr marL="0" indent="0" algn="l">
              <a:buNone/>
            </a:pPr>
            <a:endParaRPr lang="en-US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analyze access control requirements in IoT systems and accordingly specify which requirements components from our proposed ZT-ARF we need to include when designing an authorization model for integrated ZT IoT systems.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propose our novel framework for ZT score-based authorization access control policy model (ZT-SAF).</a:t>
            </a:r>
          </a:p>
          <a:p>
            <a:pPr marL="342900" indent="-342900" algn="l">
              <a:buFont typeface="+mj-lt"/>
              <a:buAutoNum type="arabicPeriod"/>
            </a:pPr>
            <a:endParaRPr lang="en-US" sz="1400" b="0" i="0" u="none" strike="noStrike" baseline="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400" b="0" i="0" u="none" strike="noStrike" baseline="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highlight future research directions and propose a plan for designing, enforcing, and implementing the proposed ZT-SAF in smart connected IoT systems.</a:t>
            </a:r>
            <a:endParaRPr lang="en-US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Courier New" panose="02070309020205020404" pitchFamily="49" charset="0"/>
              <a:buChar char="o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 algn="l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346153"/>
            <a:ext cx="4932822" cy="4622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4C779E0-BC13-CE4B-98D2-6E5F3C7CAB37}"/>
              </a:ext>
            </a:extLst>
          </p:cNvPr>
          <p:cNvSpPr/>
          <p:nvPr/>
        </p:nvSpPr>
        <p:spPr>
          <a:xfrm>
            <a:off x="2364753" y="3172907"/>
            <a:ext cx="6623538" cy="462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this purpose, we provide a structured mapping between the ZT tenets and the PEI models framework 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EB98B91-9B8E-A216-4BDE-CC72D2799507}"/>
              </a:ext>
            </a:extLst>
          </p:cNvPr>
          <p:cNvSpPr/>
          <p:nvPr/>
        </p:nvSpPr>
        <p:spPr>
          <a:xfrm>
            <a:off x="1802398" y="2025421"/>
            <a:ext cx="6623538" cy="754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during which part of the design process we need to incorporate the ZT tenets when developing an authorization model for a ZT system.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B0E287F5-7412-1584-6CC1-8DDE42BCE9EB}"/>
              </a:ext>
            </a:extLst>
          </p:cNvPr>
          <p:cNvSpPr/>
          <p:nvPr/>
        </p:nvSpPr>
        <p:spPr>
          <a:xfrm>
            <a:off x="2587490" y="2746833"/>
            <a:ext cx="250213" cy="46222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2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154858"/>
            <a:ext cx="4932822" cy="653519"/>
          </a:xfrm>
        </p:spPr>
        <p:txBody>
          <a:bodyPr/>
          <a:lstStyle/>
          <a:p>
            <a:r>
              <a:rPr lang="en-US" sz="1800" dirty="0"/>
              <a:t>Mapping Between Zero Trust Tenets and</a:t>
            </a:r>
            <a:br>
              <a:rPr lang="en-US" sz="1800" dirty="0"/>
            </a:br>
            <a:r>
              <a:rPr lang="en-US" sz="1800" dirty="0"/>
              <a:t>The PEI Models Framework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5F4F87-A391-2DE9-77D9-DF1D8A9EF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6817" y="1875764"/>
            <a:ext cx="5040419" cy="39560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7F2582-878D-4893-25B1-D3C9A2DA8A6A}"/>
              </a:ext>
            </a:extLst>
          </p:cNvPr>
          <p:cNvSpPr txBox="1"/>
          <p:nvPr/>
        </p:nvSpPr>
        <p:spPr>
          <a:xfrm>
            <a:off x="2574344" y="5880792"/>
            <a:ext cx="3263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The PEI Models Framework [2].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F3B913-FE58-9F6D-8D5B-DAB75B5D2703}"/>
              </a:ext>
            </a:extLst>
          </p:cNvPr>
          <p:cNvSpPr/>
          <p:nvPr/>
        </p:nvSpPr>
        <p:spPr>
          <a:xfrm>
            <a:off x="1909995" y="1855426"/>
            <a:ext cx="1762180" cy="5208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EA7A28-AD79-2EA7-6BCE-71C370C87375}"/>
              </a:ext>
            </a:extLst>
          </p:cNvPr>
          <p:cNvSpPr/>
          <p:nvPr/>
        </p:nvSpPr>
        <p:spPr>
          <a:xfrm>
            <a:off x="1728689" y="2713877"/>
            <a:ext cx="2032158" cy="543310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CF0AD4-3EB2-DD8A-0477-48AEC367B26A}"/>
              </a:ext>
            </a:extLst>
          </p:cNvPr>
          <p:cNvSpPr/>
          <p:nvPr/>
        </p:nvSpPr>
        <p:spPr>
          <a:xfrm>
            <a:off x="1929746" y="5306323"/>
            <a:ext cx="1762179" cy="50289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D4BD34-E199-B983-835A-95FAC95CEF35}"/>
              </a:ext>
            </a:extLst>
          </p:cNvPr>
          <p:cNvSpPr/>
          <p:nvPr/>
        </p:nvSpPr>
        <p:spPr>
          <a:xfrm>
            <a:off x="1728689" y="3530359"/>
            <a:ext cx="2032158" cy="598992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4500D7-494F-C303-0FE4-6D00D16AD2A7}"/>
              </a:ext>
            </a:extLst>
          </p:cNvPr>
          <p:cNvSpPr/>
          <p:nvPr/>
        </p:nvSpPr>
        <p:spPr>
          <a:xfrm>
            <a:off x="1692541" y="4446546"/>
            <a:ext cx="2032158" cy="543310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6F0AC4-59EC-46C7-9CD2-3C24FCB7C5E1}"/>
              </a:ext>
            </a:extLst>
          </p:cNvPr>
          <p:cNvSpPr txBox="1"/>
          <p:nvPr/>
        </p:nvSpPr>
        <p:spPr>
          <a:xfrm>
            <a:off x="296999" y="1169627"/>
            <a:ext cx="4823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PEI Models Framework:</a:t>
            </a:r>
          </a:p>
        </p:txBody>
      </p:sp>
    </p:spTree>
    <p:extLst>
      <p:ext uri="{BB962C8B-B14F-4D97-AF65-F5344CB8AC3E}">
        <p14:creationId xmlns:p14="http://schemas.microsoft.com/office/powerpoint/2010/main" val="320214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154858"/>
            <a:ext cx="4932822" cy="653519"/>
          </a:xfrm>
        </p:spPr>
        <p:txBody>
          <a:bodyPr/>
          <a:lstStyle/>
          <a:p>
            <a:r>
              <a:rPr lang="en-US" sz="1800" dirty="0"/>
              <a:t>Mapping Between Zero Trust Tenets and</a:t>
            </a:r>
            <a:br>
              <a:rPr lang="en-US" sz="1800" dirty="0"/>
            </a:br>
            <a:r>
              <a:rPr lang="en-US" sz="1800" dirty="0"/>
              <a:t>The PEI Models Framework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D20C95-5483-1F24-4ECF-2F4562D2F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32" y="1296500"/>
            <a:ext cx="8325938" cy="403504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trust Tenets:</a:t>
            </a:r>
          </a:p>
          <a:p>
            <a:pPr marL="0" indent="0" algn="l">
              <a:buNone/>
            </a:pPr>
            <a:endParaRPr lang="en-US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ZT NIST document [2] offer a way of defining ZT and ZTA in terms of basic tenets that should be adhered to when designing and deploying a ZT system.</a:t>
            </a:r>
          </a:p>
          <a:p>
            <a:pPr algn="l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5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154858"/>
            <a:ext cx="4932822" cy="653519"/>
          </a:xfrm>
        </p:spPr>
        <p:txBody>
          <a:bodyPr/>
          <a:lstStyle/>
          <a:p>
            <a:r>
              <a:rPr lang="en-US" sz="1800" dirty="0"/>
              <a:t>Mapping Between Zero Trust Tenets and</a:t>
            </a:r>
            <a:br>
              <a:rPr lang="en-US" sz="1800" dirty="0"/>
            </a:br>
            <a:r>
              <a:rPr lang="en-US" sz="1800" dirty="0"/>
              <a:t>The PEI Models Framework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5F4F87-A391-2DE9-77D9-DF1D8A9EF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275" y="2032556"/>
            <a:ext cx="3800715" cy="35549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7F2582-878D-4893-25B1-D3C9A2DA8A6A}"/>
              </a:ext>
            </a:extLst>
          </p:cNvPr>
          <p:cNvSpPr txBox="1"/>
          <p:nvPr/>
        </p:nvSpPr>
        <p:spPr>
          <a:xfrm>
            <a:off x="2256843" y="5595470"/>
            <a:ext cx="3604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The PEI Models Framework [2].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D20C95-5483-1F24-4ECF-2F4562D2F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12" y="1142503"/>
            <a:ext cx="8580481" cy="734524"/>
          </a:xfrm>
        </p:spPr>
        <p:txBody>
          <a:bodyPr>
            <a:noAutofit/>
          </a:bodyPr>
          <a:lstStyle/>
          <a:p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question remains, however, when we must consider different tenets? Particularly at which design and implementation stages should we incorporate each tenet into the access control system?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Graphic 6" descr="Question Mark with solid fill">
            <a:extLst>
              <a:ext uri="{FF2B5EF4-FFF2-40B4-BE49-F238E27FC236}">
                <a16:creationId xmlns:a16="http://schemas.microsoft.com/office/drawing/2014/main" id="{1DA840A4-98B7-9D51-EFAF-495D380F01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42425" y="2853598"/>
            <a:ext cx="287593" cy="287593"/>
          </a:xfrm>
          <a:prstGeom prst="rect">
            <a:avLst/>
          </a:prstGeom>
        </p:spPr>
      </p:pic>
      <p:pic>
        <p:nvPicPr>
          <p:cNvPr id="12" name="Graphic 11" descr="Question Mark with solid fill">
            <a:extLst>
              <a:ext uri="{FF2B5EF4-FFF2-40B4-BE49-F238E27FC236}">
                <a16:creationId xmlns:a16="http://schemas.microsoft.com/office/drawing/2014/main" id="{34502185-F05B-AFAC-7E74-F27FD6B674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43883" y="3640298"/>
            <a:ext cx="287593" cy="287593"/>
          </a:xfrm>
          <a:prstGeom prst="rect">
            <a:avLst/>
          </a:prstGeom>
        </p:spPr>
      </p:pic>
      <p:pic>
        <p:nvPicPr>
          <p:cNvPr id="13" name="Graphic 12" descr="Question Mark with solid fill">
            <a:extLst>
              <a:ext uri="{FF2B5EF4-FFF2-40B4-BE49-F238E27FC236}">
                <a16:creationId xmlns:a16="http://schemas.microsoft.com/office/drawing/2014/main" id="{6C26AB13-7F78-768F-3213-CE5CD5F7A4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51075" y="4383023"/>
            <a:ext cx="287593" cy="287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20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02398" y="154858"/>
            <a:ext cx="4932822" cy="653519"/>
          </a:xfrm>
        </p:spPr>
        <p:txBody>
          <a:bodyPr/>
          <a:lstStyle/>
          <a:p>
            <a:r>
              <a:rPr lang="en-US" sz="1800" dirty="0"/>
              <a:t>Mapping Between Zero Trust Tenets and</a:t>
            </a:r>
            <a:br>
              <a:rPr lang="en-US" sz="1800" dirty="0"/>
            </a:br>
            <a:r>
              <a:rPr lang="en-US" sz="1800" dirty="0"/>
              <a:t>The PEI Models Framework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6F56306-FC2D-431C-A32F-45E6363AB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Safwa Ameer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5F4F87-A391-2DE9-77D9-DF1D8A9EF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4243" y="1702512"/>
            <a:ext cx="3389066" cy="316990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7F2582-878D-4893-25B1-D3C9A2DA8A6A}"/>
              </a:ext>
            </a:extLst>
          </p:cNvPr>
          <p:cNvSpPr txBox="1"/>
          <p:nvPr/>
        </p:nvSpPr>
        <p:spPr>
          <a:xfrm>
            <a:off x="5297755" y="5298791"/>
            <a:ext cx="3604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The PEI Models Framework [2].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D20C95-5483-1F24-4ECF-2F4562D2F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32" y="1297599"/>
            <a:ext cx="5308178" cy="4939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Trust Basic Tenets: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l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carefully investigated each tenet in our paper.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concluded that when designing </a:t>
            </a:r>
            <a:r>
              <a:rPr lang="en-US" sz="1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ZT authorization system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critical to consider the zero trust tenets that we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like to incorporate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policy, enforcement, and implementation models layers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PEI framework.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ZT basic tenets are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ideal goals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 of them may be implemented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their purest form in every system.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no minimum requirements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terms of tenets or principles.</a:t>
            </a:r>
          </a:p>
          <a:p>
            <a:pPr algn="l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enterprises may choose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fully or partially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 some tenets while neglecting others.</a:t>
            </a:r>
          </a:p>
        </p:txBody>
      </p:sp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9E237CF1-B435-4306-940F-4DB71F023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35220" y="2248809"/>
            <a:ext cx="458049" cy="458049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64650847-E784-47F6-8095-CD6215E296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26500" y="2904209"/>
            <a:ext cx="458049" cy="458049"/>
          </a:xfrm>
          <a:prstGeom prst="rect">
            <a:avLst/>
          </a:prstGeom>
        </p:spPr>
      </p:pic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FFB74629-633E-42EA-AFC0-476600AC76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35220" y="3659287"/>
            <a:ext cx="458049" cy="4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07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ANTONE 7546">
      <a:srgbClr val="394A59"/>
    </a:custClr>
    <a:custClr name="PANTONE 431">
      <a:srgbClr val="5F6A72"/>
    </a:custClr>
    <a:custClr name="PANTONE 429">
      <a:srgbClr val="A5ACB0"/>
    </a:custClr>
    <a:custClr name="PANTONE CG1">
      <a:srgbClr val="E2E1DD"/>
    </a:custClr>
    <a:custClr name="PANTONE 7421">
      <a:srgbClr val="61162D"/>
    </a:custClr>
    <a:custClr name="PANTONE 221">
      <a:srgbClr val="96004B"/>
    </a:custClr>
    <a:custClr name="PANTONE 4975">
      <a:srgbClr val="462324"/>
    </a:custClr>
    <a:custClr name="PANTONE 201">
      <a:srgbClr val="9E1B32"/>
    </a:custClr>
    <a:custClr name="PANTONE 185">
      <a:srgbClr val="E70033"/>
    </a:custClr>
    <a:custClr name="PANTONE 1665">
      <a:srgbClr val="E24912"/>
    </a:custClr>
    <a:custClr name="PANTONE 137">
      <a:srgbClr val="FFA200"/>
    </a:custClr>
    <a:custClr name="PANTONE 1215">
      <a:srgbClr val="FBDE81"/>
    </a:custClr>
    <a:custClr name="PANTONE 7499">
      <a:srgbClr val="EEE8C5"/>
    </a:custClr>
    <a:custClr name="PANTONE 553">
      <a:srgbClr val="214232"/>
    </a:custClr>
    <a:custClr name="PANTONE 376">
      <a:srgbClr val="77B800"/>
    </a:custClr>
    <a:custClr name="PANTONE 373">
      <a:srgbClr val="CFEA8B"/>
    </a:custClr>
    <a:custClr name="PANTONE 328">
      <a:srgbClr val="007165"/>
    </a:custClr>
    <a:custClr name="PANTONE 309">
      <a:srgbClr val="003D4D"/>
    </a:custClr>
    <a:custClr name="PANTONE 3135">
      <a:srgbClr val="0091B5"/>
    </a:custClr>
    <a:custClr name="PANTONE 9041">
      <a:srgbClr val="E2EBE4"/>
    </a:custClr>
    <a:custClr name="PANTONE 289">
      <a:srgbClr val="002144"/>
    </a:custClr>
    <a:custClr name="PANTONE 2925">
      <a:srgbClr val="0096DB"/>
    </a:custClr>
    <a:custClr name="PANTONE 283">
      <a:srgbClr val="97C5EB"/>
    </a:custClr>
    <a:custClr name="PANTONE 2597">
      <a:srgbClr val="580F8B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12844</TotalTime>
  <Words>2485</Words>
  <Application>Microsoft Office PowerPoint</Application>
  <PresentationFormat>On-screen Show (4:3)</PresentationFormat>
  <Paragraphs>339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LinLibertineT</vt:lpstr>
      <vt:lpstr>Roboto Light</vt:lpstr>
      <vt:lpstr>Times New Roman</vt:lpstr>
      <vt:lpstr>Wingdings</vt:lpstr>
      <vt:lpstr>ICS-Theme</vt:lpstr>
      <vt:lpstr>BlueSky: Towards Convergence of Zero Trust Principles and Score-Based Authorization for IoT Enabled Smart Systems</vt:lpstr>
      <vt:lpstr>Traditional Security</vt:lpstr>
      <vt:lpstr>Zero Trust Basic Idea</vt:lpstr>
      <vt:lpstr>Our Contribution</vt:lpstr>
      <vt:lpstr>Our Contribution</vt:lpstr>
      <vt:lpstr>Mapping Between Zero Trust Tenets and The PEI Models Framework Layers</vt:lpstr>
      <vt:lpstr>Mapping Between Zero Trust Tenets and The PEI Models Framework Layers</vt:lpstr>
      <vt:lpstr>Mapping Between Zero Trust Tenets and The PEI Models Framework Layers</vt:lpstr>
      <vt:lpstr>Mapping Between Zero Trust Tenets and The PEI Models Framework Layers</vt:lpstr>
      <vt:lpstr>Our Contribution</vt:lpstr>
      <vt:lpstr>The Zero Trust Authorization Requirements Framework (ZT-ARF)</vt:lpstr>
      <vt:lpstr>Our Contribution</vt:lpstr>
      <vt:lpstr>Why ZT in IoT?</vt:lpstr>
      <vt:lpstr>Why ZT in IoT?</vt:lpstr>
      <vt:lpstr>Toward Zero Trust Authorization In IoT Systems</vt:lpstr>
      <vt:lpstr>Toward Zero Trust Authorization In IoT Systems</vt:lpstr>
      <vt:lpstr>Toward Zero Trust Authorization In IoT Systems</vt:lpstr>
      <vt:lpstr>Our Contribution</vt:lpstr>
      <vt:lpstr>The Zero Trust Score-based authorization framework  (ZT-SAF)</vt:lpstr>
      <vt:lpstr>The Zero Trust Score-based authorization framework  (ZT-SAF)</vt:lpstr>
      <vt:lpstr>The Zero Trust Score-based authorization framework  (ZT-SAF)</vt:lpstr>
      <vt:lpstr>The Zero Trust Score-based authorization framework  (ZT-SAF)</vt:lpstr>
      <vt:lpstr>Future Research Agenda</vt:lpstr>
      <vt:lpstr>PowerPoint Presentation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EGRBAC Model for Smart Home IoT Access Control</dc:title>
  <dc:creator>Tareg El-sherif</dc:creator>
  <cp:lastModifiedBy>Ravi Sandhu</cp:lastModifiedBy>
  <cp:revision>94</cp:revision>
  <dcterms:created xsi:type="dcterms:W3CDTF">2020-07-29T19:41:03Z</dcterms:created>
  <dcterms:modified xsi:type="dcterms:W3CDTF">2022-09-13T21:34:02Z</dcterms:modified>
</cp:coreProperties>
</file>