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331" r:id="rId4"/>
    <p:sldId id="259" r:id="rId5"/>
    <p:sldId id="258" r:id="rId6"/>
    <p:sldId id="318" r:id="rId7"/>
    <p:sldId id="332" r:id="rId8"/>
    <p:sldId id="333" r:id="rId9"/>
    <p:sldId id="322" r:id="rId10"/>
    <p:sldId id="334" r:id="rId11"/>
    <p:sldId id="335" r:id="rId12"/>
    <p:sldId id="330" r:id="rId13"/>
    <p:sldId id="32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481"/>
    <p:restoredTop sz="70048"/>
  </p:normalViewPr>
  <p:slideViewPr>
    <p:cSldViewPr snapToGrid="0" snapToObjects="1">
      <p:cViewPr varScale="1">
        <p:scale>
          <a:sx n="76" d="100"/>
          <a:sy n="76" d="100"/>
        </p:scale>
        <p:origin x="18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C47387-1AF8-1A4F-9D6D-BB89E73DAF4D}" type="doc">
      <dgm:prSet loTypeId="urn:microsoft.com/office/officeart/2008/layout/Lin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29CD9D-0CE0-C445-ABF1-4143258BC277}">
      <dgm:prSet phldrT="[Text]" custT="1"/>
      <dgm:spPr/>
      <dgm:t>
        <a:bodyPr/>
        <a:lstStyle/>
        <a:p>
          <a:pPr rtl="0"/>
          <a:r>
            <a:rPr lang="en-US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Policy Specification</a:t>
          </a:r>
        </a:p>
      </dgm:t>
    </dgm:pt>
    <dgm:pt modelId="{E410E957-90A8-BC42-90E1-C0B32D9ACC8B}" type="parTrans" cxnId="{9F344D6A-81E6-4443-985A-3FB154878BA2}">
      <dgm:prSet/>
      <dgm:spPr/>
      <dgm:t>
        <a:bodyPr/>
        <a:lstStyle/>
        <a:p>
          <a:endParaRPr lang="en-US"/>
        </a:p>
      </dgm:t>
    </dgm:pt>
    <dgm:pt modelId="{A4AD8C6D-4949-6B40-8B2E-4F72003759E6}" type="sibTrans" cxnId="{9F344D6A-81E6-4443-985A-3FB154878BA2}">
      <dgm:prSet/>
      <dgm:spPr/>
      <dgm:t>
        <a:bodyPr/>
        <a:lstStyle/>
        <a:p>
          <a:endParaRPr lang="en-US"/>
        </a:p>
      </dgm:t>
    </dgm:pt>
    <dgm:pt modelId="{90153FC9-60ED-DE49-AECF-E8B9B26B80C3}">
      <dgm:prSet phldrT="[Text]" custT="1"/>
      <dgm:spPr/>
      <dgm:t>
        <a:bodyPr/>
        <a:lstStyle/>
        <a:p>
          <a:pPr rtl="0"/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Granularity</a:t>
          </a:r>
        </a:p>
      </dgm:t>
    </dgm:pt>
    <dgm:pt modelId="{48B8C750-C654-4A4A-A76D-AEB385AB603F}" type="parTrans" cxnId="{4124DE3F-F9D5-E141-98CA-CA8C3C2B871B}">
      <dgm:prSet/>
      <dgm:spPr/>
      <dgm:t>
        <a:bodyPr/>
        <a:lstStyle/>
        <a:p>
          <a:endParaRPr lang="en-US"/>
        </a:p>
      </dgm:t>
    </dgm:pt>
    <dgm:pt modelId="{57B198DA-84F1-424A-8E0D-F7971F6CA1D0}" type="sibTrans" cxnId="{4124DE3F-F9D5-E141-98CA-CA8C3C2B871B}">
      <dgm:prSet/>
      <dgm:spPr/>
      <dgm:t>
        <a:bodyPr/>
        <a:lstStyle/>
        <a:p>
          <a:endParaRPr lang="en-US"/>
        </a:p>
      </dgm:t>
    </dgm:pt>
    <dgm:pt modelId="{9A552E30-BA20-8E4A-B855-6292B1EA7D72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Context Awareness</a:t>
          </a:r>
        </a:p>
      </dgm:t>
    </dgm:pt>
    <dgm:pt modelId="{06AD6B4E-D5BF-E141-A943-EC2D41822CC9}" type="parTrans" cxnId="{34CB67EA-3CA8-5148-AA22-7FE09D28A5A1}">
      <dgm:prSet/>
      <dgm:spPr/>
      <dgm:t>
        <a:bodyPr/>
        <a:lstStyle/>
        <a:p>
          <a:endParaRPr lang="en-US"/>
        </a:p>
      </dgm:t>
    </dgm:pt>
    <dgm:pt modelId="{01A57CA5-4D01-714E-930D-FA68C5AE8D17}" type="sibTrans" cxnId="{34CB67EA-3CA8-5148-AA22-7FE09D28A5A1}">
      <dgm:prSet/>
      <dgm:spPr/>
      <dgm:t>
        <a:bodyPr/>
        <a:lstStyle/>
        <a:p>
          <a:endParaRPr lang="en-US"/>
        </a:p>
      </dgm:t>
    </dgm:pt>
    <dgm:pt modelId="{C24CA1B8-EB22-6F49-9A56-F68244CB7817}">
      <dgm:prSet custT="1"/>
      <dgm:spPr/>
      <dgm:t>
        <a:bodyPr/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Policy Management</a:t>
          </a:r>
        </a:p>
      </dgm:t>
    </dgm:pt>
    <dgm:pt modelId="{9D8279B2-9643-3749-83DD-4E62DAD46F29}" type="parTrans" cxnId="{513D6AA4-8D1D-154E-B549-FC69B55079E3}">
      <dgm:prSet/>
      <dgm:spPr/>
      <dgm:t>
        <a:bodyPr/>
        <a:lstStyle/>
        <a:p>
          <a:endParaRPr lang="en-US"/>
        </a:p>
      </dgm:t>
    </dgm:pt>
    <dgm:pt modelId="{1E09195F-8C55-4C4F-ABB0-949C36411893}" type="sibTrans" cxnId="{513D6AA4-8D1D-154E-B549-FC69B55079E3}">
      <dgm:prSet/>
      <dgm:spPr/>
      <dgm:t>
        <a:bodyPr/>
        <a:lstStyle/>
        <a:p>
          <a:endParaRPr lang="en-US"/>
        </a:p>
      </dgm:t>
    </dgm:pt>
    <dgm:pt modelId="{D81502BC-7AA2-734A-95DE-62A28C8B7A91}">
      <dgm:prSet custT="1"/>
      <dgm:spPr/>
      <dgm:t>
        <a:bodyPr/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Policy Enforcement</a:t>
          </a:r>
        </a:p>
      </dgm:t>
    </dgm:pt>
    <dgm:pt modelId="{B2BEE715-B157-144A-A512-83F31074D18A}" type="parTrans" cxnId="{02BA28D4-5A7E-F244-B4BE-0900185D5B81}">
      <dgm:prSet/>
      <dgm:spPr/>
      <dgm:t>
        <a:bodyPr/>
        <a:lstStyle/>
        <a:p>
          <a:endParaRPr lang="en-US"/>
        </a:p>
      </dgm:t>
    </dgm:pt>
    <dgm:pt modelId="{4CD89FFE-7B5F-B049-8B81-D20833C93073}" type="sibTrans" cxnId="{02BA28D4-5A7E-F244-B4BE-0900185D5B81}">
      <dgm:prSet/>
      <dgm:spPr/>
      <dgm:t>
        <a:bodyPr/>
        <a:lstStyle/>
        <a:p>
          <a:endParaRPr lang="en-US"/>
        </a:p>
      </dgm:t>
    </dgm:pt>
    <dgm:pt modelId="{92F8D769-74DA-E94A-BB8C-CE562DA7F3D6}">
      <dgm:prSet custT="1"/>
      <dgm:spPr/>
      <dgm:t>
        <a:bodyPr/>
        <a:lstStyle/>
        <a:p>
          <a:pPr>
            <a:buFont typeface="Wingdings" pitchFamily="2" charset="2"/>
            <a:buChar char="Ø"/>
          </a:pP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Handling the complexity of Environment</a:t>
          </a:r>
        </a:p>
      </dgm:t>
    </dgm:pt>
    <dgm:pt modelId="{FA535F90-DC4D-2E41-9EDF-AB69CCB32555}" type="parTrans" cxnId="{C0A35DD1-6B2B-5843-AB2C-BEDF4A57B7F9}">
      <dgm:prSet/>
      <dgm:spPr/>
      <dgm:t>
        <a:bodyPr/>
        <a:lstStyle/>
        <a:p>
          <a:endParaRPr lang="en-US"/>
        </a:p>
      </dgm:t>
    </dgm:pt>
    <dgm:pt modelId="{81AA847C-1A30-8444-A74E-00B6333E96F9}" type="sibTrans" cxnId="{C0A35DD1-6B2B-5843-AB2C-BEDF4A57B7F9}">
      <dgm:prSet/>
      <dgm:spPr/>
      <dgm:t>
        <a:bodyPr/>
        <a:lstStyle/>
        <a:p>
          <a:endParaRPr lang="en-US"/>
        </a:p>
      </dgm:t>
    </dgm:pt>
    <dgm:pt modelId="{01A93A0F-91C2-4F45-96B4-4D39866D4AF6}">
      <dgm:prSet custT="1"/>
      <dgm:spPr/>
      <dgm:t>
        <a:bodyPr/>
        <a:lstStyle/>
        <a:p>
          <a:pPr rtl="0"/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Usability</a:t>
          </a:r>
        </a:p>
      </dgm:t>
    </dgm:pt>
    <dgm:pt modelId="{7BCEFCB9-2D1D-A04C-AFAB-8EC6E7FE9490}" type="parTrans" cxnId="{F934041B-A4A8-6D44-A7D0-78321A5B82D7}">
      <dgm:prSet/>
      <dgm:spPr/>
      <dgm:t>
        <a:bodyPr/>
        <a:lstStyle/>
        <a:p>
          <a:endParaRPr lang="en-US"/>
        </a:p>
      </dgm:t>
    </dgm:pt>
    <dgm:pt modelId="{D1A2F8A6-901B-6848-ADFB-DD19E66EA403}" type="sibTrans" cxnId="{F934041B-A4A8-6D44-A7D0-78321A5B82D7}">
      <dgm:prSet/>
      <dgm:spPr/>
      <dgm:t>
        <a:bodyPr/>
        <a:lstStyle/>
        <a:p>
          <a:endParaRPr lang="en-US"/>
        </a:p>
      </dgm:t>
    </dgm:pt>
    <dgm:pt modelId="{2B839E75-38D3-794E-8D4F-0643086A925D}">
      <dgm:prSet custT="1"/>
      <dgm:spPr/>
      <dgm:t>
        <a:bodyPr/>
        <a:lstStyle/>
        <a:p>
          <a:pPr>
            <a:buFont typeface="Wingdings" pitchFamily="2" charset="2"/>
            <a:buChar char="Ø"/>
          </a:pP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Minimum user involvement</a:t>
          </a:r>
        </a:p>
      </dgm:t>
    </dgm:pt>
    <dgm:pt modelId="{1F4FB190-87C1-4F4C-A667-1AC67BAB2204}" type="parTrans" cxnId="{70155BFC-4588-C544-B1C8-0D10FDAA6133}">
      <dgm:prSet/>
      <dgm:spPr/>
      <dgm:t>
        <a:bodyPr/>
        <a:lstStyle/>
        <a:p>
          <a:endParaRPr lang="en-US"/>
        </a:p>
      </dgm:t>
    </dgm:pt>
    <dgm:pt modelId="{80179262-EE37-6A4F-961C-4BE425D8338D}" type="sibTrans" cxnId="{70155BFC-4588-C544-B1C8-0D10FDAA6133}">
      <dgm:prSet/>
      <dgm:spPr/>
      <dgm:t>
        <a:bodyPr/>
        <a:lstStyle/>
        <a:p>
          <a:endParaRPr lang="en-US"/>
        </a:p>
      </dgm:t>
    </dgm:pt>
    <dgm:pt modelId="{5B98A09E-C61B-FF44-823A-575D239BA62F}">
      <dgm:prSet custT="1"/>
      <dgm:spPr/>
      <dgm:t>
        <a:bodyPr/>
        <a:lstStyle/>
        <a:p>
          <a:pPr rtl="0"/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Light-weight</a:t>
          </a:r>
        </a:p>
      </dgm:t>
    </dgm:pt>
    <dgm:pt modelId="{01D2FCDC-F80F-764F-ADF1-8A63774D28E5}" type="parTrans" cxnId="{9F88E646-EEB6-6C4C-ADE5-2A44DD21C4F5}">
      <dgm:prSet/>
      <dgm:spPr/>
      <dgm:t>
        <a:bodyPr/>
        <a:lstStyle/>
        <a:p>
          <a:endParaRPr lang="en-US"/>
        </a:p>
      </dgm:t>
    </dgm:pt>
    <dgm:pt modelId="{DDF72514-D154-AB48-B95C-26AD6A8FBB55}" type="sibTrans" cxnId="{9F88E646-EEB6-6C4C-ADE5-2A44DD21C4F5}">
      <dgm:prSet/>
      <dgm:spPr/>
      <dgm:t>
        <a:bodyPr/>
        <a:lstStyle/>
        <a:p>
          <a:endParaRPr lang="en-US"/>
        </a:p>
      </dgm:t>
    </dgm:pt>
    <dgm:pt modelId="{840A9710-6C25-EE42-A8B1-DD496788266C}">
      <dgm:prSet custT="1"/>
      <dgm:spPr/>
      <dgm:t>
        <a:bodyPr/>
        <a:lstStyle/>
        <a:p>
          <a:pPr rtl="0"/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Reliability and Availability</a:t>
          </a:r>
        </a:p>
      </dgm:t>
    </dgm:pt>
    <dgm:pt modelId="{13042A7C-F589-744B-B8DE-AAFF213DF231}" type="parTrans" cxnId="{1C3204AD-08FF-B144-9B67-302AF015AB96}">
      <dgm:prSet/>
      <dgm:spPr/>
      <dgm:t>
        <a:bodyPr/>
        <a:lstStyle/>
        <a:p>
          <a:endParaRPr lang="en-US"/>
        </a:p>
      </dgm:t>
    </dgm:pt>
    <dgm:pt modelId="{48C8CA91-A050-9742-A789-F6CBA321A063}" type="sibTrans" cxnId="{1C3204AD-08FF-B144-9B67-302AF015AB96}">
      <dgm:prSet/>
      <dgm:spPr/>
      <dgm:t>
        <a:bodyPr/>
        <a:lstStyle/>
        <a:p>
          <a:endParaRPr lang="en-US"/>
        </a:p>
      </dgm:t>
    </dgm:pt>
    <dgm:pt modelId="{B62730C3-9097-7D49-98DE-6773E32E8768}">
      <dgm:prSet custT="1"/>
      <dgm:spPr/>
      <dgm:t>
        <a:bodyPr/>
        <a:lstStyle/>
        <a:p>
          <a:pPr rtl="0"/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Multi-domain Administration</a:t>
          </a:r>
        </a:p>
      </dgm:t>
    </dgm:pt>
    <dgm:pt modelId="{4811E0B1-CF06-2949-9FBE-2D1F04688AF3}" type="parTrans" cxnId="{18592664-BA9B-1D4A-8C27-5828934D4F14}">
      <dgm:prSet/>
      <dgm:spPr/>
      <dgm:t>
        <a:bodyPr/>
        <a:lstStyle/>
        <a:p>
          <a:endParaRPr lang="en-US"/>
        </a:p>
      </dgm:t>
    </dgm:pt>
    <dgm:pt modelId="{87AE4653-4844-464E-8F71-210A5483FD98}" type="sibTrans" cxnId="{18592664-BA9B-1D4A-8C27-5828934D4F14}">
      <dgm:prSet/>
      <dgm:spPr/>
      <dgm:t>
        <a:bodyPr/>
        <a:lstStyle/>
        <a:p>
          <a:endParaRPr lang="en-US"/>
        </a:p>
      </dgm:t>
    </dgm:pt>
    <dgm:pt modelId="{6D256988-C130-7047-B2EB-050CCCB0AA69}" type="pres">
      <dgm:prSet presAssocID="{29C47387-1AF8-1A4F-9D6D-BB89E73DAF4D}" presName="vert0" presStyleCnt="0">
        <dgm:presLayoutVars>
          <dgm:dir/>
          <dgm:animOne val="branch"/>
          <dgm:animLvl val="lvl"/>
        </dgm:presLayoutVars>
      </dgm:prSet>
      <dgm:spPr/>
    </dgm:pt>
    <dgm:pt modelId="{759E948F-B4CE-2142-9894-0E7009498303}" type="pres">
      <dgm:prSet presAssocID="{2029CD9D-0CE0-C445-ABF1-4143258BC277}" presName="thickLine" presStyleLbl="alignNode1" presStyleIdx="0" presStyleCnt="3" custLinFactNeighborX="131" custLinFactNeighborY="-147"/>
      <dgm:spPr/>
    </dgm:pt>
    <dgm:pt modelId="{7AB1EDBE-06AC-8643-AB0D-97F14979D141}" type="pres">
      <dgm:prSet presAssocID="{2029CD9D-0CE0-C445-ABF1-4143258BC277}" presName="horz1" presStyleCnt="0"/>
      <dgm:spPr/>
    </dgm:pt>
    <dgm:pt modelId="{89F93126-5D95-1D4A-8383-7275A2A17660}" type="pres">
      <dgm:prSet presAssocID="{2029CD9D-0CE0-C445-ABF1-4143258BC277}" presName="tx1" presStyleLbl="revTx" presStyleIdx="0" presStyleCnt="11" custScaleX="94343"/>
      <dgm:spPr/>
    </dgm:pt>
    <dgm:pt modelId="{57F7EAD8-267F-874E-B04C-3C58F4FC269F}" type="pres">
      <dgm:prSet presAssocID="{2029CD9D-0CE0-C445-ABF1-4143258BC277}" presName="vert1" presStyleCnt="0"/>
      <dgm:spPr/>
    </dgm:pt>
    <dgm:pt modelId="{4C488C6D-B0B3-064F-8B54-293B39B7FFF3}" type="pres">
      <dgm:prSet presAssocID="{90153FC9-60ED-DE49-AECF-E8B9B26B80C3}" presName="vertSpace2a" presStyleCnt="0"/>
      <dgm:spPr/>
    </dgm:pt>
    <dgm:pt modelId="{AA1A1559-1015-A44D-859C-2D41096A4B5C}" type="pres">
      <dgm:prSet presAssocID="{90153FC9-60ED-DE49-AECF-E8B9B26B80C3}" presName="horz2" presStyleCnt="0"/>
      <dgm:spPr/>
    </dgm:pt>
    <dgm:pt modelId="{490815CA-59BB-8143-BBC5-1746760BE391}" type="pres">
      <dgm:prSet presAssocID="{90153FC9-60ED-DE49-AECF-E8B9B26B80C3}" presName="horzSpace2" presStyleCnt="0"/>
      <dgm:spPr/>
    </dgm:pt>
    <dgm:pt modelId="{63F59C61-A3F8-5549-AAEB-AABC6971679D}" type="pres">
      <dgm:prSet presAssocID="{90153FC9-60ED-DE49-AECF-E8B9B26B80C3}" presName="tx2" presStyleLbl="revTx" presStyleIdx="1" presStyleCnt="11" custScaleY="82382" custLinFactNeighborX="1310" custLinFactNeighborY="2139"/>
      <dgm:spPr/>
    </dgm:pt>
    <dgm:pt modelId="{DA093356-46CC-0E4B-A12E-F9F3E05A919D}" type="pres">
      <dgm:prSet presAssocID="{90153FC9-60ED-DE49-AECF-E8B9B26B80C3}" presName="vert2" presStyleCnt="0"/>
      <dgm:spPr/>
    </dgm:pt>
    <dgm:pt modelId="{FBF4420C-1D97-7745-BCEE-0B19459874DD}" type="pres">
      <dgm:prSet presAssocID="{90153FC9-60ED-DE49-AECF-E8B9B26B80C3}" presName="thinLine2b" presStyleLbl="callout" presStyleIdx="0" presStyleCnt="8"/>
      <dgm:spPr/>
    </dgm:pt>
    <dgm:pt modelId="{6BA71C32-E76E-934D-8D8A-C93B63E27D29}" type="pres">
      <dgm:prSet presAssocID="{90153FC9-60ED-DE49-AECF-E8B9B26B80C3}" presName="vertSpace2b" presStyleCnt="0"/>
      <dgm:spPr/>
    </dgm:pt>
    <dgm:pt modelId="{D28F2CEB-6E1D-444B-913B-B9F7B196545A}" type="pres">
      <dgm:prSet presAssocID="{9A552E30-BA20-8E4A-B855-6292B1EA7D72}" presName="horz2" presStyleCnt="0"/>
      <dgm:spPr/>
    </dgm:pt>
    <dgm:pt modelId="{E3485117-45A5-8F4B-A0A4-F4A1D5CF1403}" type="pres">
      <dgm:prSet presAssocID="{9A552E30-BA20-8E4A-B855-6292B1EA7D72}" presName="horzSpace2" presStyleCnt="0"/>
      <dgm:spPr/>
    </dgm:pt>
    <dgm:pt modelId="{06DBA49E-7AAF-1642-91B6-729BC2604636}" type="pres">
      <dgm:prSet presAssocID="{9A552E30-BA20-8E4A-B855-6292B1EA7D72}" presName="tx2" presStyleLbl="revTx" presStyleIdx="2" presStyleCnt="11" custScaleY="73337" custLinFactNeighborX="2246" custLinFactNeighborY="5407"/>
      <dgm:spPr/>
    </dgm:pt>
    <dgm:pt modelId="{B4215EAE-FF53-3A41-AAF0-DA818FE601E6}" type="pres">
      <dgm:prSet presAssocID="{9A552E30-BA20-8E4A-B855-6292B1EA7D72}" presName="vert2" presStyleCnt="0"/>
      <dgm:spPr/>
    </dgm:pt>
    <dgm:pt modelId="{8B691A04-9703-3B48-84E2-D3531F80772D}" type="pres">
      <dgm:prSet presAssocID="{9A552E30-BA20-8E4A-B855-6292B1EA7D72}" presName="thinLine2b" presStyleLbl="callout" presStyleIdx="1" presStyleCnt="8"/>
      <dgm:spPr/>
    </dgm:pt>
    <dgm:pt modelId="{6C873054-E5F3-7347-BA72-FC85E1D52DB6}" type="pres">
      <dgm:prSet presAssocID="{9A552E30-BA20-8E4A-B855-6292B1EA7D72}" presName="vertSpace2b" presStyleCnt="0"/>
      <dgm:spPr/>
    </dgm:pt>
    <dgm:pt modelId="{58CCEA0C-F67D-E54E-A8B9-A37979B52F5A}" type="pres">
      <dgm:prSet presAssocID="{C24CA1B8-EB22-6F49-9A56-F68244CB7817}" presName="thickLine" presStyleLbl="alignNode1" presStyleIdx="1" presStyleCnt="3"/>
      <dgm:spPr/>
    </dgm:pt>
    <dgm:pt modelId="{BFA21913-A956-5247-90C9-80867957D8BA}" type="pres">
      <dgm:prSet presAssocID="{C24CA1B8-EB22-6F49-9A56-F68244CB7817}" presName="horz1" presStyleCnt="0"/>
      <dgm:spPr/>
    </dgm:pt>
    <dgm:pt modelId="{F6657F9A-E8FF-EB43-A9DF-48DD69E412E9}" type="pres">
      <dgm:prSet presAssocID="{C24CA1B8-EB22-6F49-9A56-F68244CB7817}" presName="tx1" presStyleLbl="revTx" presStyleIdx="3" presStyleCnt="11"/>
      <dgm:spPr/>
    </dgm:pt>
    <dgm:pt modelId="{2F1B2BE3-B195-FB4C-931F-EF9AD4CFEA24}" type="pres">
      <dgm:prSet presAssocID="{C24CA1B8-EB22-6F49-9A56-F68244CB7817}" presName="vert1" presStyleCnt="0"/>
      <dgm:spPr/>
    </dgm:pt>
    <dgm:pt modelId="{28B05946-DA2A-CA49-8733-960A54C4CC25}" type="pres">
      <dgm:prSet presAssocID="{92F8D769-74DA-E94A-BB8C-CE562DA7F3D6}" presName="vertSpace2a" presStyleCnt="0"/>
      <dgm:spPr/>
    </dgm:pt>
    <dgm:pt modelId="{F9A19A13-0DA4-8F4A-8B4E-2432967817E8}" type="pres">
      <dgm:prSet presAssocID="{92F8D769-74DA-E94A-BB8C-CE562DA7F3D6}" presName="horz2" presStyleCnt="0"/>
      <dgm:spPr/>
    </dgm:pt>
    <dgm:pt modelId="{0F262B25-1E73-414A-AF60-F056163F9844}" type="pres">
      <dgm:prSet presAssocID="{92F8D769-74DA-E94A-BB8C-CE562DA7F3D6}" presName="horzSpace2" presStyleCnt="0"/>
      <dgm:spPr/>
    </dgm:pt>
    <dgm:pt modelId="{80D2101D-AF06-184B-B188-F4E34C1C2B34}" type="pres">
      <dgm:prSet presAssocID="{92F8D769-74DA-E94A-BB8C-CE562DA7F3D6}" presName="tx2" presStyleLbl="revTx" presStyleIdx="4" presStyleCnt="11"/>
      <dgm:spPr/>
    </dgm:pt>
    <dgm:pt modelId="{F73AF606-BCDD-E24F-8311-9DDA855EBA49}" type="pres">
      <dgm:prSet presAssocID="{92F8D769-74DA-E94A-BB8C-CE562DA7F3D6}" presName="vert2" presStyleCnt="0"/>
      <dgm:spPr/>
    </dgm:pt>
    <dgm:pt modelId="{F8C8A5C8-7975-7A49-8576-FAFE95337F83}" type="pres">
      <dgm:prSet presAssocID="{92F8D769-74DA-E94A-BB8C-CE562DA7F3D6}" presName="thinLine2b" presStyleLbl="callout" presStyleIdx="2" presStyleCnt="8"/>
      <dgm:spPr/>
    </dgm:pt>
    <dgm:pt modelId="{9526D0D8-81A6-BD47-B8C7-ED8312A3E842}" type="pres">
      <dgm:prSet presAssocID="{92F8D769-74DA-E94A-BB8C-CE562DA7F3D6}" presName="vertSpace2b" presStyleCnt="0"/>
      <dgm:spPr/>
    </dgm:pt>
    <dgm:pt modelId="{BBCB3B29-3427-D445-9CF8-E750D0789F5C}" type="pres">
      <dgm:prSet presAssocID="{01A93A0F-91C2-4F45-96B4-4D39866D4AF6}" presName="horz2" presStyleCnt="0"/>
      <dgm:spPr/>
    </dgm:pt>
    <dgm:pt modelId="{29810319-DD3C-A442-BC4E-F657360A4049}" type="pres">
      <dgm:prSet presAssocID="{01A93A0F-91C2-4F45-96B4-4D39866D4AF6}" presName="horzSpace2" presStyleCnt="0"/>
      <dgm:spPr/>
    </dgm:pt>
    <dgm:pt modelId="{D3FC22BB-0007-3047-AC01-F56334F0B727}" type="pres">
      <dgm:prSet presAssocID="{01A93A0F-91C2-4F45-96B4-4D39866D4AF6}" presName="tx2" presStyleLbl="revTx" presStyleIdx="5" presStyleCnt="11"/>
      <dgm:spPr/>
    </dgm:pt>
    <dgm:pt modelId="{7B86655F-2944-DF48-8AF6-9C072DFED17E}" type="pres">
      <dgm:prSet presAssocID="{01A93A0F-91C2-4F45-96B4-4D39866D4AF6}" presName="vert2" presStyleCnt="0"/>
      <dgm:spPr/>
    </dgm:pt>
    <dgm:pt modelId="{7C7E86C1-666B-6A49-A56D-E40BC45E481C}" type="pres">
      <dgm:prSet presAssocID="{01A93A0F-91C2-4F45-96B4-4D39866D4AF6}" presName="thinLine2b" presStyleLbl="callout" presStyleIdx="3" presStyleCnt="8"/>
      <dgm:spPr/>
    </dgm:pt>
    <dgm:pt modelId="{67F853ED-6A9B-1343-842B-17C05365DF1B}" type="pres">
      <dgm:prSet presAssocID="{01A93A0F-91C2-4F45-96B4-4D39866D4AF6}" presName="vertSpace2b" presStyleCnt="0"/>
      <dgm:spPr/>
    </dgm:pt>
    <dgm:pt modelId="{D270FFCB-232C-A44B-9414-F6A6A2B7A306}" type="pres">
      <dgm:prSet presAssocID="{B62730C3-9097-7D49-98DE-6773E32E8768}" presName="horz2" presStyleCnt="0"/>
      <dgm:spPr/>
    </dgm:pt>
    <dgm:pt modelId="{55059C91-17AC-764A-B9CE-35217F955C26}" type="pres">
      <dgm:prSet presAssocID="{B62730C3-9097-7D49-98DE-6773E32E8768}" presName="horzSpace2" presStyleCnt="0"/>
      <dgm:spPr/>
    </dgm:pt>
    <dgm:pt modelId="{DD6EF463-C95B-2642-8C68-92A7A73AB9DA}" type="pres">
      <dgm:prSet presAssocID="{B62730C3-9097-7D49-98DE-6773E32E8768}" presName="tx2" presStyleLbl="revTx" presStyleIdx="6" presStyleCnt="11"/>
      <dgm:spPr/>
    </dgm:pt>
    <dgm:pt modelId="{62B37D00-90C9-914A-9FC0-70615EEADD20}" type="pres">
      <dgm:prSet presAssocID="{B62730C3-9097-7D49-98DE-6773E32E8768}" presName="vert2" presStyleCnt="0"/>
      <dgm:spPr/>
    </dgm:pt>
    <dgm:pt modelId="{B0CCA472-8892-1746-8C64-B78F16F8A5C7}" type="pres">
      <dgm:prSet presAssocID="{B62730C3-9097-7D49-98DE-6773E32E8768}" presName="thinLine2b" presStyleLbl="callout" presStyleIdx="4" presStyleCnt="8"/>
      <dgm:spPr/>
    </dgm:pt>
    <dgm:pt modelId="{F8C0113F-E820-F54D-91C7-D9D26E7E4E20}" type="pres">
      <dgm:prSet presAssocID="{B62730C3-9097-7D49-98DE-6773E32E8768}" presName="vertSpace2b" presStyleCnt="0"/>
      <dgm:spPr/>
    </dgm:pt>
    <dgm:pt modelId="{33BD6FD2-43EB-714E-BA67-1CE24635DDA8}" type="pres">
      <dgm:prSet presAssocID="{D81502BC-7AA2-734A-95DE-62A28C8B7A91}" presName="thickLine" presStyleLbl="alignNode1" presStyleIdx="2" presStyleCnt="3"/>
      <dgm:spPr/>
    </dgm:pt>
    <dgm:pt modelId="{6C574C63-90AF-B54B-8499-F501A91C5533}" type="pres">
      <dgm:prSet presAssocID="{D81502BC-7AA2-734A-95DE-62A28C8B7A91}" presName="horz1" presStyleCnt="0"/>
      <dgm:spPr/>
    </dgm:pt>
    <dgm:pt modelId="{5E7B556B-78C1-FA4A-8550-8F1E35690C29}" type="pres">
      <dgm:prSet presAssocID="{D81502BC-7AA2-734A-95DE-62A28C8B7A91}" presName="tx1" presStyleLbl="revTx" presStyleIdx="7" presStyleCnt="11"/>
      <dgm:spPr/>
    </dgm:pt>
    <dgm:pt modelId="{F38633D2-8DAB-7F44-86AB-4F2542AEAD4B}" type="pres">
      <dgm:prSet presAssocID="{D81502BC-7AA2-734A-95DE-62A28C8B7A91}" presName="vert1" presStyleCnt="0"/>
      <dgm:spPr/>
    </dgm:pt>
    <dgm:pt modelId="{F04B2708-EB27-A640-B2F6-466803022D4C}" type="pres">
      <dgm:prSet presAssocID="{2B839E75-38D3-794E-8D4F-0643086A925D}" presName="vertSpace2a" presStyleCnt="0"/>
      <dgm:spPr/>
    </dgm:pt>
    <dgm:pt modelId="{D4030F96-6567-B048-AB37-FB325E41DB3A}" type="pres">
      <dgm:prSet presAssocID="{2B839E75-38D3-794E-8D4F-0643086A925D}" presName="horz2" presStyleCnt="0"/>
      <dgm:spPr/>
    </dgm:pt>
    <dgm:pt modelId="{4197B0BA-625E-484F-87C7-90240691E36F}" type="pres">
      <dgm:prSet presAssocID="{2B839E75-38D3-794E-8D4F-0643086A925D}" presName="horzSpace2" presStyleCnt="0"/>
      <dgm:spPr/>
    </dgm:pt>
    <dgm:pt modelId="{372FE214-A049-8D47-B2AB-EB9083B135A1}" type="pres">
      <dgm:prSet presAssocID="{2B839E75-38D3-794E-8D4F-0643086A925D}" presName="tx2" presStyleLbl="revTx" presStyleIdx="8" presStyleCnt="11"/>
      <dgm:spPr/>
    </dgm:pt>
    <dgm:pt modelId="{13A41E18-0E14-AE48-96CD-37870DD640EA}" type="pres">
      <dgm:prSet presAssocID="{2B839E75-38D3-794E-8D4F-0643086A925D}" presName="vert2" presStyleCnt="0"/>
      <dgm:spPr/>
    </dgm:pt>
    <dgm:pt modelId="{7B9FA7CE-0F76-2B45-8275-E4879487446D}" type="pres">
      <dgm:prSet presAssocID="{2B839E75-38D3-794E-8D4F-0643086A925D}" presName="thinLine2b" presStyleLbl="callout" presStyleIdx="5" presStyleCnt="8"/>
      <dgm:spPr/>
    </dgm:pt>
    <dgm:pt modelId="{973941B8-27CF-FC47-A144-49A5B7D0782F}" type="pres">
      <dgm:prSet presAssocID="{2B839E75-38D3-794E-8D4F-0643086A925D}" presName="vertSpace2b" presStyleCnt="0"/>
      <dgm:spPr/>
    </dgm:pt>
    <dgm:pt modelId="{E2C075EB-D5C3-2844-9B9A-1B7361168930}" type="pres">
      <dgm:prSet presAssocID="{5B98A09E-C61B-FF44-823A-575D239BA62F}" presName="horz2" presStyleCnt="0"/>
      <dgm:spPr/>
    </dgm:pt>
    <dgm:pt modelId="{C2E6AC72-C2F6-0B4D-BA1D-8A8B4C37BC8F}" type="pres">
      <dgm:prSet presAssocID="{5B98A09E-C61B-FF44-823A-575D239BA62F}" presName="horzSpace2" presStyleCnt="0"/>
      <dgm:spPr/>
    </dgm:pt>
    <dgm:pt modelId="{0D93212B-3312-124E-8282-25A250112E59}" type="pres">
      <dgm:prSet presAssocID="{5B98A09E-C61B-FF44-823A-575D239BA62F}" presName="tx2" presStyleLbl="revTx" presStyleIdx="9" presStyleCnt="11"/>
      <dgm:spPr/>
    </dgm:pt>
    <dgm:pt modelId="{5B5DBACB-B96F-124E-AE53-703CB27849A1}" type="pres">
      <dgm:prSet presAssocID="{5B98A09E-C61B-FF44-823A-575D239BA62F}" presName="vert2" presStyleCnt="0"/>
      <dgm:spPr/>
    </dgm:pt>
    <dgm:pt modelId="{D4520063-2E4B-2C4D-BAFD-D84CB4F8E8FE}" type="pres">
      <dgm:prSet presAssocID="{5B98A09E-C61B-FF44-823A-575D239BA62F}" presName="thinLine2b" presStyleLbl="callout" presStyleIdx="6" presStyleCnt="8"/>
      <dgm:spPr/>
    </dgm:pt>
    <dgm:pt modelId="{F8442490-0D9E-DE47-8CCD-F5338ADCB34D}" type="pres">
      <dgm:prSet presAssocID="{5B98A09E-C61B-FF44-823A-575D239BA62F}" presName="vertSpace2b" presStyleCnt="0"/>
      <dgm:spPr/>
    </dgm:pt>
    <dgm:pt modelId="{FF62446A-F688-BB4F-84D2-D176D68D46FC}" type="pres">
      <dgm:prSet presAssocID="{840A9710-6C25-EE42-A8B1-DD496788266C}" presName="horz2" presStyleCnt="0"/>
      <dgm:spPr/>
    </dgm:pt>
    <dgm:pt modelId="{19BE7337-BC0A-CD46-A013-18B7669069BF}" type="pres">
      <dgm:prSet presAssocID="{840A9710-6C25-EE42-A8B1-DD496788266C}" presName="horzSpace2" presStyleCnt="0"/>
      <dgm:spPr/>
    </dgm:pt>
    <dgm:pt modelId="{BB299A85-E87C-724B-B0A1-CAE14091BF3A}" type="pres">
      <dgm:prSet presAssocID="{840A9710-6C25-EE42-A8B1-DD496788266C}" presName="tx2" presStyleLbl="revTx" presStyleIdx="10" presStyleCnt="11"/>
      <dgm:spPr/>
    </dgm:pt>
    <dgm:pt modelId="{F66EF54C-B787-9340-8205-0511543EA39C}" type="pres">
      <dgm:prSet presAssocID="{840A9710-6C25-EE42-A8B1-DD496788266C}" presName="vert2" presStyleCnt="0"/>
      <dgm:spPr/>
    </dgm:pt>
    <dgm:pt modelId="{69CF7767-2495-A042-8337-2542AE77D41B}" type="pres">
      <dgm:prSet presAssocID="{840A9710-6C25-EE42-A8B1-DD496788266C}" presName="thinLine2b" presStyleLbl="callout" presStyleIdx="7" presStyleCnt="8"/>
      <dgm:spPr/>
    </dgm:pt>
    <dgm:pt modelId="{DD9361D1-30F7-F340-A135-ED83E23C251D}" type="pres">
      <dgm:prSet presAssocID="{840A9710-6C25-EE42-A8B1-DD496788266C}" presName="vertSpace2b" presStyleCnt="0"/>
      <dgm:spPr/>
    </dgm:pt>
  </dgm:ptLst>
  <dgm:cxnLst>
    <dgm:cxn modelId="{F934041B-A4A8-6D44-A7D0-78321A5B82D7}" srcId="{C24CA1B8-EB22-6F49-9A56-F68244CB7817}" destId="{01A93A0F-91C2-4F45-96B4-4D39866D4AF6}" srcOrd="1" destOrd="0" parTransId="{7BCEFCB9-2D1D-A04C-AFAB-8EC6E7FE9490}" sibTransId="{D1A2F8A6-901B-6848-ADFB-DD19E66EA403}"/>
    <dgm:cxn modelId="{6C035A2C-CCD2-E846-8589-97132F39124F}" type="presOf" srcId="{D81502BC-7AA2-734A-95DE-62A28C8B7A91}" destId="{5E7B556B-78C1-FA4A-8550-8F1E35690C29}" srcOrd="0" destOrd="0" presId="urn:microsoft.com/office/officeart/2008/layout/LinedList"/>
    <dgm:cxn modelId="{84EA082D-5EC2-FB45-BDD9-028F285C89F6}" type="presOf" srcId="{B62730C3-9097-7D49-98DE-6773E32E8768}" destId="{DD6EF463-C95B-2642-8C68-92A7A73AB9DA}" srcOrd="0" destOrd="0" presId="urn:microsoft.com/office/officeart/2008/layout/LinedList"/>
    <dgm:cxn modelId="{09156C31-B037-344F-BAC7-FFBBA8BEAF9C}" type="presOf" srcId="{01A93A0F-91C2-4F45-96B4-4D39866D4AF6}" destId="{D3FC22BB-0007-3047-AC01-F56334F0B727}" srcOrd="0" destOrd="0" presId="urn:microsoft.com/office/officeart/2008/layout/LinedList"/>
    <dgm:cxn modelId="{4124DE3F-F9D5-E141-98CA-CA8C3C2B871B}" srcId="{2029CD9D-0CE0-C445-ABF1-4143258BC277}" destId="{90153FC9-60ED-DE49-AECF-E8B9B26B80C3}" srcOrd="0" destOrd="0" parTransId="{48B8C750-C654-4A4A-A76D-AEB385AB603F}" sibTransId="{57B198DA-84F1-424A-8E0D-F7971F6CA1D0}"/>
    <dgm:cxn modelId="{18592664-BA9B-1D4A-8C27-5828934D4F14}" srcId="{C24CA1B8-EB22-6F49-9A56-F68244CB7817}" destId="{B62730C3-9097-7D49-98DE-6773E32E8768}" srcOrd="2" destOrd="0" parTransId="{4811E0B1-CF06-2949-9FBE-2D1F04688AF3}" sibTransId="{87AE4653-4844-464E-8F71-210A5483FD98}"/>
    <dgm:cxn modelId="{9F88E646-EEB6-6C4C-ADE5-2A44DD21C4F5}" srcId="{D81502BC-7AA2-734A-95DE-62A28C8B7A91}" destId="{5B98A09E-C61B-FF44-823A-575D239BA62F}" srcOrd="1" destOrd="0" parTransId="{01D2FCDC-F80F-764F-ADF1-8A63774D28E5}" sibTransId="{DDF72514-D154-AB48-B95C-26AD6A8FBB55}"/>
    <dgm:cxn modelId="{9F344D6A-81E6-4443-985A-3FB154878BA2}" srcId="{29C47387-1AF8-1A4F-9D6D-BB89E73DAF4D}" destId="{2029CD9D-0CE0-C445-ABF1-4143258BC277}" srcOrd="0" destOrd="0" parTransId="{E410E957-90A8-BC42-90E1-C0B32D9ACC8B}" sibTransId="{A4AD8C6D-4949-6B40-8B2E-4F72003759E6}"/>
    <dgm:cxn modelId="{C4BBA154-2D7B-C94F-8F43-B11EED6F2D7B}" type="presOf" srcId="{29C47387-1AF8-1A4F-9D6D-BB89E73DAF4D}" destId="{6D256988-C130-7047-B2EB-050CCCB0AA69}" srcOrd="0" destOrd="0" presId="urn:microsoft.com/office/officeart/2008/layout/LinedList"/>
    <dgm:cxn modelId="{B5AD3458-326C-C44D-90E3-33F99AC3B0E7}" type="presOf" srcId="{2029CD9D-0CE0-C445-ABF1-4143258BC277}" destId="{89F93126-5D95-1D4A-8383-7275A2A17660}" srcOrd="0" destOrd="0" presId="urn:microsoft.com/office/officeart/2008/layout/LinedList"/>
    <dgm:cxn modelId="{9DC22E7A-37A6-4E40-8A63-A9B480D80639}" type="presOf" srcId="{840A9710-6C25-EE42-A8B1-DD496788266C}" destId="{BB299A85-E87C-724B-B0A1-CAE14091BF3A}" srcOrd="0" destOrd="0" presId="urn:microsoft.com/office/officeart/2008/layout/LinedList"/>
    <dgm:cxn modelId="{9DE3438F-A96F-B240-9845-F03B2DE4F28B}" type="presOf" srcId="{C24CA1B8-EB22-6F49-9A56-F68244CB7817}" destId="{F6657F9A-E8FF-EB43-A9DF-48DD69E412E9}" srcOrd="0" destOrd="0" presId="urn:microsoft.com/office/officeart/2008/layout/LinedList"/>
    <dgm:cxn modelId="{B807F591-850D-4D43-96FD-F90932A5FE53}" type="presOf" srcId="{2B839E75-38D3-794E-8D4F-0643086A925D}" destId="{372FE214-A049-8D47-B2AB-EB9083B135A1}" srcOrd="0" destOrd="0" presId="urn:microsoft.com/office/officeart/2008/layout/LinedList"/>
    <dgm:cxn modelId="{A1642496-E360-4A40-B94B-448F2A8AFC78}" type="presOf" srcId="{9A552E30-BA20-8E4A-B855-6292B1EA7D72}" destId="{06DBA49E-7AAF-1642-91B6-729BC2604636}" srcOrd="0" destOrd="0" presId="urn:microsoft.com/office/officeart/2008/layout/LinedList"/>
    <dgm:cxn modelId="{513D6AA4-8D1D-154E-B549-FC69B55079E3}" srcId="{29C47387-1AF8-1A4F-9D6D-BB89E73DAF4D}" destId="{C24CA1B8-EB22-6F49-9A56-F68244CB7817}" srcOrd="1" destOrd="0" parTransId="{9D8279B2-9643-3749-83DD-4E62DAD46F29}" sibTransId="{1E09195F-8C55-4C4F-ABB0-949C36411893}"/>
    <dgm:cxn modelId="{1C3204AD-08FF-B144-9B67-302AF015AB96}" srcId="{D81502BC-7AA2-734A-95DE-62A28C8B7A91}" destId="{840A9710-6C25-EE42-A8B1-DD496788266C}" srcOrd="2" destOrd="0" parTransId="{13042A7C-F589-744B-B8DE-AAFF213DF231}" sibTransId="{48C8CA91-A050-9742-A789-F6CBA321A063}"/>
    <dgm:cxn modelId="{33B4FBC5-FC3C-7141-AB3D-0A678B4B2406}" type="presOf" srcId="{90153FC9-60ED-DE49-AECF-E8B9B26B80C3}" destId="{63F59C61-A3F8-5549-AAEB-AABC6971679D}" srcOrd="0" destOrd="0" presId="urn:microsoft.com/office/officeart/2008/layout/LinedList"/>
    <dgm:cxn modelId="{C0A35DD1-6B2B-5843-AB2C-BEDF4A57B7F9}" srcId="{C24CA1B8-EB22-6F49-9A56-F68244CB7817}" destId="{92F8D769-74DA-E94A-BB8C-CE562DA7F3D6}" srcOrd="0" destOrd="0" parTransId="{FA535F90-DC4D-2E41-9EDF-AB69CCB32555}" sibTransId="{81AA847C-1A30-8444-A74E-00B6333E96F9}"/>
    <dgm:cxn modelId="{02BA28D4-5A7E-F244-B4BE-0900185D5B81}" srcId="{29C47387-1AF8-1A4F-9D6D-BB89E73DAF4D}" destId="{D81502BC-7AA2-734A-95DE-62A28C8B7A91}" srcOrd="2" destOrd="0" parTransId="{B2BEE715-B157-144A-A512-83F31074D18A}" sibTransId="{4CD89FFE-7B5F-B049-8B81-D20833C93073}"/>
    <dgm:cxn modelId="{34CB67EA-3CA8-5148-AA22-7FE09D28A5A1}" srcId="{2029CD9D-0CE0-C445-ABF1-4143258BC277}" destId="{9A552E30-BA20-8E4A-B855-6292B1EA7D72}" srcOrd="1" destOrd="0" parTransId="{06AD6B4E-D5BF-E141-A943-EC2D41822CC9}" sibTransId="{01A57CA5-4D01-714E-930D-FA68C5AE8D17}"/>
    <dgm:cxn modelId="{C8574FEE-3248-1745-AF2C-D83EB8758E76}" type="presOf" srcId="{92F8D769-74DA-E94A-BB8C-CE562DA7F3D6}" destId="{80D2101D-AF06-184B-B188-F4E34C1C2B34}" srcOrd="0" destOrd="0" presId="urn:microsoft.com/office/officeart/2008/layout/LinedList"/>
    <dgm:cxn modelId="{122BB9F5-D447-7546-986D-AA227B661B73}" type="presOf" srcId="{5B98A09E-C61B-FF44-823A-575D239BA62F}" destId="{0D93212B-3312-124E-8282-25A250112E59}" srcOrd="0" destOrd="0" presId="urn:microsoft.com/office/officeart/2008/layout/LinedList"/>
    <dgm:cxn modelId="{70155BFC-4588-C544-B1C8-0D10FDAA6133}" srcId="{D81502BC-7AA2-734A-95DE-62A28C8B7A91}" destId="{2B839E75-38D3-794E-8D4F-0643086A925D}" srcOrd="0" destOrd="0" parTransId="{1F4FB190-87C1-4F4C-A667-1AC67BAB2204}" sibTransId="{80179262-EE37-6A4F-961C-4BE425D8338D}"/>
    <dgm:cxn modelId="{77B93820-EED7-FE48-9460-80A32023984D}" type="presParOf" srcId="{6D256988-C130-7047-B2EB-050CCCB0AA69}" destId="{759E948F-B4CE-2142-9894-0E7009498303}" srcOrd="0" destOrd="0" presId="urn:microsoft.com/office/officeart/2008/layout/LinedList"/>
    <dgm:cxn modelId="{C163499A-FF87-DE48-9B3E-B270D4D80014}" type="presParOf" srcId="{6D256988-C130-7047-B2EB-050CCCB0AA69}" destId="{7AB1EDBE-06AC-8643-AB0D-97F14979D141}" srcOrd="1" destOrd="0" presId="urn:microsoft.com/office/officeart/2008/layout/LinedList"/>
    <dgm:cxn modelId="{A1C77A52-F8A9-5341-817B-56C4FB0B504B}" type="presParOf" srcId="{7AB1EDBE-06AC-8643-AB0D-97F14979D141}" destId="{89F93126-5D95-1D4A-8383-7275A2A17660}" srcOrd="0" destOrd="0" presId="urn:microsoft.com/office/officeart/2008/layout/LinedList"/>
    <dgm:cxn modelId="{A9F160FA-96C7-C347-B576-33E515567BF1}" type="presParOf" srcId="{7AB1EDBE-06AC-8643-AB0D-97F14979D141}" destId="{57F7EAD8-267F-874E-B04C-3C58F4FC269F}" srcOrd="1" destOrd="0" presId="urn:microsoft.com/office/officeart/2008/layout/LinedList"/>
    <dgm:cxn modelId="{255CB47A-0D7C-9742-98B6-38D52B157926}" type="presParOf" srcId="{57F7EAD8-267F-874E-B04C-3C58F4FC269F}" destId="{4C488C6D-B0B3-064F-8B54-293B39B7FFF3}" srcOrd="0" destOrd="0" presId="urn:microsoft.com/office/officeart/2008/layout/LinedList"/>
    <dgm:cxn modelId="{3C277A06-CB64-4346-B228-3E4C7717DCF4}" type="presParOf" srcId="{57F7EAD8-267F-874E-B04C-3C58F4FC269F}" destId="{AA1A1559-1015-A44D-859C-2D41096A4B5C}" srcOrd="1" destOrd="0" presId="urn:microsoft.com/office/officeart/2008/layout/LinedList"/>
    <dgm:cxn modelId="{F0E7541A-CC0D-3444-BA18-D7F81DD24F20}" type="presParOf" srcId="{AA1A1559-1015-A44D-859C-2D41096A4B5C}" destId="{490815CA-59BB-8143-BBC5-1746760BE391}" srcOrd="0" destOrd="0" presId="urn:microsoft.com/office/officeart/2008/layout/LinedList"/>
    <dgm:cxn modelId="{4532620F-2441-FB46-AA19-3F1632E03EC0}" type="presParOf" srcId="{AA1A1559-1015-A44D-859C-2D41096A4B5C}" destId="{63F59C61-A3F8-5549-AAEB-AABC6971679D}" srcOrd="1" destOrd="0" presId="urn:microsoft.com/office/officeart/2008/layout/LinedList"/>
    <dgm:cxn modelId="{50D2A831-5B5A-5C4C-B92F-0303A34B3F3A}" type="presParOf" srcId="{AA1A1559-1015-A44D-859C-2D41096A4B5C}" destId="{DA093356-46CC-0E4B-A12E-F9F3E05A919D}" srcOrd="2" destOrd="0" presId="urn:microsoft.com/office/officeart/2008/layout/LinedList"/>
    <dgm:cxn modelId="{E41BBC31-BC38-BF47-A550-E0FF5360D054}" type="presParOf" srcId="{57F7EAD8-267F-874E-B04C-3C58F4FC269F}" destId="{FBF4420C-1D97-7745-BCEE-0B19459874DD}" srcOrd="2" destOrd="0" presId="urn:microsoft.com/office/officeart/2008/layout/LinedList"/>
    <dgm:cxn modelId="{6CC7D535-2150-1C4C-8280-E1E18B04BAF5}" type="presParOf" srcId="{57F7EAD8-267F-874E-B04C-3C58F4FC269F}" destId="{6BA71C32-E76E-934D-8D8A-C93B63E27D29}" srcOrd="3" destOrd="0" presId="urn:microsoft.com/office/officeart/2008/layout/LinedList"/>
    <dgm:cxn modelId="{68A1E1DA-F44E-344E-BB80-025FFAB13FF1}" type="presParOf" srcId="{57F7EAD8-267F-874E-B04C-3C58F4FC269F}" destId="{D28F2CEB-6E1D-444B-913B-B9F7B196545A}" srcOrd="4" destOrd="0" presId="urn:microsoft.com/office/officeart/2008/layout/LinedList"/>
    <dgm:cxn modelId="{0DD6297F-0540-7E42-8F3B-97B5DC4ED2F0}" type="presParOf" srcId="{D28F2CEB-6E1D-444B-913B-B9F7B196545A}" destId="{E3485117-45A5-8F4B-A0A4-F4A1D5CF1403}" srcOrd="0" destOrd="0" presId="urn:microsoft.com/office/officeart/2008/layout/LinedList"/>
    <dgm:cxn modelId="{AA6B6A72-B10E-0B49-873E-9E2CD99E4050}" type="presParOf" srcId="{D28F2CEB-6E1D-444B-913B-B9F7B196545A}" destId="{06DBA49E-7AAF-1642-91B6-729BC2604636}" srcOrd="1" destOrd="0" presId="urn:microsoft.com/office/officeart/2008/layout/LinedList"/>
    <dgm:cxn modelId="{99A25724-3513-8D4E-A794-F61507036505}" type="presParOf" srcId="{D28F2CEB-6E1D-444B-913B-B9F7B196545A}" destId="{B4215EAE-FF53-3A41-AAF0-DA818FE601E6}" srcOrd="2" destOrd="0" presId="urn:microsoft.com/office/officeart/2008/layout/LinedList"/>
    <dgm:cxn modelId="{65688BA3-6544-BB48-A928-BAA1502E5A94}" type="presParOf" srcId="{57F7EAD8-267F-874E-B04C-3C58F4FC269F}" destId="{8B691A04-9703-3B48-84E2-D3531F80772D}" srcOrd="5" destOrd="0" presId="urn:microsoft.com/office/officeart/2008/layout/LinedList"/>
    <dgm:cxn modelId="{B00A1284-B1FF-5D4C-A5A6-68EDD6A2202E}" type="presParOf" srcId="{57F7EAD8-267F-874E-B04C-3C58F4FC269F}" destId="{6C873054-E5F3-7347-BA72-FC85E1D52DB6}" srcOrd="6" destOrd="0" presId="urn:microsoft.com/office/officeart/2008/layout/LinedList"/>
    <dgm:cxn modelId="{BC35F4B5-AFCA-FC44-AD47-B9A042185831}" type="presParOf" srcId="{6D256988-C130-7047-B2EB-050CCCB0AA69}" destId="{58CCEA0C-F67D-E54E-A8B9-A37979B52F5A}" srcOrd="2" destOrd="0" presId="urn:microsoft.com/office/officeart/2008/layout/LinedList"/>
    <dgm:cxn modelId="{1ADB43E1-AC6C-CF49-AB36-1F0DBD2B8E53}" type="presParOf" srcId="{6D256988-C130-7047-B2EB-050CCCB0AA69}" destId="{BFA21913-A956-5247-90C9-80867957D8BA}" srcOrd="3" destOrd="0" presId="urn:microsoft.com/office/officeart/2008/layout/LinedList"/>
    <dgm:cxn modelId="{A0ED298A-F0BA-1B41-A12E-82683CAD689B}" type="presParOf" srcId="{BFA21913-A956-5247-90C9-80867957D8BA}" destId="{F6657F9A-E8FF-EB43-A9DF-48DD69E412E9}" srcOrd="0" destOrd="0" presId="urn:microsoft.com/office/officeart/2008/layout/LinedList"/>
    <dgm:cxn modelId="{9F71D6C9-9539-554C-89B7-FA4C2500F00B}" type="presParOf" srcId="{BFA21913-A956-5247-90C9-80867957D8BA}" destId="{2F1B2BE3-B195-FB4C-931F-EF9AD4CFEA24}" srcOrd="1" destOrd="0" presId="urn:microsoft.com/office/officeart/2008/layout/LinedList"/>
    <dgm:cxn modelId="{3D1660D6-C22A-F045-8E2E-7BA3A5A27445}" type="presParOf" srcId="{2F1B2BE3-B195-FB4C-931F-EF9AD4CFEA24}" destId="{28B05946-DA2A-CA49-8733-960A54C4CC25}" srcOrd="0" destOrd="0" presId="urn:microsoft.com/office/officeart/2008/layout/LinedList"/>
    <dgm:cxn modelId="{2E356ABA-E7E6-CA4C-83B2-EB55878B5D05}" type="presParOf" srcId="{2F1B2BE3-B195-FB4C-931F-EF9AD4CFEA24}" destId="{F9A19A13-0DA4-8F4A-8B4E-2432967817E8}" srcOrd="1" destOrd="0" presId="urn:microsoft.com/office/officeart/2008/layout/LinedList"/>
    <dgm:cxn modelId="{E5CF8969-9FA3-BB49-95AE-FE70B2FED80C}" type="presParOf" srcId="{F9A19A13-0DA4-8F4A-8B4E-2432967817E8}" destId="{0F262B25-1E73-414A-AF60-F056163F9844}" srcOrd="0" destOrd="0" presId="urn:microsoft.com/office/officeart/2008/layout/LinedList"/>
    <dgm:cxn modelId="{BA80AFFC-BD8E-B14D-B07C-FAC094B07FE8}" type="presParOf" srcId="{F9A19A13-0DA4-8F4A-8B4E-2432967817E8}" destId="{80D2101D-AF06-184B-B188-F4E34C1C2B34}" srcOrd="1" destOrd="0" presId="urn:microsoft.com/office/officeart/2008/layout/LinedList"/>
    <dgm:cxn modelId="{3B3C985D-EF20-7F4C-BB0D-CDB97F4E1893}" type="presParOf" srcId="{F9A19A13-0DA4-8F4A-8B4E-2432967817E8}" destId="{F73AF606-BCDD-E24F-8311-9DDA855EBA49}" srcOrd="2" destOrd="0" presId="urn:microsoft.com/office/officeart/2008/layout/LinedList"/>
    <dgm:cxn modelId="{E863F3B8-DF9F-564D-AE32-125023CF85A8}" type="presParOf" srcId="{2F1B2BE3-B195-FB4C-931F-EF9AD4CFEA24}" destId="{F8C8A5C8-7975-7A49-8576-FAFE95337F83}" srcOrd="2" destOrd="0" presId="urn:microsoft.com/office/officeart/2008/layout/LinedList"/>
    <dgm:cxn modelId="{741E8BE2-A8D9-9D46-967F-8E36C608062E}" type="presParOf" srcId="{2F1B2BE3-B195-FB4C-931F-EF9AD4CFEA24}" destId="{9526D0D8-81A6-BD47-B8C7-ED8312A3E842}" srcOrd="3" destOrd="0" presId="urn:microsoft.com/office/officeart/2008/layout/LinedList"/>
    <dgm:cxn modelId="{FBFABFCA-4C7E-5444-BF03-3519B5932EE3}" type="presParOf" srcId="{2F1B2BE3-B195-FB4C-931F-EF9AD4CFEA24}" destId="{BBCB3B29-3427-D445-9CF8-E750D0789F5C}" srcOrd="4" destOrd="0" presId="urn:microsoft.com/office/officeart/2008/layout/LinedList"/>
    <dgm:cxn modelId="{27A16E66-0ED7-5C4D-BAEA-AFCB204D9410}" type="presParOf" srcId="{BBCB3B29-3427-D445-9CF8-E750D0789F5C}" destId="{29810319-DD3C-A442-BC4E-F657360A4049}" srcOrd="0" destOrd="0" presId="urn:microsoft.com/office/officeart/2008/layout/LinedList"/>
    <dgm:cxn modelId="{7959446C-9A36-1541-B511-2295D6C3476B}" type="presParOf" srcId="{BBCB3B29-3427-D445-9CF8-E750D0789F5C}" destId="{D3FC22BB-0007-3047-AC01-F56334F0B727}" srcOrd="1" destOrd="0" presId="urn:microsoft.com/office/officeart/2008/layout/LinedList"/>
    <dgm:cxn modelId="{5054E908-5A2A-0F4C-AE5F-6D54AB6EDE59}" type="presParOf" srcId="{BBCB3B29-3427-D445-9CF8-E750D0789F5C}" destId="{7B86655F-2944-DF48-8AF6-9C072DFED17E}" srcOrd="2" destOrd="0" presId="urn:microsoft.com/office/officeart/2008/layout/LinedList"/>
    <dgm:cxn modelId="{1916F9D5-1094-8F4F-B663-BCA9700EB233}" type="presParOf" srcId="{2F1B2BE3-B195-FB4C-931F-EF9AD4CFEA24}" destId="{7C7E86C1-666B-6A49-A56D-E40BC45E481C}" srcOrd="5" destOrd="0" presId="urn:microsoft.com/office/officeart/2008/layout/LinedList"/>
    <dgm:cxn modelId="{EEE4A464-ABF0-0345-BD2C-735C10B79045}" type="presParOf" srcId="{2F1B2BE3-B195-FB4C-931F-EF9AD4CFEA24}" destId="{67F853ED-6A9B-1343-842B-17C05365DF1B}" srcOrd="6" destOrd="0" presId="urn:microsoft.com/office/officeart/2008/layout/LinedList"/>
    <dgm:cxn modelId="{6B1034C2-C298-2B42-BE7E-595EB083E5EB}" type="presParOf" srcId="{2F1B2BE3-B195-FB4C-931F-EF9AD4CFEA24}" destId="{D270FFCB-232C-A44B-9414-F6A6A2B7A306}" srcOrd="7" destOrd="0" presId="urn:microsoft.com/office/officeart/2008/layout/LinedList"/>
    <dgm:cxn modelId="{FF93E5E5-7061-164B-A6D9-5173407D046C}" type="presParOf" srcId="{D270FFCB-232C-A44B-9414-F6A6A2B7A306}" destId="{55059C91-17AC-764A-B9CE-35217F955C26}" srcOrd="0" destOrd="0" presId="urn:microsoft.com/office/officeart/2008/layout/LinedList"/>
    <dgm:cxn modelId="{1D6129AB-19BB-3B46-8B46-9CD073D618BF}" type="presParOf" srcId="{D270FFCB-232C-A44B-9414-F6A6A2B7A306}" destId="{DD6EF463-C95B-2642-8C68-92A7A73AB9DA}" srcOrd="1" destOrd="0" presId="urn:microsoft.com/office/officeart/2008/layout/LinedList"/>
    <dgm:cxn modelId="{1F143729-0821-C74C-892F-628E1DBB2F82}" type="presParOf" srcId="{D270FFCB-232C-A44B-9414-F6A6A2B7A306}" destId="{62B37D00-90C9-914A-9FC0-70615EEADD20}" srcOrd="2" destOrd="0" presId="urn:microsoft.com/office/officeart/2008/layout/LinedList"/>
    <dgm:cxn modelId="{86A8B7DC-B1C9-774B-A94D-40E80153F238}" type="presParOf" srcId="{2F1B2BE3-B195-FB4C-931F-EF9AD4CFEA24}" destId="{B0CCA472-8892-1746-8C64-B78F16F8A5C7}" srcOrd="8" destOrd="0" presId="urn:microsoft.com/office/officeart/2008/layout/LinedList"/>
    <dgm:cxn modelId="{79E91250-8C62-A04A-93BF-05AC0909248A}" type="presParOf" srcId="{2F1B2BE3-B195-FB4C-931F-EF9AD4CFEA24}" destId="{F8C0113F-E820-F54D-91C7-D9D26E7E4E20}" srcOrd="9" destOrd="0" presId="urn:microsoft.com/office/officeart/2008/layout/LinedList"/>
    <dgm:cxn modelId="{48B9E8CA-026F-7D48-A2B6-AFE45566350F}" type="presParOf" srcId="{6D256988-C130-7047-B2EB-050CCCB0AA69}" destId="{33BD6FD2-43EB-714E-BA67-1CE24635DDA8}" srcOrd="4" destOrd="0" presId="urn:microsoft.com/office/officeart/2008/layout/LinedList"/>
    <dgm:cxn modelId="{D6B4818F-AD36-A24F-A340-360CE3B03EFC}" type="presParOf" srcId="{6D256988-C130-7047-B2EB-050CCCB0AA69}" destId="{6C574C63-90AF-B54B-8499-F501A91C5533}" srcOrd="5" destOrd="0" presId="urn:microsoft.com/office/officeart/2008/layout/LinedList"/>
    <dgm:cxn modelId="{D726B6B1-BE12-8042-9754-F5496ABD02F0}" type="presParOf" srcId="{6C574C63-90AF-B54B-8499-F501A91C5533}" destId="{5E7B556B-78C1-FA4A-8550-8F1E35690C29}" srcOrd="0" destOrd="0" presId="urn:microsoft.com/office/officeart/2008/layout/LinedList"/>
    <dgm:cxn modelId="{624088EA-BA8C-A84E-B92D-BBAEDE34E137}" type="presParOf" srcId="{6C574C63-90AF-B54B-8499-F501A91C5533}" destId="{F38633D2-8DAB-7F44-86AB-4F2542AEAD4B}" srcOrd="1" destOrd="0" presId="urn:microsoft.com/office/officeart/2008/layout/LinedList"/>
    <dgm:cxn modelId="{6CCEB8ED-AD3E-DD44-8A61-AC37D97CD13A}" type="presParOf" srcId="{F38633D2-8DAB-7F44-86AB-4F2542AEAD4B}" destId="{F04B2708-EB27-A640-B2F6-466803022D4C}" srcOrd="0" destOrd="0" presId="urn:microsoft.com/office/officeart/2008/layout/LinedList"/>
    <dgm:cxn modelId="{E36F6F50-BD8A-5248-8CE7-20F6FFB959BD}" type="presParOf" srcId="{F38633D2-8DAB-7F44-86AB-4F2542AEAD4B}" destId="{D4030F96-6567-B048-AB37-FB325E41DB3A}" srcOrd="1" destOrd="0" presId="urn:microsoft.com/office/officeart/2008/layout/LinedList"/>
    <dgm:cxn modelId="{41BF4E41-747A-0D45-BF9E-DCE731F243EC}" type="presParOf" srcId="{D4030F96-6567-B048-AB37-FB325E41DB3A}" destId="{4197B0BA-625E-484F-87C7-90240691E36F}" srcOrd="0" destOrd="0" presId="urn:microsoft.com/office/officeart/2008/layout/LinedList"/>
    <dgm:cxn modelId="{08F1FBBD-F138-C849-A767-C0917E751A3B}" type="presParOf" srcId="{D4030F96-6567-B048-AB37-FB325E41DB3A}" destId="{372FE214-A049-8D47-B2AB-EB9083B135A1}" srcOrd="1" destOrd="0" presId="urn:microsoft.com/office/officeart/2008/layout/LinedList"/>
    <dgm:cxn modelId="{4B5E97FD-B5D4-6344-8EE6-563B0CE37E66}" type="presParOf" srcId="{D4030F96-6567-B048-AB37-FB325E41DB3A}" destId="{13A41E18-0E14-AE48-96CD-37870DD640EA}" srcOrd="2" destOrd="0" presId="urn:microsoft.com/office/officeart/2008/layout/LinedList"/>
    <dgm:cxn modelId="{22985732-CBC1-A842-BC86-395F4265AEAD}" type="presParOf" srcId="{F38633D2-8DAB-7F44-86AB-4F2542AEAD4B}" destId="{7B9FA7CE-0F76-2B45-8275-E4879487446D}" srcOrd="2" destOrd="0" presId="urn:microsoft.com/office/officeart/2008/layout/LinedList"/>
    <dgm:cxn modelId="{660FA76D-9FC1-3F49-8E60-699340511134}" type="presParOf" srcId="{F38633D2-8DAB-7F44-86AB-4F2542AEAD4B}" destId="{973941B8-27CF-FC47-A144-49A5B7D0782F}" srcOrd="3" destOrd="0" presId="urn:microsoft.com/office/officeart/2008/layout/LinedList"/>
    <dgm:cxn modelId="{6C978FA7-0097-4A4F-8086-E1B047CB8E47}" type="presParOf" srcId="{F38633D2-8DAB-7F44-86AB-4F2542AEAD4B}" destId="{E2C075EB-D5C3-2844-9B9A-1B7361168930}" srcOrd="4" destOrd="0" presId="urn:microsoft.com/office/officeart/2008/layout/LinedList"/>
    <dgm:cxn modelId="{D7F83146-AA95-5D4B-A6A3-916906548259}" type="presParOf" srcId="{E2C075EB-D5C3-2844-9B9A-1B7361168930}" destId="{C2E6AC72-C2F6-0B4D-BA1D-8A8B4C37BC8F}" srcOrd="0" destOrd="0" presId="urn:microsoft.com/office/officeart/2008/layout/LinedList"/>
    <dgm:cxn modelId="{993D08DE-001E-8045-90CA-5F03FD001188}" type="presParOf" srcId="{E2C075EB-D5C3-2844-9B9A-1B7361168930}" destId="{0D93212B-3312-124E-8282-25A250112E59}" srcOrd="1" destOrd="0" presId="urn:microsoft.com/office/officeart/2008/layout/LinedList"/>
    <dgm:cxn modelId="{A02176AF-92F0-7C45-B8D7-3DE64A71E37A}" type="presParOf" srcId="{E2C075EB-D5C3-2844-9B9A-1B7361168930}" destId="{5B5DBACB-B96F-124E-AE53-703CB27849A1}" srcOrd="2" destOrd="0" presId="urn:microsoft.com/office/officeart/2008/layout/LinedList"/>
    <dgm:cxn modelId="{7E645868-22AB-1D49-B78A-59D4C015A6D6}" type="presParOf" srcId="{F38633D2-8DAB-7F44-86AB-4F2542AEAD4B}" destId="{D4520063-2E4B-2C4D-BAFD-D84CB4F8E8FE}" srcOrd="5" destOrd="0" presId="urn:microsoft.com/office/officeart/2008/layout/LinedList"/>
    <dgm:cxn modelId="{DCCAC01E-005E-3F48-B50A-4577FE51CA81}" type="presParOf" srcId="{F38633D2-8DAB-7F44-86AB-4F2542AEAD4B}" destId="{F8442490-0D9E-DE47-8CCD-F5338ADCB34D}" srcOrd="6" destOrd="0" presId="urn:microsoft.com/office/officeart/2008/layout/LinedList"/>
    <dgm:cxn modelId="{785CCF77-8C24-B345-ABC3-C6998E74856E}" type="presParOf" srcId="{F38633D2-8DAB-7F44-86AB-4F2542AEAD4B}" destId="{FF62446A-F688-BB4F-84D2-D176D68D46FC}" srcOrd="7" destOrd="0" presId="urn:microsoft.com/office/officeart/2008/layout/LinedList"/>
    <dgm:cxn modelId="{DD08A55E-CBCF-534B-8D74-4115C3305FD5}" type="presParOf" srcId="{FF62446A-F688-BB4F-84D2-D176D68D46FC}" destId="{19BE7337-BC0A-CD46-A013-18B7669069BF}" srcOrd="0" destOrd="0" presId="urn:microsoft.com/office/officeart/2008/layout/LinedList"/>
    <dgm:cxn modelId="{35ABE243-A8B9-7748-A4B9-84AE2A44DA9E}" type="presParOf" srcId="{FF62446A-F688-BB4F-84D2-D176D68D46FC}" destId="{BB299A85-E87C-724B-B0A1-CAE14091BF3A}" srcOrd="1" destOrd="0" presId="urn:microsoft.com/office/officeart/2008/layout/LinedList"/>
    <dgm:cxn modelId="{2778695D-1BA6-F142-80A1-8BD3D6A90BC9}" type="presParOf" srcId="{FF62446A-F688-BB4F-84D2-D176D68D46FC}" destId="{F66EF54C-B787-9340-8205-0511543EA39C}" srcOrd="2" destOrd="0" presId="urn:microsoft.com/office/officeart/2008/layout/LinedList"/>
    <dgm:cxn modelId="{3F7B46D7-94F7-BC4A-9512-DD46CB02F632}" type="presParOf" srcId="{F38633D2-8DAB-7F44-86AB-4F2542AEAD4B}" destId="{69CF7767-2495-A042-8337-2542AE77D41B}" srcOrd="8" destOrd="0" presId="urn:microsoft.com/office/officeart/2008/layout/LinedList"/>
    <dgm:cxn modelId="{4475211C-0909-9649-A5E8-9F2B0219B66F}" type="presParOf" srcId="{F38633D2-8DAB-7F44-86AB-4F2542AEAD4B}" destId="{DD9361D1-30F7-F340-A135-ED83E23C251D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C02204-2308-46BC-94AB-CC9FF22CFD45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2F6A24F-379A-4E35-98AB-F2172F2ACABD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Benefits:</a:t>
          </a:r>
        </a:p>
      </dgm:t>
    </dgm:pt>
    <dgm:pt modelId="{5095A5AA-A722-4A80-8151-670DE73265AD}" type="parTrans" cxnId="{31D067EE-1CC8-4801-94B3-1B5011EE597B}">
      <dgm:prSet/>
      <dgm:spPr/>
      <dgm:t>
        <a:bodyPr/>
        <a:lstStyle/>
        <a:p>
          <a:endParaRPr lang="en-US"/>
        </a:p>
      </dgm:t>
    </dgm:pt>
    <dgm:pt modelId="{DDCA45B0-2CCE-4322-BD75-8BAE93A749BB}" type="sibTrans" cxnId="{31D067EE-1CC8-4801-94B3-1B5011EE597B}">
      <dgm:prSet/>
      <dgm:spPr/>
      <dgm:t>
        <a:bodyPr/>
        <a:lstStyle/>
        <a:p>
          <a:endParaRPr lang="en-US"/>
        </a:p>
      </dgm:t>
    </dgm:pt>
    <dgm:pt modelId="{4EEF0725-B63B-4955-B0D8-7FB55D60FD3D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Decentralized Control</a:t>
          </a:r>
        </a:p>
      </dgm:t>
    </dgm:pt>
    <dgm:pt modelId="{61D16245-64ED-4EEA-A44A-C310EA551FD8}" type="parTrans" cxnId="{E3403E97-082D-4A14-9D9F-A2D1717DABDC}">
      <dgm:prSet/>
      <dgm:spPr/>
      <dgm:t>
        <a:bodyPr/>
        <a:lstStyle/>
        <a:p>
          <a:endParaRPr lang="en-US"/>
        </a:p>
      </dgm:t>
    </dgm:pt>
    <dgm:pt modelId="{70050EE9-3A3D-451C-9957-27182B86DB80}" type="sibTrans" cxnId="{E3403E97-082D-4A14-9D9F-A2D1717DABDC}">
      <dgm:prSet/>
      <dgm:spPr/>
      <dgm:t>
        <a:bodyPr/>
        <a:lstStyle/>
        <a:p>
          <a:endParaRPr lang="en-US"/>
        </a:p>
      </dgm:t>
    </dgm:pt>
    <dgm:pt modelId="{99CCF219-D1FE-4D95-8219-68E47EE5A761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Transparency and Auditability</a:t>
          </a:r>
        </a:p>
      </dgm:t>
    </dgm:pt>
    <dgm:pt modelId="{1A0C7189-7566-4BB5-9BBA-E2C94367ED0A}" type="parTrans" cxnId="{B38F35D5-A4DA-4C4E-90B0-6A9313FA4BB2}">
      <dgm:prSet/>
      <dgm:spPr/>
      <dgm:t>
        <a:bodyPr/>
        <a:lstStyle/>
        <a:p>
          <a:endParaRPr lang="en-US"/>
        </a:p>
      </dgm:t>
    </dgm:pt>
    <dgm:pt modelId="{B01E9B0A-ECFD-4B7C-AA0A-75D53F1453FD}" type="sibTrans" cxnId="{B38F35D5-A4DA-4C4E-90B0-6A9313FA4BB2}">
      <dgm:prSet/>
      <dgm:spPr/>
      <dgm:t>
        <a:bodyPr/>
        <a:lstStyle/>
        <a:p>
          <a:endParaRPr lang="en-US"/>
        </a:p>
      </dgm:t>
    </dgm:pt>
    <dgm:pt modelId="{FBF5F024-A5B2-4042-9279-AF54A01087B8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Distributed Information</a:t>
          </a:r>
        </a:p>
      </dgm:t>
    </dgm:pt>
    <dgm:pt modelId="{0A528FBA-5F26-4BC9-934E-1CCC50373F48}" type="parTrans" cxnId="{FBEDB902-DE5B-448B-8BC6-FB3136A3824F}">
      <dgm:prSet/>
      <dgm:spPr/>
      <dgm:t>
        <a:bodyPr/>
        <a:lstStyle/>
        <a:p>
          <a:endParaRPr lang="en-US"/>
        </a:p>
      </dgm:t>
    </dgm:pt>
    <dgm:pt modelId="{CCAA1965-41E3-4550-B209-67041A6C1C9A}" type="sibTrans" cxnId="{FBEDB902-DE5B-448B-8BC6-FB3136A3824F}">
      <dgm:prSet/>
      <dgm:spPr/>
      <dgm:t>
        <a:bodyPr/>
        <a:lstStyle/>
        <a:p>
          <a:endParaRPr lang="en-US"/>
        </a:p>
      </dgm:t>
    </dgm:pt>
    <dgm:pt modelId="{191D2F31-4F92-453C-A210-ECD523E8145F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Tamper-proof</a:t>
          </a:r>
        </a:p>
      </dgm:t>
    </dgm:pt>
    <dgm:pt modelId="{3D5401C9-E8B7-44F4-874C-345EAC3B86DE}" type="parTrans" cxnId="{EACE6372-B829-4415-A5E6-6840EC1C1D08}">
      <dgm:prSet/>
      <dgm:spPr/>
      <dgm:t>
        <a:bodyPr/>
        <a:lstStyle/>
        <a:p>
          <a:endParaRPr lang="en-US"/>
        </a:p>
      </dgm:t>
    </dgm:pt>
    <dgm:pt modelId="{D7D739BF-B028-45DC-BFB2-3087F90F5B68}" type="sibTrans" cxnId="{EACE6372-B829-4415-A5E6-6840EC1C1D08}">
      <dgm:prSet/>
      <dgm:spPr/>
      <dgm:t>
        <a:bodyPr/>
        <a:lstStyle/>
        <a:p>
          <a:endParaRPr lang="en-US"/>
        </a:p>
      </dgm:t>
    </dgm:pt>
    <dgm:pt modelId="{E9F13FBE-508E-40A6-92F4-466D4C584D41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Why NOT Blockchain for Operational Access Control:</a:t>
          </a:r>
        </a:p>
      </dgm:t>
    </dgm:pt>
    <dgm:pt modelId="{0D4344E7-65F7-4191-BB8C-56C2116A4B9B}" type="parTrans" cxnId="{26BB008F-96B1-4898-91B3-D2EB9E450C4F}">
      <dgm:prSet/>
      <dgm:spPr/>
      <dgm:t>
        <a:bodyPr/>
        <a:lstStyle/>
        <a:p>
          <a:endParaRPr lang="en-US"/>
        </a:p>
      </dgm:t>
    </dgm:pt>
    <dgm:pt modelId="{B14759F6-4F48-43FA-B12E-B5F6587BDB81}" type="sibTrans" cxnId="{26BB008F-96B1-4898-91B3-D2EB9E450C4F}">
      <dgm:prSet/>
      <dgm:spPr/>
      <dgm:t>
        <a:bodyPr/>
        <a:lstStyle/>
        <a:p>
          <a:endParaRPr lang="en-US"/>
        </a:p>
      </dgm:t>
    </dgm:pt>
    <dgm:pt modelId="{F7447B11-ABA5-44DA-AC72-D1BF452E05C3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IoT Constraints</a:t>
          </a:r>
        </a:p>
      </dgm:t>
    </dgm:pt>
    <dgm:pt modelId="{2F8C87F0-AA62-4AF0-B777-CA581C3A024F}" type="parTrans" cxnId="{1F0A5B91-03DE-4CF8-A6BE-573BBF7C01E9}">
      <dgm:prSet/>
      <dgm:spPr/>
      <dgm:t>
        <a:bodyPr/>
        <a:lstStyle/>
        <a:p>
          <a:endParaRPr lang="en-US"/>
        </a:p>
      </dgm:t>
    </dgm:pt>
    <dgm:pt modelId="{5792DEEA-FA76-4187-B98B-06C82E383484}" type="sibTrans" cxnId="{1F0A5B91-03DE-4CF8-A6BE-573BBF7C01E9}">
      <dgm:prSet/>
      <dgm:spPr/>
      <dgm:t>
        <a:bodyPr/>
        <a:lstStyle/>
        <a:p>
          <a:endParaRPr lang="en-US"/>
        </a:p>
      </dgm:t>
    </dgm:pt>
    <dgm:pt modelId="{51853744-A471-44EF-A4BA-8764934DAE7E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Long Transaction Confirmation Time</a:t>
          </a:r>
        </a:p>
      </dgm:t>
    </dgm:pt>
    <dgm:pt modelId="{C624738A-BDF9-4C1A-92D5-A1E6CEECA294}" type="parTrans" cxnId="{8A06812D-B503-4E9B-8226-2635809454F0}">
      <dgm:prSet/>
      <dgm:spPr/>
      <dgm:t>
        <a:bodyPr/>
        <a:lstStyle/>
        <a:p>
          <a:endParaRPr lang="en-US"/>
        </a:p>
      </dgm:t>
    </dgm:pt>
    <dgm:pt modelId="{072F5CA1-CE28-43F2-A838-4174538841C9}" type="sibTrans" cxnId="{8A06812D-B503-4E9B-8226-2635809454F0}">
      <dgm:prSet/>
      <dgm:spPr/>
      <dgm:t>
        <a:bodyPr/>
        <a:lstStyle/>
        <a:p>
          <a:endParaRPr lang="en-US"/>
        </a:p>
      </dgm:t>
    </dgm:pt>
    <dgm:pt modelId="{DA5F634B-515F-4E8A-A4F9-E62397371A66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Financially Prohibitive</a:t>
          </a:r>
        </a:p>
      </dgm:t>
    </dgm:pt>
    <dgm:pt modelId="{733418EC-A8FF-4E15-853A-20A300A9597C}" type="parTrans" cxnId="{69B437D0-6707-4A83-8D86-B7AE110C16F2}">
      <dgm:prSet/>
      <dgm:spPr/>
      <dgm:t>
        <a:bodyPr/>
        <a:lstStyle/>
        <a:p>
          <a:endParaRPr lang="en-US"/>
        </a:p>
      </dgm:t>
    </dgm:pt>
    <dgm:pt modelId="{8EE21AF6-6E85-4FA0-8C5C-80E710DD6C31}" type="sibTrans" cxnId="{69B437D0-6707-4A83-8D86-B7AE110C16F2}">
      <dgm:prSet/>
      <dgm:spPr/>
      <dgm:t>
        <a:bodyPr/>
        <a:lstStyle/>
        <a:p>
          <a:endParaRPr lang="en-US"/>
        </a:p>
      </dgm:t>
    </dgm:pt>
    <dgm:pt modelId="{D58AD9DE-A051-4C17-BA7C-1A9FB86D89F6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Why Blockchain for Administrative Access Control:</a:t>
          </a:r>
        </a:p>
      </dgm:t>
    </dgm:pt>
    <dgm:pt modelId="{30E8C2EE-D8F4-434D-AED7-F87D7B745219}" type="parTrans" cxnId="{1A7D29C5-56EA-477F-BDE8-305C38ABFB9E}">
      <dgm:prSet/>
      <dgm:spPr/>
      <dgm:t>
        <a:bodyPr/>
        <a:lstStyle/>
        <a:p>
          <a:endParaRPr lang="en-US"/>
        </a:p>
      </dgm:t>
    </dgm:pt>
    <dgm:pt modelId="{0BEFFF8A-E555-4A1E-9E4C-BB35AB53AF80}" type="sibTrans" cxnId="{1A7D29C5-56EA-477F-BDE8-305C38ABFB9E}">
      <dgm:prSet/>
      <dgm:spPr/>
      <dgm:t>
        <a:bodyPr/>
        <a:lstStyle/>
        <a:p>
          <a:endParaRPr lang="en-US"/>
        </a:p>
      </dgm:t>
    </dgm:pt>
    <dgm:pt modelId="{5DF90869-2022-442D-A596-0EBF5529C7CB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Less Frequency of Administrative Tasks</a:t>
          </a:r>
        </a:p>
      </dgm:t>
    </dgm:pt>
    <dgm:pt modelId="{F3769C83-6A5D-494D-A315-77E9946A91B0}" type="parTrans" cxnId="{B5681950-2165-4DF4-B770-179EB6FF9CA0}">
      <dgm:prSet/>
      <dgm:spPr/>
      <dgm:t>
        <a:bodyPr/>
        <a:lstStyle/>
        <a:p>
          <a:endParaRPr lang="en-US"/>
        </a:p>
      </dgm:t>
    </dgm:pt>
    <dgm:pt modelId="{BC65141D-3319-4BA7-B90A-AA21FDEB5AE4}" type="sibTrans" cxnId="{B5681950-2165-4DF4-B770-179EB6FF9CA0}">
      <dgm:prSet/>
      <dgm:spPr/>
      <dgm:t>
        <a:bodyPr/>
        <a:lstStyle/>
        <a:p>
          <a:endParaRPr lang="en-US"/>
        </a:p>
      </dgm:t>
    </dgm:pt>
    <dgm:pt modelId="{28CA6288-A6D2-4706-9D44-207F3310B0A0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Posteriori Analysis</a:t>
          </a:r>
        </a:p>
      </dgm:t>
    </dgm:pt>
    <dgm:pt modelId="{29DD873D-24E6-4908-AB68-6269B278DB38}" type="parTrans" cxnId="{EC61A1F6-E021-4D61-BEE4-73D7FF626999}">
      <dgm:prSet/>
      <dgm:spPr/>
      <dgm:t>
        <a:bodyPr/>
        <a:lstStyle/>
        <a:p>
          <a:endParaRPr lang="en-US"/>
        </a:p>
      </dgm:t>
    </dgm:pt>
    <dgm:pt modelId="{773B2B7E-A07C-45B0-A454-0D0B282C33D4}" type="sibTrans" cxnId="{EC61A1F6-E021-4D61-BEE4-73D7FF626999}">
      <dgm:prSet/>
      <dgm:spPr/>
      <dgm:t>
        <a:bodyPr/>
        <a:lstStyle/>
        <a:p>
          <a:endParaRPr lang="en-US"/>
        </a:p>
      </dgm:t>
    </dgm:pt>
    <dgm:pt modelId="{E99CCBE7-09C4-4693-B41B-95926A850311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Scalable</a:t>
          </a:r>
        </a:p>
      </dgm:t>
    </dgm:pt>
    <dgm:pt modelId="{D2B73A05-692F-42F5-B26B-4248534A4E2E}" type="parTrans" cxnId="{BCF9A2CF-7DD8-4E37-9B2B-1DD3F93C2229}">
      <dgm:prSet/>
      <dgm:spPr/>
      <dgm:t>
        <a:bodyPr/>
        <a:lstStyle/>
        <a:p>
          <a:endParaRPr lang="en-US"/>
        </a:p>
      </dgm:t>
    </dgm:pt>
    <dgm:pt modelId="{7FEAA983-A023-4518-BC05-18E0F5739414}" type="sibTrans" cxnId="{BCF9A2CF-7DD8-4E37-9B2B-1DD3F93C2229}">
      <dgm:prSet/>
      <dgm:spPr/>
      <dgm:t>
        <a:bodyPr/>
        <a:lstStyle/>
        <a:p>
          <a:endParaRPr lang="en-US"/>
        </a:p>
      </dgm:t>
    </dgm:pt>
    <dgm:pt modelId="{B4443315-FA53-4AB5-B6D7-B1B3C0858B84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No need for IoT devices to be engaged in blockchain</a:t>
          </a:r>
        </a:p>
      </dgm:t>
    </dgm:pt>
    <dgm:pt modelId="{0E3E1950-4A2A-4ABC-8CC2-CA0468DEF08D}" type="parTrans" cxnId="{A3C7CC24-239F-467A-BB18-FA3307DF5094}">
      <dgm:prSet/>
      <dgm:spPr/>
      <dgm:t>
        <a:bodyPr/>
        <a:lstStyle/>
        <a:p>
          <a:endParaRPr lang="en-US"/>
        </a:p>
      </dgm:t>
    </dgm:pt>
    <dgm:pt modelId="{D14C15B0-6C40-4886-89B9-E5C63C5ED069}" type="sibTrans" cxnId="{A3C7CC24-239F-467A-BB18-FA3307DF5094}">
      <dgm:prSet/>
      <dgm:spPr/>
      <dgm:t>
        <a:bodyPr/>
        <a:lstStyle/>
        <a:p>
          <a:endParaRPr lang="en-US"/>
        </a:p>
      </dgm:t>
    </dgm:pt>
    <dgm:pt modelId="{0B6DE482-6F9A-204E-9B51-A9DFD8646BB7}" type="pres">
      <dgm:prSet presAssocID="{B6C02204-2308-46BC-94AB-CC9FF22CFD45}" presName="linear" presStyleCnt="0">
        <dgm:presLayoutVars>
          <dgm:dir/>
          <dgm:animLvl val="lvl"/>
          <dgm:resizeHandles val="exact"/>
        </dgm:presLayoutVars>
      </dgm:prSet>
      <dgm:spPr/>
    </dgm:pt>
    <dgm:pt modelId="{C0DCC484-74AA-AB4F-B03F-5D6BCE659398}" type="pres">
      <dgm:prSet presAssocID="{62F6A24F-379A-4E35-98AB-F2172F2ACABD}" presName="parentLin" presStyleCnt="0"/>
      <dgm:spPr/>
    </dgm:pt>
    <dgm:pt modelId="{F84A2D3A-1886-1846-A9C1-7D5F92AC89A2}" type="pres">
      <dgm:prSet presAssocID="{62F6A24F-379A-4E35-98AB-F2172F2ACABD}" presName="parentLeftMargin" presStyleLbl="node1" presStyleIdx="0" presStyleCnt="3"/>
      <dgm:spPr/>
    </dgm:pt>
    <dgm:pt modelId="{91BA7A5D-B07D-FF42-A986-36DF7AC52DA6}" type="pres">
      <dgm:prSet presAssocID="{62F6A24F-379A-4E35-98AB-F2172F2ACAB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0C06A20-BCC5-3C4F-BFCE-0D2E1F246FD6}" type="pres">
      <dgm:prSet presAssocID="{62F6A24F-379A-4E35-98AB-F2172F2ACABD}" presName="negativeSpace" presStyleCnt="0"/>
      <dgm:spPr/>
    </dgm:pt>
    <dgm:pt modelId="{CD003DB4-805A-1F41-91AA-30112A4278A7}" type="pres">
      <dgm:prSet presAssocID="{62F6A24F-379A-4E35-98AB-F2172F2ACABD}" presName="childText" presStyleLbl="conFgAcc1" presStyleIdx="0" presStyleCnt="3">
        <dgm:presLayoutVars>
          <dgm:bulletEnabled val="1"/>
        </dgm:presLayoutVars>
      </dgm:prSet>
      <dgm:spPr/>
    </dgm:pt>
    <dgm:pt modelId="{277CD594-8C3A-2D4A-A1B3-BCFF55F84DC6}" type="pres">
      <dgm:prSet presAssocID="{DDCA45B0-2CCE-4322-BD75-8BAE93A749BB}" presName="spaceBetweenRectangles" presStyleCnt="0"/>
      <dgm:spPr/>
    </dgm:pt>
    <dgm:pt modelId="{A7D78172-8E35-E44A-B11D-F8DDA36FB0C9}" type="pres">
      <dgm:prSet presAssocID="{E9F13FBE-508E-40A6-92F4-466D4C584D41}" presName="parentLin" presStyleCnt="0"/>
      <dgm:spPr/>
    </dgm:pt>
    <dgm:pt modelId="{568D0D54-4A70-2148-A044-0F600D8B4509}" type="pres">
      <dgm:prSet presAssocID="{E9F13FBE-508E-40A6-92F4-466D4C584D41}" presName="parentLeftMargin" presStyleLbl="node1" presStyleIdx="0" presStyleCnt="3"/>
      <dgm:spPr/>
    </dgm:pt>
    <dgm:pt modelId="{8A20A436-E217-B644-9BC7-C7C14C71B887}" type="pres">
      <dgm:prSet presAssocID="{E9F13FBE-508E-40A6-92F4-466D4C584D4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E3895BD-F9DE-1E45-8334-A82064F5D3CB}" type="pres">
      <dgm:prSet presAssocID="{E9F13FBE-508E-40A6-92F4-466D4C584D41}" presName="negativeSpace" presStyleCnt="0"/>
      <dgm:spPr/>
    </dgm:pt>
    <dgm:pt modelId="{B42ACBE7-33E4-2B47-B4A4-7819ECF57186}" type="pres">
      <dgm:prSet presAssocID="{E9F13FBE-508E-40A6-92F4-466D4C584D41}" presName="childText" presStyleLbl="conFgAcc1" presStyleIdx="1" presStyleCnt="3">
        <dgm:presLayoutVars>
          <dgm:bulletEnabled val="1"/>
        </dgm:presLayoutVars>
      </dgm:prSet>
      <dgm:spPr/>
    </dgm:pt>
    <dgm:pt modelId="{68E1795B-3C7A-D04A-B02A-E8EC4BF6E532}" type="pres">
      <dgm:prSet presAssocID="{B14759F6-4F48-43FA-B12E-B5F6587BDB81}" presName="spaceBetweenRectangles" presStyleCnt="0"/>
      <dgm:spPr/>
    </dgm:pt>
    <dgm:pt modelId="{F869E218-3B1C-D048-9168-264CFB0432BB}" type="pres">
      <dgm:prSet presAssocID="{D58AD9DE-A051-4C17-BA7C-1A9FB86D89F6}" presName="parentLin" presStyleCnt="0"/>
      <dgm:spPr/>
    </dgm:pt>
    <dgm:pt modelId="{F333E39D-4E8C-824B-9223-D4F4ADE14134}" type="pres">
      <dgm:prSet presAssocID="{D58AD9DE-A051-4C17-BA7C-1A9FB86D89F6}" presName="parentLeftMargin" presStyleLbl="node1" presStyleIdx="1" presStyleCnt="3"/>
      <dgm:spPr/>
    </dgm:pt>
    <dgm:pt modelId="{E8D4678F-D450-4E42-87F4-376933E309DE}" type="pres">
      <dgm:prSet presAssocID="{D58AD9DE-A051-4C17-BA7C-1A9FB86D89F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3BBDA21-19FF-A94A-A516-9C12D7F14EF4}" type="pres">
      <dgm:prSet presAssocID="{D58AD9DE-A051-4C17-BA7C-1A9FB86D89F6}" presName="negativeSpace" presStyleCnt="0"/>
      <dgm:spPr/>
    </dgm:pt>
    <dgm:pt modelId="{135C61D0-94BA-8B47-89B6-7CB08994C0E6}" type="pres">
      <dgm:prSet presAssocID="{D58AD9DE-A051-4C17-BA7C-1A9FB86D89F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BEDB902-DE5B-448B-8BC6-FB3136A3824F}" srcId="{62F6A24F-379A-4E35-98AB-F2172F2ACABD}" destId="{FBF5F024-A5B2-4042-9279-AF54A01087B8}" srcOrd="2" destOrd="0" parTransId="{0A528FBA-5F26-4BC9-934E-1CCC50373F48}" sibTransId="{CCAA1965-41E3-4550-B209-67041A6C1C9A}"/>
    <dgm:cxn modelId="{FE28FD11-8AE4-484B-9122-7BA2C144C177}" type="presOf" srcId="{B6C02204-2308-46BC-94AB-CC9FF22CFD45}" destId="{0B6DE482-6F9A-204E-9B51-A9DFD8646BB7}" srcOrd="0" destOrd="0" presId="urn:microsoft.com/office/officeart/2005/8/layout/list1"/>
    <dgm:cxn modelId="{6F0C471D-41BC-1643-B27D-8A3A24E687A8}" type="presOf" srcId="{B4443315-FA53-4AB5-B6D7-B1B3C0858B84}" destId="{135C61D0-94BA-8B47-89B6-7CB08994C0E6}" srcOrd="0" destOrd="3" presId="urn:microsoft.com/office/officeart/2005/8/layout/list1"/>
    <dgm:cxn modelId="{A3C7CC24-239F-467A-BB18-FA3307DF5094}" srcId="{D58AD9DE-A051-4C17-BA7C-1A9FB86D89F6}" destId="{B4443315-FA53-4AB5-B6D7-B1B3C0858B84}" srcOrd="3" destOrd="0" parTransId="{0E3E1950-4A2A-4ABC-8CC2-CA0468DEF08D}" sibTransId="{D14C15B0-6C40-4886-89B9-E5C63C5ED069}"/>
    <dgm:cxn modelId="{8A06812D-B503-4E9B-8226-2635809454F0}" srcId="{E9F13FBE-508E-40A6-92F4-466D4C584D41}" destId="{51853744-A471-44EF-A4BA-8764934DAE7E}" srcOrd="1" destOrd="0" parTransId="{C624738A-BDF9-4C1A-92D5-A1E6CEECA294}" sibTransId="{072F5CA1-CE28-43F2-A838-4174538841C9}"/>
    <dgm:cxn modelId="{2D605240-3896-6446-8799-693378476EC1}" type="presOf" srcId="{5DF90869-2022-442D-A596-0EBF5529C7CB}" destId="{135C61D0-94BA-8B47-89B6-7CB08994C0E6}" srcOrd="0" destOrd="0" presId="urn:microsoft.com/office/officeart/2005/8/layout/list1"/>
    <dgm:cxn modelId="{A239FE4F-91D1-AE41-8E50-7E93999B5EA7}" type="presOf" srcId="{62F6A24F-379A-4E35-98AB-F2172F2ACABD}" destId="{91BA7A5D-B07D-FF42-A986-36DF7AC52DA6}" srcOrd="1" destOrd="0" presId="urn:microsoft.com/office/officeart/2005/8/layout/list1"/>
    <dgm:cxn modelId="{B5681950-2165-4DF4-B770-179EB6FF9CA0}" srcId="{D58AD9DE-A051-4C17-BA7C-1A9FB86D89F6}" destId="{5DF90869-2022-442D-A596-0EBF5529C7CB}" srcOrd="0" destOrd="0" parTransId="{F3769C83-6A5D-494D-A315-77E9946A91B0}" sibTransId="{BC65141D-3319-4BA7-B90A-AA21FDEB5AE4}"/>
    <dgm:cxn modelId="{EACE6372-B829-4415-A5E6-6840EC1C1D08}" srcId="{62F6A24F-379A-4E35-98AB-F2172F2ACABD}" destId="{191D2F31-4F92-453C-A210-ECD523E8145F}" srcOrd="3" destOrd="0" parTransId="{3D5401C9-E8B7-44F4-874C-345EAC3B86DE}" sibTransId="{D7D739BF-B028-45DC-BFB2-3087F90F5B68}"/>
    <dgm:cxn modelId="{4990C478-251D-9140-97B2-155AAB636B6E}" type="presOf" srcId="{DA5F634B-515F-4E8A-A4F9-E62397371A66}" destId="{B42ACBE7-33E4-2B47-B4A4-7819ECF57186}" srcOrd="0" destOrd="2" presId="urn:microsoft.com/office/officeart/2005/8/layout/list1"/>
    <dgm:cxn modelId="{96189379-908C-0D44-AEB7-1D0A03E69302}" type="presOf" srcId="{E9F13FBE-508E-40A6-92F4-466D4C584D41}" destId="{568D0D54-4A70-2148-A044-0F600D8B4509}" srcOrd="0" destOrd="0" presId="urn:microsoft.com/office/officeart/2005/8/layout/list1"/>
    <dgm:cxn modelId="{86756280-3C50-034A-988E-A5D4FC422A5E}" type="presOf" srcId="{D58AD9DE-A051-4C17-BA7C-1A9FB86D89F6}" destId="{F333E39D-4E8C-824B-9223-D4F4ADE14134}" srcOrd="0" destOrd="0" presId="urn:microsoft.com/office/officeart/2005/8/layout/list1"/>
    <dgm:cxn modelId="{F17C4986-9CBE-C445-8223-08B863FD79F5}" type="presOf" srcId="{51853744-A471-44EF-A4BA-8764934DAE7E}" destId="{B42ACBE7-33E4-2B47-B4A4-7819ECF57186}" srcOrd="0" destOrd="1" presId="urn:microsoft.com/office/officeart/2005/8/layout/list1"/>
    <dgm:cxn modelId="{26BB008F-96B1-4898-91B3-D2EB9E450C4F}" srcId="{B6C02204-2308-46BC-94AB-CC9FF22CFD45}" destId="{E9F13FBE-508E-40A6-92F4-466D4C584D41}" srcOrd="1" destOrd="0" parTransId="{0D4344E7-65F7-4191-BB8C-56C2116A4B9B}" sibTransId="{B14759F6-4F48-43FA-B12E-B5F6587BDB81}"/>
    <dgm:cxn modelId="{0D2A0591-28A4-4E40-9BF6-ACC013AD807B}" type="presOf" srcId="{D58AD9DE-A051-4C17-BA7C-1A9FB86D89F6}" destId="{E8D4678F-D450-4E42-87F4-376933E309DE}" srcOrd="1" destOrd="0" presId="urn:microsoft.com/office/officeart/2005/8/layout/list1"/>
    <dgm:cxn modelId="{1F0A5B91-03DE-4CF8-A6BE-573BBF7C01E9}" srcId="{E9F13FBE-508E-40A6-92F4-466D4C584D41}" destId="{F7447B11-ABA5-44DA-AC72-D1BF452E05C3}" srcOrd="0" destOrd="0" parTransId="{2F8C87F0-AA62-4AF0-B777-CA581C3A024F}" sibTransId="{5792DEEA-FA76-4187-B98B-06C82E383484}"/>
    <dgm:cxn modelId="{E3403E97-082D-4A14-9D9F-A2D1717DABDC}" srcId="{62F6A24F-379A-4E35-98AB-F2172F2ACABD}" destId="{4EEF0725-B63B-4955-B0D8-7FB55D60FD3D}" srcOrd="0" destOrd="0" parTransId="{61D16245-64ED-4EEA-A44A-C310EA551FD8}" sibTransId="{70050EE9-3A3D-451C-9957-27182B86DB80}"/>
    <dgm:cxn modelId="{ADF79CAF-B52C-F149-BE9F-CBF89DCD12D9}" type="presOf" srcId="{62F6A24F-379A-4E35-98AB-F2172F2ACABD}" destId="{F84A2D3A-1886-1846-A9C1-7D5F92AC89A2}" srcOrd="0" destOrd="0" presId="urn:microsoft.com/office/officeart/2005/8/layout/list1"/>
    <dgm:cxn modelId="{3C398BB4-4383-ED44-88C2-D73DC2667CF4}" type="presOf" srcId="{E99CCBE7-09C4-4693-B41B-95926A850311}" destId="{135C61D0-94BA-8B47-89B6-7CB08994C0E6}" srcOrd="0" destOrd="2" presId="urn:microsoft.com/office/officeart/2005/8/layout/list1"/>
    <dgm:cxn modelId="{A45F43B9-68C0-C841-8CCE-AB941B8E01F2}" type="presOf" srcId="{FBF5F024-A5B2-4042-9279-AF54A01087B8}" destId="{CD003DB4-805A-1F41-91AA-30112A4278A7}" srcOrd="0" destOrd="2" presId="urn:microsoft.com/office/officeart/2005/8/layout/list1"/>
    <dgm:cxn modelId="{1A7D29C5-56EA-477F-BDE8-305C38ABFB9E}" srcId="{B6C02204-2308-46BC-94AB-CC9FF22CFD45}" destId="{D58AD9DE-A051-4C17-BA7C-1A9FB86D89F6}" srcOrd="2" destOrd="0" parTransId="{30E8C2EE-D8F4-434D-AED7-F87D7B745219}" sibTransId="{0BEFFF8A-E555-4A1E-9E4C-BB35AB53AF80}"/>
    <dgm:cxn modelId="{2D2A8DC5-5184-0546-BEA5-C93A78534B2A}" type="presOf" srcId="{28CA6288-A6D2-4706-9D44-207F3310B0A0}" destId="{135C61D0-94BA-8B47-89B6-7CB08994C0E6}" srcOrd="0" destOrd="1" presId="urn:microsoft.com/office/officeart/2005/8/layout/list1"/>
    <dgm:cxn modelId="{BCF9A2CF-7DD8-4E37-9B2B-1DD3F93C2229}" srcId="{D58AD9DE-A051-4C17-BA7C-1A9FB86D89F6}" destId="{E99CCBE7-09C4-4693-B41B-95926A850311}" srcOrd="2" destOrd="0" parTransId="{D2B73A05-692F-42F5-B26B-4248534A4E2E}" sibTransId="{7FEAA983-A023-4518-BC05-18E0F5739414}"/>
    <dgm:cxn modelId="{69B437D0-6707-4A83-8D86-B7AE110C16F2}" srcId="{E9F13FBE-508E-40A6-92F4-466D4C584D41}" destId="{DA5F634B-515F-4E8A-A4F9-E62397371A66}" srcOrd="2" destOrd="0" parTransId="{733418EC-A8FF-4E15-853A-20A300A9597C}" sibTransId="{8EE21AF6-6E85-4FA0-8C5C-80E710DD6C31}"/>
    <dgm:cxn modelId="{CBAE43D2-917E-4F49-B418-2CFAE7A97055}" type="presOf" srcId="{F7447B11-ABA5-44DA-AC72-D1BF452E05C3}" destId="{B42ACBE7-33E4-2B47-B4A4-7819ECF57186}" srcOrd="0" destOrd="0" presId="urn:microsoft.com/office/officeart/2005/8/layout/list1"/>
    <dgm:cxn modelId="{B0F0EED3-AD16-2A46-AD05-131A2F9DA751}" type="presOf" srcId="{191D2F31-4F92-453C-A210-ECD523E8145F}" destId="{CD003DB4-805A-1F41-91AA-30112A4278A7}" srcOrd="0" destOrd="3" presId="urn:microsoft.com/office/officeart/2005/8/layout/list1"/>
    <dgm:cxn modelId="{B38F35D5-A4DA-4C4E-90B0-6A9313FA4BB2}" srcId="{62F6A24F-379A-4E35-98AB-F2172F2ACABD}" destId="{99CCF219-D1FE-4D95-8219-68E47EE5A761}" srcOrd="1" destOrd="0" parTransId="{1A0C7189-7566-4BB5-9BBA-E2C94367ED0A}" sibTransId="{B01E9B0A-ECFD-4B7C-AA0A-75D53F1453FD}"/>
    <dgm:cxn modelId="{1F44EFD5-388C-DB46-8D38-0BFAA5EA05D0}" type="presOf" srcId="{4EEF0725-B63B-4955-B0D8-7FB55D60FD3D}" destId="{CD003DB4-805A-1F41-91AA-30112A4278A7}" srcOrd="0" destOrd="0" presId="urn:microsoft.com/office/officeart/2005/8/layout/list1"/>
    <dgm:cxn modelId="{7A80EBE3-8309-D141-8173-F3E831A96F6F}" type="presOf" srcId="{E9F13FBE-508E-40A6-92F4-466D4C584D41}" destId="{8A20A436-E217-B644-9BC7-C7C14C71B887}" srcOrd="1" destOrd="0" presId="urn:microsoft.com/office/officeart/2005/8/layout/list1"/>
    <dgm:cxn modelId="{23CC69E4-8738-054D-9DC4-AE19CA9647B6}" type="presOf" srcId="{99CCF219-D1FE-4D95-8219-68E47EE5A761}" destId="{CD003DB4-805A-1F41-91AA-30112A4278A7}" srcOrd="0" destOrd="1" presId="urn:microsoft.com/office/officeart/2005/8/layout/list1"/>
    <dgm:cxn modelId="{31D067EE-1CC8-4801-94B3-1B5011EE597B}" srcId="{B6C02204-2308-46BC-94AB-CC9FF22CFD45}" destId="{62F6A24F-379A-4E35-98AB-F2172F2ACABD}" srcOrd="0" destOrd="0" parTransId="{5095A5AA-A722-4A80-8151-670DE73265AD}" sibTransId="{DDCA45B0-2CCE-4322-BD75-8BAE93A749BB}"/>
    <dgm:cxn modelId="{EC61A1F6-E021-4D61-BEE4-73D7FF626999}" srcId="{D58AD9DE-A051-4C17-BA7C-1A9FB86D89F6}" destId="{28CA6288-A6D2-4706-9D44-207F3310B0A0}" srcOrd="1" destOrd="0" parTransId="{29DD873D-24E6-4908-AB68-6269B278DB38}" sibTransId="{773B2B7E-A07C-45B0-A454-0D0B282C33D4}"/>
    <dgm:cxn modelId="{B9884BBF-CAD3-A147-B14E-64958EEB235F}" type="presParOf" srcId="{0B6DE482-6F9A-204E-9B51-A9DFD8646BB7}" destId="{C0DCC484-74AA-AB4F-B03F-5D6BCE659398}" srcOrd="0" destOrd="0" presId="urn:microsoft.com/office/officeart/2005/8/layout/list1"/>
    <dgm:cxn modelId="{65D0F3A2-B6A5-DE4D-939E-81844710D2D5}" type="presParOf" srcId="{C0DCC484-74AA-AB4F-B03F-5D6BCE659398}" destId="{F84A2D3A-1886-1846-A9C1-7D5F92AC89A2}" srcOrd="0" destOrd="0" presId="urn:microsoft.com/office/officeart/2005/8/layout/list1"/>
    <dgm:cxn modelId="{9B1E6B28-089B-D645-AD58-00EA2718D684}" type="presParOf" srcId="{C0DCC484-74AA-AB4F-B03F-5D6BCE659398}" destId="{91BA7A5D-B07D-FF42-A986-36DF7AC52DA6}" srcOrd="1" destOrd="0" presId="urn:microsoft.com/office/officeart/2005/8/layout/list1"/>
    <dgm:cxn modelId="{4838981E-C590-E047-B6DE-F40B2F9485F3}" type="presParOf" srcId="{0B6DE482-6F9A-204E-9B51-A9DFD8646BB7}" destId="{F0C06A20-BCC5-3C4F-BFCE-0D2E1F246FD6}" srcOrd="1" destOrd="0" presId="urn:microsoft.com/office/officeart/2005/8/layout/list1"/>
    <dgm:cxn modelId="{0DF4F693-18AE-DF4C-A231-9BD8D7E0DAE2}" type="presParOf" srcId="{0B6DE482-6F9A-204E-9B51-A9DFD8646BB7}" destId="{CD003DB4-805A-1F41-91AA-30112A4278A7}" srcOrd="2" destOrd="0" presId="urn:microsoft.com/office/officeart/2005/8/layout/list1"/>
    <dgm:cxn modelId="{F4E40230-C87D-AF4F-9E47-DBED25439E5F}" type="presParOf" srcId="{0B6DE482-6F9A-204E-9B51-A9DFD8646BB7}" destId="{277CD594-8C3A-2D4A-A1B3-BCFF55F84DC6}" srcOrd="3" destOrd="0" presId="urn:microsoft.com/office/officeart/2005/8/layout/list1"/>
    <dgm:cxn modelId="{BF4C9733-BFAA-0246-8A7D-8D6A32932CBB}" type="presParOf" srcId="{0B6DE482-6F9A-204E-9B51-A9DFD8646BB7}" destId="{A7D78172-8E35-E44A-B11D-F8DDA36FB0C9}" srcOrd="4" destOrd="0" presId="urn:microsoft.com/office/officeart/2005/8/layout/list1"/>
    <dgm:cxn modelId="{58FEF5E3-98E2-314F-B369-929D1C6E37B7}" type="presParOf" srcId="{A7D78172-8E35-E44A-B11D-F8DDA36FB0C9}" destId="{568D0D54-4A70-2148-A044-0F600D8B4509}" srcOrd="0" destOrd="0" presId="urn:microsoft.com/office/officeart/2005/8/layout/list1"/>
    <dgm:cxn modelId="{FA15C3AF-2927-2F4E-BA39-9497555A03A0}" type="presParOf" srcId="{A7D78172-8E35-E44A-B11D-F8DDA36FB0C9}" destId="{8A20A436-E217-B644-9BC7-C7C14C71B887}" srcOrd="1" destOrd="0" presId="urn:microsoft.com/office/officeart/2005/8/layout/list1"/>
    <dgm:cxn modelId="{22DCB575-32E9-A14B-851D-0B1F351ABA7C}" type="presParOf" srcId="{0B6DE482-6F9A-204E-9B51-A9DFD8646BB7}" destId="{7E3895BD-F9DE-1E45-8334-A82064F5D3CB}" srcOrd="5" destOrd="0" presId="urn:microsoft.com/office/officeart/2005/8/layout/list1"/>
    <dgm:cxn modelId="{1E288B07-5F51-474F-91CD-997097A4FA3E}" type="presParOf" srcId="{0B6DE482-6F9A-204E-9B51-A9DFD8646BB7}" destId="{B42ACBE7-33E4-2B47-B4A4-7819ECF57186}" srcOrd="6" destOrd="0" presId="urn:microsoft.com/office/officeart/2005/8/layout/list1"/>
    <dgm:cxn modelId="{F4D12BCE-44A5-D24D-85C8-BC5004FA4724}" type="presParOf" srcId="{0B6DE482-6F9A-204E-9B51-A9DFD8646BB7}" destId="{68E1795B-3C7A-D04A-B02A-E8EC4BF6E532}" srcOrd="7" destOrd="0" presId="urn:microsoft.com/office/officeart/2005/8/layout/list1"/>
    <dgm:cxn modelId="{8A7A554B-65D3-074B-A705-C43C76FDB055}" type="presParOf" srcId="{0B6DE482-6F9A-204E-9B51-A9DFD8646BB7}" destId="{F869E218-3B1C-D048-9168-264CFB0432BB}" srcOrd="8" destOrd="0" presId="urn:microsoft.com/office/officeart/2005/8/layout/list1"/>
    <dgm:cxn modelId="{2FB0B00A-7AA0-5D49-9943-8DBD209A06C2}" type="presParOf" srcId="{F869E218-3B1C-D048-9168-264CFB0432BB}" destId="{F333E39D-4E8C-824B-9223-D4F4ADE14134}" srcOrd="0" destOrd="0" presId="urn:microsoft.com/office/officeart/2005/8/layout/list1"/>
    <dgm:cxn modelId="{B6AE9353-5761-0B4A-82E8-C5457CEB5E8C}" type="presParOf" srcId="{F869E218-3B1C-D048-9168-264CFB0432BB}" destId="{E8D4678F-D450-4E42-87F4-376933E309DE}" srcOrd="1" destOrd="0" presId="urn:microsoft.com/office/officeart/2005/8/layout/list1"/>
    <dgm:cxn modelId="{C453AC38-E961-D743-85DC-799A9B863748}" type="presParOf" srcId="{0B6DE482-6F9A-204E-9B51-A9DFD8646BB7}" destId="{63BBDA21-19FF-A94A-A516-9C12D7F14EF4}" srcOrd="9" destOrd="0" presId="urn:microsoft.com/office/officeart/2005/8/layout/list1"/>
    <dgm:cxn modelId="{8B5CD2DA-6F6B-E549-8C8C-9C1937715136}" type="presParOf" srcId="{0B6DE482-6F9A-204E-9B51-A9DFD8646BB7}" destId="{135C61D0-94BA-8B47-89B6-7CB08994C0E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4CA27E-DE04-41B0-B00F-9171F661E12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3BC43CB-CC9F-4659-8B3C-2AD6B0DDDD8F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Threat Model: </a:t>
          </a:r>
        </a:p>
      </dgm:t>
    </dgm:pt>
    <dgm:pt modelId="{375C236B-55B5-46F3-B1DD-07FE77680D63}" type="parTrans" cxnId="{132ACB2C-AF99-4C62-A731-60B78D8E6CBF}">
      <dgm:prSet/>
      <dgm:spPr/>
      <dgm:t>
        <a:bodyPr/>
        <a:lstStyle/>
        <a:p>
          <a:endParaRPr lang="en-US"/>
        </a:p>
      </dgm:t>
    </dgm:pt>
    <dgm:pt modelId="{412BBA16-3C6F-4944-AAF9-2A0B1B8F6DD5}" type="sibTrans" cxnId="{132ACB2C-AF99-4C62-A731-60B78D8E6CBF}">
      <dgm:prSet/>
      <dgm:spPr/>
      <dgm:t>
        <a:bodyPr/>
        <a:lstStyle/>
        <a:p>
          <a:endParaRPr lang="en-US"/>
        </a:p>
      </dgm:t>
    </dgm:pt>
    <dgm:pt modelId="{95402C63-3CFD-48A7-AAEB-5E9D710FA51B}">
      <dgm:prSet/>
      <dgm:spPr/>
      <dgm:t>
        <a:bodyPr/>
        <a:lstStyle/>
        <a:p>
          <a:pPr>
            <a:buClr>
              <a:schemeClr val="tx1"/>
            </a:buClr>
          </a:pPr>
          <a:r>
            <a: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Insider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Attack: Spoofing, Tampering, Privilege Escalation, Repudiation.</a:t>
          </a:r>
        </a:p>
      </dgm:t>
    </dgm:pt>
    <dgm:pt modelId="{4528A3D9-2B77-4FA2-A3A8-60393B4761BA}" type="parTrans" cxnId="{AFCE043D-452A-49E1-B5FA-F7DD4430EF2C}">
      <dgm:prSet/>
      <dgm:spPr/>
      <dgm:t>
        <a:bodyPr/>
        <a:lstStyle/>
        <a:p>
          <a:endParaRPr lang="en-US"/>
        </a:p>
      </dgm:t>
    </dgm:pt>
    <dgm:pt modelId="{082C11DB-E518-4EE5-B3B2-9AC7D02FEA4C}" type="sibTrans" cxnId="{AFCE043D-452A-49E1-B5FA-F7DD4430EF2C}">
      <dgm:prSet/>
      <dgm:spPr/>
      <dgm:t>
        <a:bodyPr/>
        <a:lstStyle/>
        <a:p>
          <a:endParaRPr lang="en-US"/>
        </a:p>
      </dgm:t>
    </dgm:pt>
    <dgm:pt modelId="{12F14ADB-8865-499F-9880-ECD21A69FDAD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Assumptions:</a:t>
          </a:r>
        </a:p>
      </dgm:t>
    </dgm:pt>
    <dgm:pt modelId="{A0439234-8E96-441D-A199-0FCCFBE64481}" type="parTrans" cxnId="{33E09362-51A3-49B3-A57B-2CE240159C27}">
      <dgm:prSet/>
      <dgm:spPr/>
      <dgm:t>
        <a:bodyPr/>
        <a:lstStyle/>
        <a:p>
          <a:endParaRPr lang="en-US"/>
        </a:p>
      </dgm:t>
    </dgm:pt>
    <dgm:pt modelId="{C7DEFB7E-98AB-49B9-B06F-72CDD2B2A432}" type="sibTrans" cxnId="{33E09362-51A3-49B3-A57B-2CE240159C27}">
      <dgm:prSet/>
      <dgm:spPr/>
      <dgm:t>
        <a:bodyPr/>
        <a:lstStyle/>
        <a:p>
          <a:endParaRPr lang="en-US"/>
        </a:p>
      </dgm:t>
    </dgm:pt>
    <dgm:pt modelId="{9F2A881E-2559-45A4-B388-189E3AA20B16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Users’ communication with edge is secure over local network.</a:t>
          </a:r>
        </a:p>
      </dgm:t>
    </dgm:pt>
    <dgm:pt modelId="{3E5996E8-A276-4324-BFDD-E48A8FBC526C}" type="parTrans" cxnId="{7E9D6CF2-42B5-47D3-B4DA-65DD543503A5}">
      <dgm:prSet/>
      <dgm:spPr/>
      <dgm:t>
        <a:bodyPr/>
        <a:lstStyle/>
        <a:p>
          <a:endParaRPr lang="en-US"/>
        </a:p>
      </dgm:t>
    </dgm:pt>
    <dgm:pt modelId="{993EFD25-761B-4476-A940-854384BB0112}" type="sibTrans" cxnId="{7E9D6CF2-42B5-47D3-B4DA-65DD543503A5}">
      <dgm:prSet/>
      <dgm:spPr/>
      <dgm:t>
        <a:bodyPr/>
        <a:lstStyle/>
        <a:p>
          <a:endParaRPr lang="en-US"/>
        </a:p>
      </dgm:t>
    </dgm:pt>
    <dgm:pt modelId="{A8B3AA17-4839-4CA5-86A9-FEF236C6AC2B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Routing attacks are out-of-scope.</a:t>
          </a:r>
        </a:p>
      </dgm:t>
    </dgm:pt>
    <dgm:pt modelId="{41D20620-7E83-4C3D-845F-2C49B83DD31C}" type="parTrans" cxnId="{49DC9930-D0D0-4ABF-9AC6-7065D1D5CEED}">
      <dgm:prSet/>
      <dgm:spPr/>
      <dgm:t>
        <a:bodyPr/>
        <a:lstStyle/>
        <a:p>
          <a:endParaRPr lang="en-US"/>
        </a:p>
      </dgm:t>
    </dgm:pt>
    <dgm:pt modelId="{D83AC925-46D8-4E7B-976E-DDB16B3AB275}" type="sibTrans" cxnId="{49DC9930-D0D0-4ABF-9AC6-7065D1D5CEED}">
      <dgm:prSet/>
      <dgm:spPr/>
      <dgm:t>
        <a:bodyPr/>
        <a:lstStyle/>
        <a:p>
          <a:endParaRPr lang="en-US"/>
        </a:p>
      </dgm:t>
    </dgm:pt>
    <dgm:pt modelId="{D27D6788-D50B-4D75-BD18-AFDC120A7FA2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Attacks against Web3 API are out-of-scope.</a:t>
          </a:r>
        </a:p>
      </dgm:t>
    </dgm:pt>
    <dgm:pt modelId="{B28D7921-AEF3-432F-A379-9C98DDBDA236}" type="parTrans" cxnId="{FE613A24-D788-4E4B-A568-FF22D4B4BAC4}">
      <dgm:prSet/>
      <dgm:spPr/>
      <dgm:t>
        <a:bodyPr/>
        <a:lstStyle/>
        <a:p>
          <a:endParaRPr lang="en-US"/>
        </a:p>
      </dgm:t>
    </dgm:pt>
    <dgm:pt modelId="{44C5D078-108E-4583-8730-75668D620020}" type="sibTrans" cxnId="{FE613A24-D788-4E4B-A568-FF22D4B4BAC4}">
      <dgm:prSet/>
      <dgm:spPr/>
      <dgm:t>
        <a:bodyPr/>
        <a:lstStyle/>
        <a:p>
          <a:endParaRPr lang="en-US"/>
        </a:p>
      </dgm:t>
    </dgm:pt>
    <dgm:pt modelId="{AD553362-E3A8-421B-8B31-4221042F5F24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Attacks against user’s private key in their wallets considered to be out-of-scope.</a:t>
          </a:r>
        </a:p>
      </dgm:t>
    </dgm:pt>
    <dgm:pt modelId="{77A6455C-9386-4DE6-962F-B7E7346CBB9F}" type="parTrans" cxnId="{F821B0CD-AC84-401F-84B2-783331D74B9C}">
      <dgm:prSet/>
      <dgm:spPr/>
      <dgm:t>
        <a:bodyPr/>
        <a:lstStyle/>
        <a:p>
          <a:endParaRPr lang="en-US"/>
        </a:p>
      </dgm:t>
    </dgm:pt>
    <dgm:pt modelId="{F5BD555E-1364-42EB-BDF9-E9FFE60E87B0}" type="sibTrans" cxnId="{F821B0CD-AC84-401F-84B2-783331D74B9C}">
      <dgm:prSet/>
      <dgm:spPr/>
      <dgm:t>
        <a:bodyPr/>
        <a:lstStyle/>
        <a:p>
          <a:endParaRPr lang="en-US"/>
        </a:p>
      </dgm:t>
    </dgm:pt>
    <dgm:pt modelId="{CBA0A521-45E9-4EEF-9D17-41DF3C9654EE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Blockchain Security Benefits:</a:t>
          </a:r>
        </a:p>
      </dgm:t>
    </dgm:pt>
    <dgm:pt modelId="{30F1CA40-8927-43DA-8649-CEA59A2FB8BC}" type="parTrans" cxnId="{28C26521-DE53-408E-A776-53263E5707D3}">
      <dgm:prSet/>
      <dgm:spPr/>
      <dgm:t>
        <a:bodyPr/>
        <a:lstStyle/>
        <a:p>
          <a:endParaRPr lang="en-US"/>
        </a:p>
      </dgm:t>
    </dgm:pt>
    <dgm:pt modelId="{FB2DA560-F8A4-4E56-9BE2-CCB8279B6B09}" type="sibTrans" cxnId="{28C26521-DE53-408E-A776-53263E5707D3}">
      <dgm:prSet/>
      <dgm:spPr/>
      <dgm:t>
        <a:bodyPr/>
        <a:lstStyle/>
        <a:p>
          <a:endParaRPr lang="en-US"/>
        </a:p>
      </dgm:t>
    </dgm:pt>
    <dgm:pt modelId="{E852CE42-F904-4935-9A76-8E1D6EB8AB6E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Administrator account cannot be faked.</a:t>
          </a:r>
        </a:p>
      </dgm:t>
    </dgm:pt>
    <dgm:pt modelId="{231B74FD-F4A1-420D-8A31-0B642A268469}" type="parTrans" cxnId="{F9A280C1-1A7B-4BE3-9208-6D40EE45A012}">
      <dgm:prSet/>
      <dgm:spPr/>
      <dgm:t>
        <a:bodyPr/>
        <a:lstStyle/>
        <a:p>
          <a:endParaRPr lang="en-US"/>
        </a:p>
      </dgm:t>
    </dgm:pt>
    <dgm:pt modelId="{BBC86456-AF55-462C-A881-2DDFC5AFB1DC}" type="sibTrans" cxnId="{F9A280C1-1A7B-4BE3-9208-6D40EE45A012}">
      <dgm:prSet/>
      <dgm:spPr/>
      <dgm:t>
        <a:bodyPr/>
        <a:lstStyle/>
        <a:p>
          <a:endParaRPr lang="en-US"/>
        </a:p>
      </dgm:t>
    </dgm:pt>
    <dgm:pt modelId="{54361B10-F379-413D-BAB3-173106329B84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Administrative policy is encoded in a smart contract recorded to ledger via consensus.</a:t>
          </a:r>
        </a:p>
      </dgm:t>
    </dgm:pt>
    <dgm:pt modelId="{DF7B1EEB-C104-4CD7-9439-7D06FFE5D6EA}" type="parTrans" cxnId="{81BD301B-5BD4-473B-AF82-2BC965089B87}">
      <dgm:prSet/>
      <dgm:spPr/>
      <dgm:t>
        <a:bodyPr/>
        <a:lstStyle/>
        <a:p>
          <a:endParaRPr lang="en-US"/>
        </a:p>
      </dgm:t>
    </dgm:pt>
    <dgm:pt modelId="{A6B54DD4-9F7E-49BE-ACEF-C2EA33FA89A7}" type="sibTrans" cxnId="{81BD301B-5BD4-473B-AF82-2BC965089B87}">
      <dgm:prSet/>
      <dgm:spPr/>
      <dgm:t>
        <a:bodyPr/>
        <a:lstStyle/>
        <a:p>
          <a:endParaRPr lang="en-US"/>
        </a:p>
      </dgm:t>
    </dgm:pt>
    <dgm:pt modelId="{7C5E8247-1ED9-4C1F-B8F9-C504ABC211DE}">
      <dgm:prSet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System is equipped with transparency and auditability.</a:t>
          </a:r>
        </a:p>
      </dgm:t>
    </dgm:pt>
    <dgm:pt modelId="{FDE42A0A-65F1-4528-B339-5293EE8EEBFD}" type="parTrans" cxnId="{AD672F2F-63D1-4B30-BE36-F8596B285A85}">
      <dgm:prSet/>
      <dgm:spPr/>
      <dgm:t>
        <a:bodyPr/>
        <a:lstStyle/>
        <a:p>
          <a:endParaRPr lang="en-US"/>
        </a:p>
      </dgm:t>
    </dgm:pt>
    <dgm:pt modelId="{BF69A8C7-B896-4105-A7AE-777DE7781CC9}" type="sibTrans" cxnId="{AD672F2F-63D1-4B30-BE36-F8596B285A85}">
      <dgm:prSet/>
      <dgm:spPr/>
      <dgm:t>
        <a:bodyPr/>
        <a:lstStyle/>
        <a:p>
          <a:endParaRPr lang="en-US"/>
        </a:p>
      </dgm:t>
    </dgm:pt>
    <dgm:pt modelId="{6C0D56B6-ADD0-8548-80C7-965C7CF9F295}" type="pres">
      <dgm:prSet presAssocID="{5C4CA27E-DE04-41B0-B00F-9171F661E12C}" presName="linear" presStyleCnt="0">
        <dgm:presLayoutVars>
          <dgm:dir/>
          <dgm:animLvl val="lvl"/>
          <dgm:resizeHandles val="exact"/>
        </dgm:presLayoutVars>
      </dgm:prSet>
      <dgm:spPr/>
    </dgm:pt>
    <dgm:pt modelId="{7FA819ED-A128-3C40-ACC7-3B60D6F3C264}" type="pres">
      <dgm:prSet presAssocID="{03BC43CB-CC9F-4659-8B3C-2AD6B0DDDD8F}" presName="parentLin" presStyleCnt="0"/>
      <dgm:spPr/>
    </dgm:pt>
    <dgm:pt modelId="{924B1607-FC7A-5C48-BC98-2C080AC57EC1}" type="pres">
      <dgm:prSet presAssocID="{03BC43CB-CC9F-4659-8B3C-2AD6B0DDDD8F}" presName="parentLeftMargin" presStyleLbl="node1" presStyleIdx="0" presStyleCnt="3"/>
      <dgm:spPr/>
    </dgm:pt>
    <dgm:pt modelId="{317EE848-8ED9-A54B-A7C6-7FDE05EF81D6}" type="pres">
      <dgm:prSet presAssocID="{03BC43CB-CC9F-4659-8B3C-2AD6B0DDDD8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84AB0F5-EC1F-3647-BF37-2CCE73576DE4}" type="pres">
      <dgm:prSet presAssocID="{03BC43CB-CC9F-4659-8B3C-2AD6B0DDDD8F}" presName="negativeSpace" presStyleCnt="0"/>
      <dgm:spPr/>
    </dgm:pt>
    <dgm:pt modelId="{BFCBE89A-2C91-C045-B033-2792A8776128}" type="pres">
      <dgm:prSet presAssocID="{03BC43CB-CC9F-4659-8B3C-2AD6B0DDDD8F}" presName="childText" presStyleLbl="conFgAcc1" presStyleIdx="0" presStyleCnt="3">
        <dgm:presLayoutVars>
          <dgm:bulletEnabled val="1"/>
        </dgm:presLayoutVars>
      </dgm:prSet>
      <dgm:spPr/>
    </dgm:pt>
    <dgm:pt modelId="{1D997B96-E68A-9D4B-B9D6-B4961F433804}" type="pres">
      <dgm:prSet presAssocID="{412BBA16-3C6F-4944-AAF9-2A0B1B8F6DD5}" presName="spaceBetweenRectangles" presStyleCnt="0"/>
      <dgm:spPr/>
    </dgm:pt>
    <dgm:pt modelId="{9439B4C1-C183-2B42-8C9B-D8864027AD83}" type="pres">
      <dgm:prSet presAssocID="{12F14ADB-8865-499F-9880-ECD21A69FDAD}" presName="parentLin" presStyleCnt="0"/>
      <dgm:spPr/>
    </dgm:pt>
    <dgm:pt modelId="{07852842-CE36-D848-B9CA-1868E711E41B}" type="pres">
      <dgm:prSet presAssocID="{12F14ADB-8865-499F-9880-ECD21A69FDAD}" presName="parentLeftMargin" presStyleLbl="node1" presStyleIdx="0" presStyleCnt="3"/>
      <dgm:spPr/>
    </dgm:pt>
    <dgm:pt modelId="{4FD44C78-08BB-9946-9B16-6D53BAB22AB7}" type="pres">
      <dgm:prSet presAssocID="{12F14ADB-8865-499F-9880-ECD21A69FDA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1A3075F-072B-9B46-859C-5A9B253EB30E}" type="pres">
      <dgm:prSet presAssocID="{12F14ADB-8865-499F-9880-ECD21A69FDAD}" presName="negativeSpace" presStyleCnt="0"/>
      <dgm:spPr/>
    </dgm:pt>
    <dgm:pt modelId="{140BDE8D-2617-C741-A5D8-01DA7C0E7C64}" type="pres">
      <dgm:prSet presAssocID="{12F14ADB-8865-499F-9880-ECD21A69FDAD}" presName="childText" presStyleLbl="conFgAcc1" presStyleIdx="1" presStyleCnt="3">
        <dgm:presLayoutVars>
          <dgm:bulletEnabled val="1"/>
        </dgm:presLayoutVars>
      </dgm:prSet>
      <dgm:spPr/>
    </dgm:pt>
    <dgm:pt modelId="{15D71DF8-0957-D347-BA69-0890FA3357D9}" type="pres">
      <dgm:prSet presAssocID="{C7DEFB7E-98AB-49B9-B06F-72CDD2B2A432}" presName="spaceBetweenRectangles" presStyleCnt="0"/>
      <dgm:spPr/>
    </dgm:pt>
    <dgm:pt modelId="{1BC374BE-C0D8-DA4E-B084-11D85F9BD9C7}" type="pres">
      <dgm:prSet presAssocID="{CBA0A521-45E9-4EEF-9D17-41DF3C9654EE}" presName="parentLin" presStyleCnt="0"/>
      <dgm:spPr/>
    </dgm:pt>
    <dgm:pt modelId="{BD4403F3-BBA0-5A4B-B679-8908327F8EC9}" type="pres">
      <dgm:prSet presAssocID="{CBA0A521-45E9-4EEF-9D17-41DF3C9654EE}" presName="parentLeftMargin" presStyleLbl="node1" presStyleIdx="1" presStyleCnt="3"/>
      <dgm:spPr/>
    </dgm:pt>
    <dgm:pt modelId="{34B2ACD0-F7E1-244B-896B-BF974C576BAE}" type="pres">
      <dgm:prSet presAssocID="{CBA0A521-45E9-4EEF-9D17-41DF3C9654E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472F2AC-7DFB-DB48-BFC7-78861C03F05E}" type="pres">
      <dgm:prSet presAssocID="{CBA0A521-45E9-4EEF-9D17-41DF3C9654EE}" presName="negativeSpace" presStyleCnt="0"/>
      <dgm:spPr/>
    </dgm:pt>
    <dgm:pt modelId="{40589D71-CAD5-884D-854B-EBB37D2E6770}" type="pres">
      <dgm:prSet presAssocID="{CBA0A521-45E9-4EEF-9D17-41DF3C9654E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B169704-18E1-B446-B4D1-A778C932D3CF}" type="presOf" srcId="{D27D6788-D50B-4D75-BD18-AFDC120A7FA2}" destId="{140BDE8D-2617-C741-A5D8-01DA7C0E7C64}" srcOrd="0" destOrd="2" presId="urn:microsoft.com/office/officeart/2005/8/layout/list1"/>
    <dgm:cxn modelId="{F873BA09-8D29-B94D-B56E-3079CF9B592D}" type="presOf" srcId="{54361B10-F379-413D-BAB3-173106329B84}" destId="{40589D71-CAD5-884D-854B-EBB37D2E6770}" srcOrd="0" destOrd="1" presId="urn:microsoft.com/office/officeart/2005/8/layout/list1"/>
    <dgm:cxn modelId="{81BD301B-5BD4-473B-AF82-2BC965089B87}" srcId="{CBA0A521-45E9-4EEF-9D17-41DF3C9654EE}" destId="{54361B10-F379-413D-BAB3-173106329B84}" srcOrd="1" destOrd="0" parTransId="{DF7B1EEB-C104-4CD7-9439-7D06FFE5D6EA}" sibTransId="{A6B54DD4-9F7E-49BE-ACEF-C2EA33FA89A7}"/>
    <dgm:cxn modelId="{28C26521-DE53-408E-A776-53263E5707D3}" srcId="{5C4CA27E-DE04-41B0-B00F-9171F661E12C}" destId="{CBA0A521-45E9-4EEF-9D17-41DF3C9654EE}" srcOrd="2" destOrd="0" parTransId="{30F1CA40-8927-43DA-8649-CEA59A2FB8BC}" sibTransId="{FB2DA560-F8A4-4E56-9BE2-CCB8279B6B09}"/>
    <dgm:cxn modelId="{FE613A24-D788-4E4B-A568-FF22D4B4BAC4}" srcId="{12F14ADB-8865-499F-9880-ECD21A69FDAD}" destId="{D27D6788-D50B-4D75-BD18-AFDC120A7FA2}" srcOrd="2" destOrd="0" parTransId="{B28D7921-AEF3-432F-A379-9C98DDBDA236}" sibTransId="{44C5D078-108E-4583-8730-75668D620020}"/>
    <dgm:cxn modelId="{961B8B29-AF3E-9041-BD1C-3057999CA2F0}" type="presOf" srcId="{95402C63-3CFD-48A7-AAEB-5E9D710FA51B}" destId="{BFCBE89A-2C91-C045-B033-2792A8776128}" srcOrd="0" destOrd="0" presId="urn:microsoft.com/office/officeart/2005/8/layout/list1"/>
    <dgm:cxn modelId="{132ACB2C-AF99-4C62-A731-60B78D8E6CBF}" srcId="{5C4CA27E-DE04-41B0-B00F-9171F661E12C}" destId="{03BC43CB-CC9F-4659-8B3C-2AD6B0DDDD8F}" srcOrd="0" destOrd="0" parTransId="{375C236B-55B5-46F3-B1DD-07FE77680D63}" sibTransId="{412BBA16-3C6F-4944-AAF9-2A0B1B8F6DD5}"/>
    <dgm:cxn modelId="{AD672F2F-63D1-4B30-BE36-F8596B285A85}" srcId="{CBA0A521-45E9-4EEF-9D17-41DF3C9654EE}" destId="{7C5E8247-1ED9-4C1F-B8F9-C504ABC211DE}" srcOrd="2" destOrd="0" parTransId="{FDE42A0A-65F1-4528-B339-5293EE8EEBFD}" sibTransId="{BF69A8C7-B896-4105-A7AE-777DE7781CC9}"/>
    <dgm:cxn modelId="{49DC9930-D0D0-4ABF-9AC6-7065D1D5CEED}" srcId="{12F14ADB-8865-499F-9880-ECD21A69FDAD}" destId="{A8B3AA17-4839-4CA5-86A9-FEF236C6AC2B}" srcOrd="1" destOrd="0" parTransId="{41D20620-7E83-4C3D-845F-2C49B83DD31C}" sibTransId="{D83AC925-46D8-4E7B-976E-DDB16B3AB275}"/>
    <dgm:cxn modelId="{7774D130-2C4F-CF4D-B525-B3ED6052A130}" type="presOf" srcId="{7C5E8247-1ED9-4C1F-B8F9-C504ABC211DE}" destId="{40589D71-CAD5-884D-854B-EBB37D2E6770}" srcOrd="0" destOrd="2" presId="urn:microsoft.com/office/officeart/2005/8/layout/list1"/>
    <dgm:cxn modelId="{03CB6633-33BD-FE46-98F0-9D3BC4022015}" type="presOf" srcId="{AD553362-E3A8-421B-8B31-4221042F5F24}" destId="{140BDE8D-2617-C741-A5D8-01DA7C0E7C64}" srcOrd="0" destOrd="3" presId="urn:microsoft.com/office/officeart/2005/8/layout/list1"/>
    <dgm:cxn modelId="{AFCE043D-452A-49E1-B5FA-F7DD4430EF2C}" srcId="{03BC43CB-CC9F-4659-8B3C-2AD6B0DDDD8F}" destId="{95402C63-3CFD-48A7-AAEB-5E9D710FA51B}" srcOrd="0" destOrd="0" parTransId="{4528A3D9-2B77-4FA2-A3A8-60393B4761BA}" sibTransId="{082C11DB-E518-4EE5-B3B2-9AC7D02FEA4C}"/>
    <dgm:cxn modelId="{7DB41B3D-16BF-0F46-88EC-42574E51376B}" type="presOf" srcId="{03BC43CB-CC9F-4659-8B3C-2AD6B0DDDD8F}" destId="{924B1607-FC7A-5C48-BC98-2C080AC57EC1}" srcOrd="0" destOrd="0" presId="urn:microsoft.com/office/officeart/2005/8/layout/list1"/>
    <dgm:cxn modelId="{33E09362-51A3-49B3-A57B-2CE240159C27}" srcId="{5C4CA27E-DE04-41B0-B00F-9171F661E12C}" destId="{12F14ADB-8865-499F-9880-ECD21A69FDAD}" srcOrd="1" destOrd="0" parTransId="{A0439234-8E96-441D-A199-0FCCFBE64481}" sibTransId="{C7DEFB7E-98AB-49B9-B06F-72CDD2B2A432}"/>
    <dgm:cxn modelId="{5E35E043-526D-6442-940B-704E185EB3CD}" type="presOf" srcId="{12F14ADB-8865-499F-9880-ECD21A69FDAD}" destId="{07852842-CE36-D848-B9CA-1868E711E41B}" srcOrd="0" destOrd="0" presId="urn:microsoft.com/office/officeart/2005/8/layout/list1"/>
    <dgm:cxn modelId="{6560336B-729F-AB46-AD9A-2C7155A423AA}" type="presOf" srcId="{CBA0A521-45E9-4EEF-9D17-41DF3C9654EE}" destId="{34B2ACD0-F7E1-244B-896B-BF974C576BAE}" srcOrd="1" destOrd="0" presId="urn:microsoft.com/office/officeart/2005/8/layout/list1"/>
    <dgm:cxn modelId="{3A5AB977-2031-8E40-A15E-8C3514D716B9}" type="presOf" srcId="{9F2A881E-2559-45A4-B388-189E3AA20B16}" destId="{140BDE8D-2617-C741-A5D8-01DA7C0E7C64}" srcOrd="0" destOrd="0" presId="urn:microsoft.com/office/officeart/2005/8/layout/list1"/>
    <dgm:cxn modelId="{25A9F191-AD34-F24E-B2F8-3B85573546C1}" type="presOf" srcId="{A8B3AA17-4839-4CA5-86A9-FEF236C6AC2B}" destId="{140BDE8D-2617-C741-A5D8-01DA7C0E7C64}" srcOrd="0" destOrd="1" presId="urn:microsoft.com/office/officeart/2005/8/layout/list1"/>
    <dgm:cxn modelId="{4B46F59E-C621-EF46-9C6A-B6EA62AF18BD}" type="presOf" srcId="{5C4CA27E-DE04-41B0-B00F-9171F661E12C}" destId="{6C0D56B6-ADD0-8548-80C7-965C7CF9F295}" srcOrd="0" destOrd="0" presId="urn:microsoft.com/office/officeart/2005/8/layout/list1"/>
    <dgm:cxn modelId="{DCCFB3AB-D983-E34F-9DE2-9CEAA058BFB4}" type="presOf" srcId="{03BC43CB-CC9F-4659-8B3C-2AD6B0DDDD8F}" destId="{317EE848-8ED9-A54B-A7C6-7FDE05EF81D6}" srcOrd="1" destOrd="0" presId="urn:microsoft.com/office/officeart/2005/8/layout/list1"/>
    <dgm:cxn modelId="{05D53EB5-9725-9E4C-A208-3E5AEE4605AF}" type="presOf" srcId="{12F14ADB-8865-499F-9880-ECD21A69FDAD}" destId="{4FD44C78-08BB-9946-9B16-6D53BAB22AB7}" srcOrd="1" destOrd="0" presId="urn:microsoft.com/office/officeart/2005/8/layout/list1"/>
    <dgm:cxn modelId="{F9A280C1-1A7B-4BE3-9208-6D40EE45A012}" srcId="{CBA0A521-45E9-4EEF-9D17-41DF3C9654EE}" destId="{E852CE42-F904-4935-9A76-8E1D6EB8AB6E}" srcOrd="0" destOrd="0" parTransId="{231B74FD-F4A1-420D-8A31-0B642A268469}" sibTransId="{BBC86456-AF55-462C-A881-2DDFC5AFB1DC}"/>
    <dgm:cxn modelId="{5A486EC4-FB75-C342-BFD4-D414794F0F33}" type="presOf" srcId="{E852CE42-F904-4935-9A76-8E1D6EB8AB6E}" destId="{40589D71-CAD5-884D-854B-EBB37D2E6770}" srcOrd="0" destOrd="0" presId="urn:microsoft.com/office/officeart/2005/8/layout/list1"/>
    <dgm:cxn modelId="{D4CC0DC9-5BE8-0E4C-8B3F-5AE34B3C4E8B}" type="presOf" srcId="{CBA0A521-45E9-4EEF-9D17-41DF3C9654EE}" destId="{BD4403F3-BBA0-5A4B-B679-8908327F8EC9}" srcOrd="0" destOrd="0" presId="urn:microsoft.com/office/officeart/2005/8/layout/list1"/>
    <dgm:cxn modelId="{F821B0CD-AC84-401F-84B2-783331D74B9C}" srcId="{12F14ADB-8865-499F-9880-ECD21A69FDAD}" destId="{AD553362-E3A8-421B-8B31-4221042F5F24}" srcOrd="3" destOrd="0" parTransId="{77A6455C-9386-4DE6-962F-B7E7346CBB9F}" sibTransId="{F5BD555E-1364-42EB-BDF9-E9FFE60E87B0}"/>
    <dgm:cxn modelId="{7E9D6CF2-42B5-47D3-B4DA-65DD543503A5}" srcId="{12F14ADB-8865-499F-9880-ECD21A69FDAD}" destId="{9F2A881E-2559-45A4-B388-189E3AA20B16}" srcOrd="0" destOrd="0" parTransId="{3E5996E8-A276-4324-BFDD-E48A8FBC526C}" sibTransId="{993EFD25-761B-4476-A940-854384BB0112}"/>
    <dgm:cxn modelId="{4BBA7233-5784-DE45-91AC-B3A5A97C4C51}" type="presParOf" srcId="{6C0D56B6-ADD0-8548-80C7-965C7CF9F295}" destId="{7FA819ED-A128-3C40-ACC7-3B60D6F3C264}" srcOrd="0" destOrd="0" presId="urn:microsoft.com/office/officeart/2005/8/layout/list1"/>
    <dgm:cxn modelId="{179FE269-B52A-1942-A384-8FB8DB787A48}" type="presParOf" srcId="{7FA819ED-A128-3C40-ACC7-3B60D6F3C264}" destId="{924B1607-FC7A-5C48-BC98-2C080AC57EC1}" srcOrd="0" destOrd="0" presId="urn:microsoft.com/office/officeart/2005/8/layout/list1"/>
    <dgm:cxn modelId="{0740536E-74AF-C64C-AFE4-D60FD8E8229C}" type="presParOf" srcId="{7FA819ED-A128-3C40-ACC7-3B60D6F3C264}" destId="{317EE848-8ED9-A54B-A7C6-7FDE05EF81D6}" srcOrd="1" destOrd="0" presId="urn:microsoft.com/office/officeart/2005/8/layout/list1"/>
    <dgm:cxn modelId="{A435B5A3-6F71-ED4F-ABC3-3335EF800F22}" type="presParOf" srcId="{6C0D56B6-ADD0-8548-80C7-965C7CF9F295}" destId="{984AB0F5-EC1F-3647-BF37-2CCE73576DE4}" srcOrd="1" destOrd="0" presId="urn:microsoft.com/office/officeart/2005/8/layout/list1"/>
    <dgm:cxn modelId="{7436F708-F734-EB42-BDD5-CC6F73DB9576}" type="presParOf" srcId="{6C0D56B6-ADD0-8548-80C7-965C7CF9F295}" destId="{BFCBE89A-2C91-C045-B033-2792A8776128}" srcOrd="2" destOrd="0" presId="urn:microsoft.com/office/officeart/2005/8/layout/list1"/>
    <dgm:cxn modelId="{28250438-BA35-0D44-AEDF-DC803517EC72}" type="presParOf" srcId="{6C0D56B6-ADD0-8548-80C7-965C7CF9F295}" destId="{1D997B96-E68A-9D4B-B9D6-B4961F433804}" srcOrd="3" destOrd="0" presId="urn:microsoft.com/office/officeart/2005/8/layout/list1"/>
    <dgm:cxn modelId="{4EC39433-0B38-0A47-A7C9-2C5A8FA33F27}" type="presParOf" srcId="{6C0D56B6-ADD0-8548-80C7-965C7CF9F295}" destId="{9439B4C1-C183-2B42-8C9B-D8864027AD83}" srcOrd="4" destOrd="0" presId="urn:microsoft.com/office/officeart/2005/8/layout/list1"/>
    <dgm:cxn modelId="{D56FD869-EF9E-5F41-962A-B893A8383E9C}" type="presParOf" srcId="{9439B4C1-C183-2B42-8C9B-D8864027AD83}" destId="{07852842-CE36-D848-B9CA-1868E711E41B}" srcOrd="0" destOrd="0" presId="urn:microsoft.com/office/officeart/2005/8/layout/list1"/>
    <dgm:cxn modelId="{90E2B00B-4A08-D74E-9646-76594239D7C2}" type="presParOf" srcId="{9439B4C1-C183-2B42-8C9B-D8864027AD83}" destId="{4FD44C78-08BB-9946-9B16-6D53BAB22AB7}" srcOrd="1" destOrd="0" presId="urn:microsoft.com/office/officeart/2005/8/layout/list1"/>
    <dgm:cxn modelId="{1E07095D-FF32-6C48-B4E0-2CA549B57D71}" type="presParOf" srcId="{6C0D56B6-ADD0-8548-80C7-965C7CF9F295}" destId="{91A3075F-072B-9B46-859C-5A9B253EB30E}" srcOrd="5" destOrd="0" presId="urn:microsoft.com/office/officeart/2005/8/layout/list1"/>
    <dgm:cxn modelId="{4C7E555F-65AA-E743-8647-70348ABCD48C}" type="presParOf" srcId="{6C0D56B6-ADD0-8548-80C7-965C7CF9F295}" destId="{140BDE8D-2617-C741-A5D8-01DA7C0E7C64}" srcOrd="6" destOrd="0" presId="urn:microsoft.com/office/officeart/2005/8/layout/list1"/>
    <dgm:cxn modelId="{7E1219C2-166B-0845-B329-CFD707533923}" type="presParOf" srcId="{6C0D56B6-ADD0-8548-80C7-965C7CF9F295}" destId="{15D71DF8-0957-D347-BA69-0890FA3357D9}" srcOrd="7" destOrd="0" presId="urn:microsoft.com/office/officeart/2005/8/layout/list1"/>
    <dgm:cxn modelId="{98C0120D-7465-754F-BD53-9BDEA4CD780E}" type="presParOf" srcId="{6C0D56B6-ADD0-8548-80C7-965C7CF9F295}" destId="{1BC374BE-C0D8-DA4E-B084-11D85F9BD9C7}" srcOrd="8" destOrd="0" presId="urn:microsoft.com/office/officeart/2005/8/layout/list1"/>
    <dgm:cxn modelId="{A1AFCC73-7990-D346-826C-BB312F3E9A8E}" type="presParOf" srcId="{1BC374BE-C0D8-DA4E-B084-11D85F9BD9C7}" destId="{BD4403F3-BBA0-5A4B-B679-8908327F8EC9}" srcOrd="0" destOrd="0" presId="urn:microsoft.com/office/officeart/2005/8/layout/list1"/>
    <dgm:cxn modelId="{2A337E30-E2E2-104A-89D7-878B81E9E126}" type="presParOf" srcId="{1BC374BE-C0D8-DA4E-B084-11D85F9BD9C7}" destId="{34B2ACD0-F7E1-244B-896B-BF974C576BAE}" srcOrd="1" destOrd="0" presId="urn:microsoft.com/office/officeart/2005/8/layout/list1"/>
    <dgm:cxn modelId="{71BD2F80-AC9E-9D4E-89AA-8B4293AA9472}" type="presParOf" srcId="{6C0D56B6-ADD0-8548-80C7-965C7CF9F295}" destId="{C472F2AC-7DFB-DB48-BFC7-78861C03F05E}" srcOrd="9" destOrd="0" presId="urn:microsoft.com/office/officeart/2005/8/layout/list1"/>
    <dgm:cxn modelId="{4B10B222-A364-C645-A4A3-73784F5AB87E}" type="presParOf" srcId="{6C0D56B6-ADD0-8548-80C7-965C7CF9F295}" destId="{40589D71-CAD5-884D-854B-EBB37D2E677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9E948F-B4CE-2142-9894-0E7009498303}">
      <dsp:nvSpPr>
        <dsp:cNvPr id="0" name=""/>
        <dsp:cNvSpPr/>
      </dsp:nvSpPr>
      <dsp:spPr>
        <a:xfrm>
          <a:off x="0" y="0"/>
          <a:ext cx="70141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F93126-5D95-1D4A-8383-7275A2A17660}">
      <dsp:nvSpPr>
        <dsp:cNvPr id="0" name=""/>
        <dsp:cNvSpPr/>
      </dsp:nvSpPr>
      <dsp:spPr>
        <a:xfrm>
          <a:off x="0" y="1402"/>
          <a:ext cx="1323465" cy="956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Policy Specification</a:t>
          </a:r>
        </a:p>
      </dsp:txBody>
      <dsp:txXfrm>
        <a:off x="0" y="1402"/>
        <a:ext cx="1323465" cy="956319"/>
      </dsp:txXfrm>
    </dsp:sp>
    <dsp:sp modelId="{63F59C61-A3F8-5549-AAEB-AABC6971679D}">
      <dsp:nvSpPr>
        <dsp:cNvPr id="0" name=""/>
        <dsp:cNvSpPr/>
      </dsp:nvSpPr>
      <dsp:spPr>
        <a:xfrm>
          <a:off x="1500807" y="41338"/>
          <a:ext cx="5506081" cy="460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Granularity</a:t>
          </a:r>
        </a:p>
      </dsp:txBody>
      <dsp:txXfrm>
        <a:off x="1500807" y="41338"/>
        <a:ext cx="5506081" cy="460852"/>
      </dsp:txXfrm>
    </dsp:sp>
    <dsp:sp modelId="{FBF4420C-1D97-7745-BCEE-0B19459874DD}">
      <dsp:nvSpPr>
        <dsp:cNvPr id="0" name=""/>
        <dsp:cNvSpPr/>
      </dsp:nvSpPr>
      <dsp:spPr>
        <a:xfrm>
          <a:off x="1323465" y="490225"/>
          <a:ext cx="56112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DBA49E-7AAF-1642-91B6-729BC2604636}">
      <dsp:nvSpPr>
        <dsp:cNvPr id="0" name=""/>
        <dsp:cNvSpPr/>
      </dsp:nvSpPr>
      <dsp:spPr>
        <a:xfrm>
          <a:off x="1508035" y="548443"/>
          <a:ext cx="5506081" cy="410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Context Awareness</a:t>
          </a:r>
        </a:p>
      </dsp:txBody>
      <dsp:txXfrm>
        <a:off x="1508035" y="548443"/>
        <a:ext cx="5506081" cy="410254"/>
      </dsp:txXfrm>
    </dsp:sp>
    <dsp:sp modelId="{8B691A04-9703-3B48-84E2-D3531F80772D}">
      <dsp:nvSpPr>
        <dsp:cNvPr id="0" name=""/>
        <dsp:cNvSpPr/>
      </dsp:nvSpPr>
      <dsp:spPr>
        <a:xfrm>
          <a:off x="1323465" y="928449"/>
          <a:ext cx="56112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CCEA0C-F67D-E54E-A8B9-A37979B52F5A}">
      <dsp:nvSpPr>
        <dsp:cNvPr id="0" name=""/>
        <dsp:cNvSpPr/>
      </dsp:nvSpPr>
      <dsp:spPr>
        <a:xfrm>
          <a:off x="0" y="957721"/>
          <a:ext cx="70141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57F9A-E8FF-EB43-A9DF-48DD69E412E9}">
      <dsp:nvSpPr>
        <dsp:cNvPr id="0" name=""/>
        <dsp:cNvSpPr/>
      </dsp:nvSpPr>
      <dsp:spPr>
        <a:xfrm>
          <a:off x="0" y="957721"/>
          <a:ext cx="1402823" cy="956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Policy Management</a:t>
          </a:r>
        </a:p>
      </dsp:txBody>
      <dsp:txXfrm>
        <a:off x="0" y="957721"/>
        <a:ext cx="1402823" cy="956319"/>
      </dsp:txXfrm>
    </dsp:sp>
    <dsp:sp modelId="{80D2101D-AF06-184B-B188-F4E34C1C2B34}">
      <dsp:nvSpPr>
        <dsp:cNvPr id="0" name=""/>
        <dsp:cNvSpPr/>
      </dsp:nvSpPr>
      <dsp:spPr>
        <a:xfrm>
          <a:off x="1508035" y="972663"/>
          <a:ext cx="5506081" cy="298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Handling the complexity of Environment</a:t>
          </a:r>
        </a:p>
      </dsp:txBody>
      <dsp:txXfrm>
        <a:off x="1508035" y="972663"/>
        <a:ext cx="5506081" cy="298849"/>
      </dsp:txXfrm>
    </dsp:sp>
    <dsp:sp modelId="{F8C8A5C8-7975-7A49-8576-FAFE95337F83}">
      <dsp:nvSpPr>
        <dsp:cNvPr id="0" name=""/>
        <dsp:cNvSpPr/>
      </dsp:nvSpPr>
      <dsp:spPr>
        <a:xfrm>
          <a:off x="1402823" y="1271513"/>
          <a:ext cx="56112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C22BB-0007-3047-AC01-F56334F0B727}">
      <dsp:nvSpPr>
        <dsp:cNvPr id="0" name=""/>
        <dsp:cNvSpPr/>
      </dsp:nvSpPr>
      <dsp:spPr>
        <a:xfrm>
          <a:off x="1508035" y="1286456"/>
          <a:ext cx="5506081" cy="298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Usability</a:t>
          </a:r>
        </a:p>
      </dsp:txBody>
      <dsp:txXfrm>
        <a:off x="1508035" y="1286456"/>
        <a:ext cx="5506081" cy="298849"/>
      </dsp:txXfrm>
    </dsp:sp>
    <dsp:sp modelId="{7C7E86C1-666B-6A49-A56D-E40BC45E481C}">
      <dsp:nvSpPr>
        <dsp:cNvPr id="0" name=""/>
        <dsp:cNvSpPr/>
      </dsp:nvSpPr>
      <dsp:spPr>
        <a:xfrm>
          <a:off x="1402823" y="1585305"/>
          <a:ext cx="56112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6EF463-C95B-2642-8C68-92A7A73AB9DA}">
      <dsp:nvSpPr>
        <dsp:cNvPr id="0" name=""/>
        <dsp:cNvSpPr/>
      </dsp:nvSpPr>
      <dsp:spPr>
        <a:xfrm>
          <a:off x="1508035" y="1600248"/>
          <a:ext cx="5506081" cy="298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Multi-domain Administration</a:t>
          </a:r>
        </a:p>
      </dsp:txBody>
      <dsp:txXfrm>
        <a:off x="1508035" y="1600248"/>
        <a:ext cx="5506081" cy="298849"/>
      </dsp:txXfrm>
    </dsp:sp>
    <dsp:sp modelId="{B0CCA472-8892-1746-8C64-B78F16F8A5C7}">
      <dsp:nvSpPr>
        <dsp:cNvPr id="0" name=""/>
        <dsp:cNvSpPr/>
      </dsp:nvSpPr>
      <dsp:spPr>
        <a:xfrm>
          <a:off x="1402823" y="1899098"/>
          <a:ext cx="56112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BD6FD2-43EB-714E-BA67-1CE24635DDA8}">
      <dsp:nvSpPr>
        <dsp:cNvPr id="0" name=""/>
        <dsp:cNvSpPr/>
      </dsp:nvSpPr>
      <dsp:spPr>
        <a:xfrm>
          <a:off x="0" y="1914040"/>
          <a:ext cx="701411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7B556B-78C1-FA4A-8550-8F1E35690C29}">
      <dsp:nvSpPr>
        <dsp:cNvPr id="0" name=""/>
        <dsp:cNvSpPr/>
      </dsp:nvSpPr>
      <dsp:spPr>
        <a:xfrm>
          <a:off x="0" y="1914040"/>
          <a:ext cx="1402823" cy="956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Policy Enforcement</a:t>
          </a:r>
        </a:p>
      </dsp:txBody>
      <dsp:txXfrm>
        <a:off x="0" y="1914040"/>
        <a:ext cx="1402823" cy="956319"/>
      </dsp:txXfrm>
    </dsp:sp>
    <dsp:sp modelId="{372FE214-A049-8D47-B2AB-EB9083B135A1}">
      <dsp:nvSpPr>
        <dsp:cNvPr id="0" name=""/>
        <dsp:cNvSpPr/>
      </dsp:nvSpPr>
      <dsp:spPr>
        <a:xfrm>
          <a:off x="1508035" y="1928983"/>
          <a:ext cx="5506081" cy="298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itchFamily="2" charset="2"/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Minimum user involvement</a:t>
          </a:r>
        </a:p>
      </dsp:txBody>
      <dsp:txXfrm>
        <a:off x="1508035" y="1928983"/>
        <a:ext cx="5506081" cy="298849"/>
      </dsp:txXfrm>
    </dsp:sp>
    <dsp:sp modelId="{7B9FA7CE-0F76-2B45-8275-E4879487446D}">
      <dsp:nvSpPr>
        <dsp:cNvPr id="0" name=""/>
        <dsp:cNvSpPr/>
      </dsp:nvSpPr>
      <dsp:spPr>
        <a:xfrm>
          <a:off x="1402823" y="2227832"/>
          <a:ext cx="56112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93212B-3312-124E-8282-25A250112E59}">
      <dsp:nvSpPr>
        <dsp:cNvPr id="0" name=""/>
        <dsp:cNvSpPr/>
      </dsp:nvSpPr>
      <dsp:spPr>
        <a:xfrm>
          <a:off x="1508035" y="2242775"/>
          <a:ext cx="5506081" cy="298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Light-weight</a:t>
          </a:r>
        </a:p>
      </dsp:txBody>
      <dsp:txXfrm>
        <a:off x="1508035" y="2242775"/>
        <a:ext cx="5506081" cy="298849"/>
      </dsp:txXfrm>
    </dsp:sp>
    <dsp:sp modelId="{D4520063-2E4B-2C4D-BAFD-D84CB4F8E8FE}">
      <dsp:nvSpPr>
        <dsp:cNvPr id="0" name=""/>
        <dsp:cNvSpPr/>
      </dsp:nvSpPr>
      <dsp:spPr>
        <a:xfrm>
          <a:off x="1402823" y="2541625"/>
          <a:ext cx="56112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299A85-E87C-724B-B0A1-CAE14091BF3A}">
      <dsp:nvSpPr>
        <dsp:cNvPr id="0" name=""/>
        <dsp:cNvSpPr/>
      </dsp:nvSpPr>
      <dsp:spPr>
        <a:xfrm>
          <a:off x="1508035" y="2556567"/>
          <a:ext cx="5506081" cy="2988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Reliability and Availability</a:t>
          </a:r>
        </a:p>
      </dsp:txBody>
      <dsp:txXfrm>
        <a:off x="1508035" y="2556567"/>
        <a:ext cx="5506081" cy="298849"/>
      </dsp:txXfrm>
    </dsp:sp>
    <dsp:sp modelId="{69CF7767-2495-A042-8337-2542AE77D41B}">
      <dsp:nvSpPr>
        <dsp:cNvPr id="0" name=""/>
        <dsp:cNvSpPr/>
      </dsp:nvSpPr>
      <dsp:spPr>
        <a:xfrm>
          <a:off x="1402823" y="2855417"/>
          <a:ext cx="561129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03DB4-805A-1F41-91AA-30112A4278A7}">
      <dsp:nvSpPr>
        <dsp:cNvPr id="0" name=""/>
        <dsp:cNvSpPr/>
      </dsp:nvSpPr>
      <dsp:spPr>
        <a:xfrm>
          <a:off x="0" y="314636"/>
          <a:ext cx="7418070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5725" tIns="312420" rIns="57572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Decentralized Control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Transparency and Auditability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Distributed Information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Tamper-proof</a:t>
          </a:r>
        </a:p>
      </dsp:txBody>
      <dsp:txXfrm>
        <a:off x="0" y="314636"/>
        <a:ext cx="7418070" cy="1275750"/>
      </dsp:txXfrm>
    </dsp:sp>
    <dsp:sp modelId="{91BA7A5D-B07D-FF42-A986-36DF7AC52DA6}">
      <dsp:nvSpPr>
        <dsp:cNvPr id="0" name=""/>
        <dsp:cNvSpPr/>
      </dsp:nvSpPr>
      <dsp:spPr>
        <a:xfrm>
          <a:off x="370903" y="93236"/>
          <a:ext cx="5192649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270" tIns="0" rIns="19627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Benefits:</a:t>
          </a:r>
        </a:p>
      </dsp:txBody>
      <dsp:txXfrm>
        <a:off x="392519" y="114852"/>
        <a:ext cx="5149417" cy="399568"/>
      </dsp:txXfrm>
    </dsp:sp>
    <dsp:sp modelId="{B42ACBE7-33E4-2B47-B4A4-7819ECF57186}">
      <dsp:nvSpPr>
        <dsp:cNvPr id="0" name=""/>
        <dsp:cNvSpPr/>
      </dsp:nvSpPr>
      <dsp:spPr>
        <a:xfrm>
          <a:off x="0" y="1892786"/>
          <a:ext cx="7418070" cy="106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5725" tIns="312420" rIns="57572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IoT Constraints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Long Transaction Confirmation Time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Financially Prohibitive</a:t>
          </a:r>
        </a:p>
      </dsp:txBody>
      <dsp:txXfrm>
        <a:off x="0" y="1892786"/>
        <a:ext cx="7418070" cy="1063125"/>
      </dsp:txXfrm>
    </dsp:sp>
    <dsp:sp modelId="{8A20A436-E217-B644-9BC7-C7C14C71B887}">
      <dsp:nvSpPr>
        <dsp:cNvPr id="0" name=""/>
        <dsp:cNvSpPr/>
      </dsp:nvSpPr>
      <dsp:spPr>
        <a:xfrm>
          <a:off x="370903" y="1671386"/>
          <a:ext cx="5192649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270" tIns="0" rIns="19627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Why NOT Blockchain for Operational Access Control:</a:t>
          </a:r>
        </a:p>
      </dsp:txBody>
      <dsp:txXfrm>
        <a:off x="392519" y="1693002"/>
        <a:ext cx="5149417" cy="399568"/>
      </dsp:txXfrm>
    </dsp:sp>
    <dsp:sp modelId="{135C61D0-94BA-8B47-89B6-7CB08994C0E6}">
      <dsp:nvSpPr>
        <dsp:cNvPr id="0" name=""/>
        <dsp:cNvSpPr/>
      </dsp:nvSpPr>
      <dsp:spPr>
        <a:xfrm>
          <a:off x="0" y="3258311"/>
          <a:ext cx="7418070" cy="1275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5725" tIns="312420" rIns="575725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Less Frequency of Administrative Tasks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Posteriori Analysis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Scalable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No need for IoT devices to be engaged in blockchain</a:t>
          </a:r>
        </a:p>
      </dsp:txBody>
      <dsp:txXfrm>
        <a:off x="0" y="3258311"/>
        <a:ext cx="7418070" cy="1275750"/>
      </dsp:txXfrm>
    </dsp:sp>
    <dsp:sp modelId="{E8D4678F-D450-4E42-87F4-376933E309DE}">
      <dsp:nvSpPr>
        <dsp:cNvPr id="0" name=""/>
        <dsp:cNvSpPr/>
      </dsp:nvSpPr>
      <dsp:spPr>
        <a:xfrm>
          <a:off x="370903" y="3036911"/>
          <a:ext cx="5192649" cy="442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270" tIns="0" rIns="19627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Why Blockchain for Administrative Access Control:</a:t>
          </a:r>
        </a:p>
      </dsp:txBody>
      <dsp:txXfrm>
        <a:off x="392519" y="3058527"/>
        <a:ext cx="5149417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CBE89A-2C91-C045-B033-2792A8776128}">
      <dsp:nvSpPr>
        <dsp:cNvPr id="0" name=""/>
        <dsp:cNvSpPr/>
      </dsp:nvSpPr>
      <dsp:spPr>
        <a:xfrm>
          <a:off x="0" y="307179"/>
          <a:ext cx="7703507" cy="696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878" tIns="354076" rIns="59787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tx1"/>
            </a:buClr>
            <a:buChar char="•"/>
          </a:pPr>
          <a:r>
            <a:rPr lang="en-US" sz="1700" kern="1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Insider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Attack: Spoofing, Tampering, Privilege Escalation, Repudiation.</a:t>
          </a:r>
        </a:p>
      </dsp:txBody>
      <dsp:txXfrm>
        <a:off x="0" y="307179"/>
        <a:ext cx="7703507" cy="696150"/>
      </dsp:txXfrm>
    </dsp:sp>
    <dsp:sp modelId="{317EE848-8ED9-A54B-A7C6-7FDE05EF81D6}">
      <dsp:nvSpPr>
        <dsp:cNvPr id="0" name=""/>
        <dsp:cNvSpPr/>
      </dsp:nvSpPr>
      <dsp:spPr>
        <a:xfrm>
          <a:off x="385175" y="56259"/>
          <a:ext cx="539245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22" tIns="0" rIns="20382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Threat Model: </a:t>
          </a:r>
        </a:p>
      </dsp:txBody>
      <dsp:txXfrm>
        <a:off x="409673" y="80757"/>
        <a:ext cx="5343458" cy="452844"/>
      </dsp:txXfrm>
    </dsp:sp>
    <dsp:sp modelId="{140BDE8D-2617-C741-A5D8-01DA7C0E7C64}">
      <dsp:nvSpPr>
        <dsp:cNvPr id="0" name=""/>
        <dsp:cNvSpPr/>
      </dsp:nvSpPr>
      <dsp:spPr>
        <a:xfrm>
          <a:off x="0" y="1346049"/>
          <a:ext cx="7703507" cy="16600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878" tIns="354076" rIns="59787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Users’ communication with edge is secure over local network.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Routing attacks are out-of-scope.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Attacks against Web3 API are out-of-scope.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Attacks against user’s private key in their wallets considered to be out-of-scope.</a:t>
          </a:r>
        </a:p>
      </dsp:txBody>
      <dsp:txXfrm>
        <a:off x="0" y="1346049"/>
        <a:ext cx="7703507" cy="1660050"/>
      </dsp:txXfrm>
    </dsp:sp>
    <dsp:sp modelId="{4FD44C78-08BB-9946-9B16-6D53BAB22AB7}">
      <dsp:nvSpPr>
        <dsp:cNvPr id="0" name=""/>
        <dsp:cNvSpPr/>
      </dsp:nvSpPr>
      <dsp:spPr>
        <a:xfrm>
          <a:off x="385175" y="1095129"/>
          <a:ext cx="539245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22" tIns="0" rIns="20382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Assumptions:</a:t>
          </a:r>
        </a:p>
      </dsp:txBody>
      <dsp:txXfrm>
        <a:off x="409673" y="1119627"/>
        <a:ext cx="5343458" cy="452844"/>
      </dsp:txXfrm>
    </dsp:sp>
    <dsp:sp modelId="{40589D71-CAD5-884D-854B-EBB37D2E6770}">
      <dsp:nvSpPr>
        <dsp:cNvPr id="0" name=""/>
        <dsp:cNvSpPr/>
      </dsp:nvSpPr>
      <dsp:spPr>
        <a:xfrm>
          <a:off x="0" y="3348819"/>
          <a:ext cx="7703507" cy="1419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878" tIns="354076" rIns="597878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Administrator account cannot be faked.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Administrative policy is encoded in a smart contract recorded to ledger via consensus.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System is equipped with transparency and auditability.</a:t>
          </a:r>
        </a:p>
      </dsp:txBody>
      <dsp:txXfrm>
        <a:off x="0" y="3348819"/>
        <a:ext cx="7703507" cy="1419075"/>
      </dsp:txXfrm>
    </dsp:sp>
    <dsp:sp modelId="{34B2ACD0-F7E1-244B-896B-BF974C576BAE}">
      <dsp:nvSpPr>
        <dsp:cNvPr id="0" name=""/>
        <dsp:cNvSpPr/>
      </dsp:nvSpPr>
      <dsp:spPr>
        <a:xfrm>
          <a:off x="385175" y="3097899"/>
          <a:ext cx="5392454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22" tIns="0" rIns="203822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Times New Roman" panose="02020603050405020304" pitchFamily="18" charset="0"/>
              <a:cs typeface="Times New Roman" panose="02020603050405020304" pitchFamily="18" charset="0"/>
            </a:rPr>
            <a:t>Blockchain Security Benefits:</a:t>
          </a:r>
        </a:p>
      </dsp:txBody>
      <dsp:txXfrm>
        <a:off x="409673" y="3122397"/>
        <a:ext cx="5343458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F4418-2742-6944-9FAF-883E3D388163}" type="datetimeFigureOut">
              <a:rPr lang="en-US" smtClean="0"/>
              <a:t>6/8/2022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8327E-BAE6-2542-B81A-BCE2393ED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35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8327E-BAE6-2542-B81A-BCE2393EDF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28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8327E-BAE6-2542-B81A-BCE2393EDF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9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6A7A-474B-944E-9470-048D089999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45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6A7A-474B-944E-9470-048D089999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54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8327E-BAE6-2542-B81A-BCE2393EDF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09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B6A7A-474B-944E-9470-048D089999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9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8327E-BAE6-2542-B81A-BCE2393EDF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84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8327E-BAE6-2542-B81A-BCE2393EDF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78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627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1ABA11-A19C-3E46-B99A-9DEC51A1FA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53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8327E-BAE6-2542-B81A-BCE2393EDF1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941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88327E-BAE6-2542-B81A-BCE2393EDF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0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94788"/>
            <a:ext cx="9144000" cy="1929283"/>
          </a:xfrm>
        </p:spPr>
        <p:txBody>
          <a:bodyPr anchor="b"/>
          <a:lstStyle>
            <a:lvl1pPr algn="ctr">
              <a:defRPr sz="21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24072"/>
            <a:ext cx="9144000" cy="2333731"/>
          </a:xfrm>
        </p:spPr>
        <p:txBody>
          <a:bodyPr/>
          <a:lstStyle>
            <a:lvl1pPr marL="0" indent="0" algn="ctr">
              <a:buNone/>
              <a:defRPr sz="135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1279" y="6492878"/>
            <a:ext cx="48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8261D9D-B04C-CB48-B174-94F956F3A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1" y="6237204"/>
            <a:ext cx="5322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ACM Workshop on Secure and Trustworthy Cyber-Physical Systems (SaT-CPS’22)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33759F5-B575-F547-B0BE-4AB25532B1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8152" y="6206025"/>
            <a:ext cx="3349449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5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64642"/>
            <a:ext cx="10515600" cy="5212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1279" y="6492878"/>
            <a:ext cx="48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24971" y="311384"/>
            <a:ext cx="6577096" cy="462224"/>
          </a:xfrm>
        </p:spPr>
        <p:txBody>
          <a:bodyPr anchor="b"/>
          <a:lstStyle>
            <a:lvl1pPr algn="ctr">
              <a:defRPr sz="24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819467A-F8D3-034A-9176-554AD6D403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1" y="6237204"/>
            <a:ext cx="5322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/>
              <a:t>ACM Workshop on Secure and Trustworthy Cyber-Physical Systems (SaT-CPS’22)</a:t>
            </a:r>
            <a:endParaRPr lang="en-US" b="1" dirty="0">
              <a:effectLst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2C1D50B-CF13-7C4E-A7B2-7A774C4FC8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8152" y="6206025"/>
            <a:ext cx="3349449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969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1034982"/>
            <a:ext cx="2628900" cy="514198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1034979"/>
            <a:ext cx="7734300" cy="51419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1279" y="6492878"/>
            <a:ext cx="48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537FDC6-FB68-764E-88F0-769E81C3ED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1" y="6237204"/>
            <a:ext cx="5322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/>
              <a:t>ACM Workshop on Secure and Trustworthy Cyber-Physical Systems (SaT-CPS’22)</a:t>
            </a:r>
            <a:endParaRPr lang="en-US" b="1" dirty="0">
              <a:effectLst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034F7F9-16DB-1D4B-9C9D-0994CD7FC5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8152" y="6206025"/>
            <a:ext cx="3349449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75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5077"/>
            <a:ext cx="10515600" cy="51218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2424971" y="311384"/>
            <a:ext cx="6577096" cy="462224"/>
          </a:xfrm>
        </p:spPr>
        <p:txBody>
          <a:bodyPr anchor="b"/>
          <a:lstStyle>
            <a:lvl1pPr algn="ctr">
              <a:defRPr sz="24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1279" y="6492878"/>
            <a:ext cx="48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1" y="6237204"/>
            <a:ext cx="5322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/>
              <a:t>ACM Workshop on Secure and Trustworthy Cyber-Physical Systems (SaT-CPS’22)</a:t>
            </a:r>
            <a:endParaRPr lang="en-US" b="1" dirty="0">
              <a:effectLst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308152" y="6206025"/>
            <a:ext cx="3349449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60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964643"/>
            <a:ext cx="10515600" cy="521232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1279" y="6492878"/>
            <a:ext cx="48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24971" y="311384"/>
            <a:ext cx="6577096" cy="462224"/>
          </a:xfrm>
        </p:spPr>
        <p:txBody>
          <a:bodyPr anchor="b"/>
          <a:lstStyle>
            <a:lvl1pPr algn="ctr">
              <a:defRPr sz="24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BC5A845-533D-C345-BEE5-3499731FD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1" y="6237204"/>
            <a:ext cx="5322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/>
              <a:t>ACM Workshop on Secure and Trustworthy Cyber-Physical Systems (SaT-CPS’22)</a:t>
            </a:r>
            <a:endParaRPr lang="en-US" b="1" dirty="0">
              <a:effectLst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28F49B38-AA3A-414C-99EE-07524EEFF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8152" y="6206025"/>
            <a:ext cx="3349449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77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964645"/>
            <a:ext cx="51816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964645"/>
            <a:ext cx="5181600" cy="52123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1279" y="6492878"/>
            <a:ext cx="48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424971" y="311384"/>
            <a:ext cx="6577096" cy="462224"/>
          </a:xfrm>
        </p:spPr>
        <p:txBody>
          <a:bodyPr anchor="b"/>
          <a:lstStyle>
            <a:lvl1pPr algn="ctr">
              <a:defRPr sz="24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710DA81-8E26-D34E-A333-EE6B3E31A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1" y="6237204"/>
            <a:ext cx="5322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/>
              <a:t>ACM Workshop on Secure and Trustworthy Cyber-Physical Systems (SaT-CPS’22)</a:t>
            </a:r>
            <a:endParaRPr lang="en-US" b="1" dirty="0">
              <a:effectLst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957E056-ED4C-F447-8098-652A5B5F5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8152" y="6206025"/>
            <a:ext cx="3349449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72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981004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804916"/>
            <a:ext cx="5157787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981004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1804916"/>
            <a:ext cx="5183188" cy="43847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51279" y="6492878"/>
            <a:ext cx="48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424971" y="311384"/>
            <a:ext cx="6577096" cy="462224"/>
          </a:xfrm>
        </p:spPr>
        <p:txBody>
          <a:bodyPr anchor="b"/>
          <a:lstStyle>
            <a:lvl1pPr algn="ctr">
              <a:defRPr sz="24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AA229B3-27B3-B348-84BB-2EDB9B87ED2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657601" y="6237204"/>
            <a:ext cx="5322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/>
              <a:t>ACM Workshop on Secure and Trustworthy Cyber-Physical Systems (SaT-CPS’22)</a:t>
            </a:r>
            <a:endParaRPr lang="en-US" b="1" dirty="0">
              <a:effectLst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C263895-9701-D945-9BAC-DD36C4E0FB4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08152" y="6206025"/>
            <a:ext cx="3349449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1279" y="6492878"/>
            <a:ext cx="48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424971" y="311384"/>
            <a:ext cx="6577096" cy="462224"/>
          </a:xfrm>
        </p:spPr>
        <p:txBody>
          <a:bodyPr anchor="b"/>
          <a:lstStyle>
            <a:lvl1pPr algn="ctr">
              <a:defRPr sz="24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5A7A73-5433-314B-A9A4-AB9C952CE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1" y="6237204"/>
            <a:ext cx="5322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/>
              <a:t>ACM Workshop on Secure and Trustworthy Cyber-Physical Systems (SaT-CPS’22)</a:t>
            </a:r>
            <a:endParaRPr lang="en-US" b="1" dirty="0">
              <a:effectLst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3FE5C14-67D2-FE4A-A477-21F9756126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8152" y="6206025"/>
            <a:ext cx="3349449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69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1279" y="6492878"/>
            <a:ext cx="48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424971" y="311384"/>
            <a:ext cx="6577096" cy="462224"/>
          </a:xfrm>
        </p:spPr>
        <p:txBody>
          <a:bodyPr anchor="b"/>
          <a:lstStyle>
            <a:lvl1pPr algn="ctr">
              <a:defRPr sz="24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C55C890C-4708-0D4C-8A60-8E71E1A47F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1" y="6237204"/>
            <a:ext cx="5322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/>
              <a:t>ACM Workshop on Secure and Trustworthy Cyber-Physical Systems (SaT-CPS’22)</a:t>
            </a:r>
            <a:endParaRPr lang="en-US" b="1" dirty="0">
              <a:effectLst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2D0E682-7F28-DE42-863E-7DAECC1B59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8152" y="6206025"/>
            <a:ext cx="3349449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2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987426"/>
            <a:ext cx="3932237" cy="4881562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1279" y="6492878"/>
            <a:ext cx="48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424971" y="311384"/>
            <a:ext cx="6577096" cy="462224"/>
          </a:xfrm>
        </p:spPr>
        <p:txBody>
          <a:bodyPr anchor="b"/>
          <a:lstStyle>
            <a:lvl1pPr algn="ctr">
              <a:defRPr sz="24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CAD4A3D-B0BE-444C-A345-705E6E5447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1" y="6237204"/>
            <a:ext cx="5322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/>
              <a:t>ACM Workshop on Secure and Trustworthy Cyber-Physical Systems (SaT-CPS’22)</a:t>
            </a:r>
            <a:endParaRPr lang="en-US" b="1" dirty="0">
              <a:effectLst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2C6E7AE-F501-624B-9A4F-DF595D680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8152" y="6206025"/>
            <a:ext cx="3349449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80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964642"/>
            <a:ext cx="3932237" cy="490434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1279" y="6492878"/>
            <a:ext cx="48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2424971" y="311384"/>
            <a:ext cx="6577096" cy="462224"/>
          </a:xfrm>
        </p:spPr>
        <p:txBody>
          <a:bodyPr anchor="b"/>
          <a:lstStyle>
            <a:lvl1pPr algn="ctr">
              <a:defRPr sz="24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83E7063-4745-F148-A1DD-DB250D27C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1" y="6237204"/>
            <a:ext cx="5322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/>
              <a:t>ACM Workshop on Secure and Trustworthy Cyber-Physical Systems (SaT-CPS’22)</a:t>
            </a:r>
            <a:endParaRPr lang="en-US" b="1" dirty="0">
              <a:effectLst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2D30661-53E8-024D-994A-34E80783B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8152" y="6206025"/>
            <a:ext cx="3349449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658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87270"/>
            <a:ext cx="10515600" cy="2085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376246"/>
            <a:ext cx="10515600" cy="28007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064" y="6235089"/>
            <a:ext cx="1692729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353" y="222705"/>
            <a:ext cx="2516256" cy="7527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3" y="179355"/>
            <a:ext cx="1961700" cy="796072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2466753" y="980743"/>
            <a:ext cx="6705600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638699" y="6206025"/>
            <a:ext cx="11217580" cy="0"/>
          </a:xfrm>
          <a:prstGeom prst="line">
            <a:avLst/>
          </a:prstGeom>
          <a:ln w="50800" cap="rnd">
            <a:solidFill>
              <a:srgbClr val="FF950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51279" y="6492878"/>
            <a:ext cx="489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F52E-1A2D-AF47-834F-5A302267C8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37AE110-25FE-E64A-A2DE-3AC39B0D2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1" y="6237204"/>
            <a:ext cx="53226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/>
              <a:t>ACM Workshop on Secure and Trustworthy Cyber-Physical Systems (SaT-CPS’22)</a:t>
            </a:r>
            <a:endParaRPr lang="en-US" b="1" dirty="0">
              <a:effectLst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324ECF3-02E6-0540-9982-E658D050A3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8152" y="6206025"/>
            <a:ext cx="3349449" cy="3326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56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514350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ublicdomainfiles.com/show_file.php?id=13546069811291" TargetMode="External"/><Relationship Id="rId5" Type="http://schemas.openxmlformats.org/officeDocument/2006/relationships/image" Target="../media/image52.png"/><Relationship Id="rId4" Type="http://schemas.openxmlformats.org/officeDocument/2006/relationships/hyperlink" Target="https://www.flickr.com/photos/alphachimpstudio/3806918100/in/photostrea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urgenappelo/12048136215/" TargetMode="External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freepngimg.com/png/73334-offering-initial-blockchain-bitcoin-cryptocurrency-wallet-token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diagramData" Target="../diagrams/data1.xml"/><Relationship Id="rId21" Type="http://schemas.openxmlformats.org/officeDocument/2006/relationships/image" Target="../media/image19.svg"/><Relationship Id="rId7" Type="http://schemas.microsoft.com/office/2007/relationships/diagramDrawing" Target="../diagrams/drawing1.xml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3.svg"/><Relationship Id="rId23" Type="http://schemas.openxmlformats.org/officeDocument/2006/relationships/image" Target="../media/image21.sv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sv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3" Type="http://schemas.openxmlformats.org/officeDocument/2006/relationships/image" Target="../media/image22.png"/><Relationship Id="rId21" Type="http://schemas.openxmlformats.org/officeDocument/2006/relationships/image" Target="../media/image38.svg"/><Relationship Id="rId7" Type="http://schemas.openxmlformats.org/officeDocument/2006/relationships/image" Target="../media/image26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5" Type="http://schemas.openxmlformats.org/officeDocument/2006/relationships/image" Target="../media/image42.sv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11" Type="http://schemas.openxmlformats.org/officeDocument/2006/relationships/image" Target="../media/image72.png"/><Relationship Id="rId24" Type="http://schemas.openxmlformats.org/officeDocument/2006/relationships/image" Target="../media/image41.png"/><Relationship Id="rId5" Type="http://schemas.openxmlformats.org/officeDocument/2006/relationships/image" Target="../media/image24.svg"/><Relationship Id="rId15" Type="http://schemas.openxmlformats.org/officeDocument/2006/relationships/image" Target="../media/image32.svg"/><Relationship Id="rId23" Type="http://schemas.openxmlformats.org/officeDocument/2006/relationships/image" Target="../media/image40.svg"/><Relationship Id="rId10" Type="http://schemas.openxmlformats.org/officeDocument/2006/relationships/image" Target="../media/image71.png"/><Relationship Id="rId19" Type="http://schemas.openxmlformats.org/officeDocument/2006/relationships/image" Target="../media/image36.svg"/><Relationship Id="rId4" Type="http://schemas.openxmlformats.org/officeDocument/2006/relationships/image" Target="../media/image23.png"/><Relationship Id="rId9" Type="http://schemas.openxmlformats.org/officeDocument/2006/relationships/image" Target="../media/image28.sv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DB02F-E8FD-B445-BBFE-F0D985B213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1291500"/>
            <a:ext cx="6858000" cy="922015"/>
          </a:xfrm>
        </p:spPr>
        <p:txBody>
          <a:bodyPr/>
          <a:lstStyle/>
          <a:p>
            <a:r>
              <a:rPr lang="en-US" sz="2800" dirty="0"/>
              <a:t>Blockchain-Based Administration of Access in Smart Home IoT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95623-B300-FA4C-BCE1-3FCDAD401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2924071"/>
            <a:ext cx="6858000" cy="2783710"/>
          </a:xfrm>
        </p:spPr>
        <p:txBody>
          <a:bodyPr>
            <a:normAutofit/>
          </a:bodyPr>
          <a:lstStyle/>
          <a:p>
            <a:r>
              <a:rPr lang="en-US" sz="2000" dirty="0" err="1">
                <a:solidFill>
                  <a:srgbClr val="002060"/>
                </a:solidFill>
                <a:cs typeface="Arial"/>
              </a:rPr>
              <a:t>Mehrnoosh</a:t>
            </a:r>
            <a:r>
              <a:rPr lang="en-US" sz="2000" dirty="0">
                <a:solidFill>
                  <a:srgbClr val="002060"/>
                </a:solidFill>
                <a:cs typeface="Arial"/>
              </a:rPr>
              <a:t> </a:t>
            </a:r>
            <a:r>
              <a:rPr lang="en-US" sz="2000" dirty="0" err="1">
                <a:solidFill>
                  <a:srgbClr val="002060"/>
                </a:solidFill>
                <a:cs typeface="Arial"/>
              </a:rPr>
              <a:t>Shakarami</a:t>
            </a:r>
            <a:r>
              <a:rPr lang="en-US" sz="2000" dirty="0">
                <a:solidFill>
                  <a:srgbClr val="002060"/>
                </a:solidFill>
                <a:cs typeface="Arial"/>
              </a:rPr>
              <a:t>, James Benson, and Ravi Sandhu</a:t>
            </a:r>
          </a:p>
          <a:p>
            <a:pPr>
              <a:lnSpc>
                <a:spcPct val="120000"/>
              </a:lnSpc>
            </a:pPr>
            <a:br>
              <a:rPr lang="en-US" sz="2000" dirty="0">
                <a:solidFill>
                  <a:srgbClr val="002060"/>
                </a:solidFill>
                <a:cs typeface="Arial"/>
              </a:rPr>
            </a:br>
            <a:r>
              <a:rPr lang="en-US" sz="1900" dirty="0">
                <a:solidFill>
                  <a:srgbClr val="002060"/>
                </a:solidFill>
                <a:cs typeface="Arial"/>
              </a:rPr>
              <a:t>Institute for Cyber Security (ICS),</a:t>
            </a:r>
            <a:br>
              <a:rPr lang="en-US" sz="1900" dirty="0">
                <a:solidFill>
                  <a:srgbClr val="002060"/>
                </a:solidFill>
                <a:cs typeface="Arial"/>
              </a:rPr>
            </a:br>
            <a:r>
              <a:rPr lang="en-US" sz="1900" dirty="0">
                <a:solidFill>
                  <a:srgbClr val="002060"/>
                </a:solidFill>
                <a:cs typeface="Arial"/>
              </a:rPr>
              <a:t>Department of Computer Science,</a:t>
            </a:r>
            <a:br>
              <a:rPr lang="en-US" sz="1900" dirty="0">
                <a:solidFill>
                  <a:srgbClr val="002060"/>
                </a:solidFill>
                <a:cs typeface="Arial"/>
              </a:rPr>
            </a:br>
            <a:r>
              <a:rPr lang="en-US" sz="1900" dirty="0">
                <a:solidFill>
                  <a:srgbClr val="002060"/>
                </a:solidFill>
                <a:cs typeface="Arial"/>
              </a:rPr>
              <a:t>University of Texas at San Antonio (UTSA)</a:t>
            </a:r>
          </a:p>
          <a:p>
            <a:endParaRPr lang="en-US" sz="2000" dirty="0">
              <a:solidFill>
                <a:srgbClr val="002060"/>
              </a:solidFill>
              <a:cs typeface="Arial"/>
            </a:endParaRPr>
          </a:p>
          <a:p>
            <a:r>
              <a:rPr lang="en-US" sz="1500" dirty="0"/>
              <a:t>ACM Workshop on Secure and Trustworthy Cyber-Physical Systems (SaT-CPS’22)</a:t>
            </a:r>
          </a:p>
          <a:p>
            <a:r>
              <a:rPr lang="en-US" sz="1500" dirty="0">
                <a:solidFill>
                  <a:srgbClr val="002060"/>
                </a:solidFill>
                <a:cs typeface="Arial"/>
              </a:rPr>
              <a:t>April 27, Baltimore-Washington DC Area, United States</a:t>
            </a:r>
          </a:p>
        </p:txBody>
      </p:sp>
    </p:spTree>
    <p:extLst>
      <p:ext uri="{BB962C8B-B14F-4D97-AF65-F5344CB8AC3E}">
        <p14:creationId xmlns:p14="http://schemas.microsoft.com/office/powerpoint/2010/main" val="930487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202B85-E638-E342-9AF5-DE2284F49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8719"/>
            <a:ext cx="10515600" cy="4988243"/>
          </a:xfrm>
        </p:spPr>
        <p:txBody>
          <a:bodyPr>
            <a:normAutofit/>
          </a:bodyPr>
          <a:lstStyle/>
          <a:p>
            <a:r>
              <a:rPr lang="en-US" sz="1800" dirty="0"/>
              <a:t>Administrative access control policy implemented in a </a:t>
            </a:r>
            <a:r>
              <a:rPr lang="en-US" sz="1800" dirty="0">
                <a:solidFill>
                  <a:schemeClr val="accent1"/>
                </a:solidFill>
              </a:rPr>
              <a:t>single smart contract</a:t>
            </a:r>
            <a:r>
              <a:rPr lang="en-US" sz="1800" dirty="0"/>
              <a:t> on the </a:t>
            </a:r>
            <a:r>
              <a:rPr lang="en-US" sz="1800" dirty="0" err="1">
                <a:solidFill>
                  <a:schemeClr val="accent1"/>
                </a:solidFill>
              </a:rPr>
              <a:t>Ropsten</a:t>
            </a:r>
            <a:r>
              <a:rPr lang="en-US" sz="1800" dirty="0"/>
              <a:t>.</a:t>
            </a:r>
          </a:p>
          <a:p>
            <a:r>
              <a:rPr lang="en-US" sz="1800" dirty="0"/>
              <a:t>Different </a:t>
            </a:r>
            <a:r>
              <a:rPr lang="en-US" sz="1800" dirty="0">
                <a:solidFill>
                  <a:schemeClr val="accent1"/>
                </a:solidFill>
              </a:rPr>
              <a:t>administrative controls</a:t>
            </a:r>
            <a:r>
              <a:rPr lang="en-US" sz="1800" dirty="0"/>
              <a:t> are coded as </a:t>
            </a:r>
            <a:r>
              <a:rPr lang="en-US" sz="1800" dirty="0">
                <a:solidFill>
                  <a:schemeClr val="accent1"/>
                </a:solidFill>
              </a:rPr>
              <a:t>functions</a:t>
            </a:r>
            <a:r>
              <a:rPr lang="en-US" sz="1800" dirty="0"/>
              <a:t>, which would be triggered by transactions. </a:t>
            </a:r>
          </a:p>
          <a:p>
            <a:r>
              <a:rPr lang="en-US" sz="1800" dirty="0"/>
              <a:t>Smart contract is programmed in </a:t>
            </a:r>
            <a:r>
              <a:rPr lang="en-US" sz="1800" dirty="0">
                <a:solidFill>
                  <a:schemeClr val="accent1"/>
                </a:solidFill>
              </a:rPr>
              <a:t>Solidity</a:t>
            </a:r>
            <a:r>
              <a:rPr lang="en-US" sz="1800" dirty="0"/>
              <a:t> and tested it on </a:t>
            </a:r>
            <a:r>
              <a:rPr lang="en-US" sz="1800" dirty="0">
                <a:solidFill>
                  <a:schemeClr val="accent1"/>
                </a:solidFill>
              </a:rPr>
              <a:t>Remix IDE</a:t>
            </a:r>
            <a:r>
              <a:rPr lang="en-US" sz="1800" dirty="0"/>
              <a:t>.</a:t>
            </a:r>
          </a:p>
          <a:p>
            <a:r>
              <a:rPr lang="en-US" sz="1800" dirty="0" err="1">
                <a:solidFill>
                  <a:schemeClr val="accent1"/>
                </a:solidFill>
              </a:rPr>
              <a:t>Infura</a:t>
            </a:r>
            <a:r>
              <a:rPr lang="en-US" sz="1800" dirty="0"/>
              <a:t> is used as </a:t>
            </a:r>
            <a:r>
              <a:rPr lang="en-US" sz="1800" dirty="0">
                <a:solidFill>
                  <a:schemeClr val="accent1"/>
                </a:solidFill>
              </a:rPr>
              <a:t>web3.0 API</a:t>
            </a:r>
            <a:r>
              <a:rPr lang="en-US" sz="1800" dirty="0"/>
              <a:t> to interact with blockchain.</a:t>
            </a:r>
          </a:p>
          <a:p>
            <a:endParaRPr lang="en-US" sz="1200" dirty="0"/>
          </a:p>
          <a:p>
            <a:r>
              <a:rPr lang="en-US" sz="1800" dirty="0"/>
              <a:t>Experiment Environment:</a:t>
            </a:r>
          </a:p>
          <a:p>
            <a:pPr lvl="1"/>
            <a:r>
              <a:rPr lang="en-US" sz="1600" dirty="0"/>
              <a:t>AWS IoT Greengrass v1.</a:t>
            </a:r>
          </a:p>
          <a:p>
            <a:pPr lvl="1"/>
            <a:r>
              <a:rPr lang="en-US" sz="1600" dirty="0"/>
              <a:t>Greengrass runs on a dedicated virtual machine: one virtual CPU, 2 GB of RAM and 20 GB hard drive. </a:t>
            </a:r>
          </a:p>
          <a:p>
            <a:pPr lvl="1"/>
            <a:r>
              <a:rPr lang="en-US" sz="1600" dirty="0"/>
              <a:t>The virtual machine’s operating system is Ubuntu 20.4.2 LTS and it is connected to a 1 Gbps network. </a:t>
            </a:r>
          </a:p>
          <a:p>
            <a:pPr lvl="1"/>
            <a:r>
              <a:rPr lang="en-US" sz="1600" dirty="0"/>
              <a:t>Our AWS lambda code on the Greengrass is written in Python 3.8 and is running in a long-lived isolated runtime environment with limited RAM of 256 MB </a:t>
            </a:r>
          </a:p>
          <a:p>
            <a:pPr marL="257175" lvl="1" indent="0">
              <a:buNone/>
            </a:pPr>
            <a:endParaRPr lang="en-US" sz="1400" dirty="0"/>
          </a:p>
          <a:p>
            <a:r>
              <a:rPr lang="en-US" sz="1800" dirty="0"/>
              <a:t> Experiments are done for a </a:t>
            </a:r>
            <a:r>
              <a:rPr lang="en-US" sz="1800" dirty="0">
                <a:solidFill>
                  <a:schemeClr val="accent1"/>
                </a:solidFill>
              </a:rPr>
              <a:t>normal distribution with a 99.9% confidence interval</a:t>
            </a:r>
            <a:r>
              <a:rPr lang="en-US" sz="1800" dirty="0"/>
              <a:t>. </a:t>
            </a:r>
          </a:p>
          <a:p>
            <a:r>
              <a:rPr lang="en-US" sz="1800" dirty="0"/>
              <a:t>We ran our experiments in two settings with the policy sizes of </a:t>
            </a:r>
            <a:r>
              <a:rPr lang="en-US" sz="1800" dirty="0">
                <a:solidFill>
                  <a:schemeClr val="accent1"/>
                </a:solidFill>
              </a:rPr>
              <a:t>n=20</a:t>
            </a:r>
            <a:r>
              <a:rPr lang="en-US" sz="1800" dirty="0"/>
              <a:t> and </a:t>
            </a:r>
            <a:r>
              <a:rPr lang="en-US" sz="1800" dirty="0">
                <a:solidFill>
                  <a:schemeClr val="accent1"/>
                </a:solidFill>
              </a:rPr>
              <a:t>n=500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Both experiments were run for a total of </a:t>
            </a:r>
            <a:r>
              <a:rPr lang="en-US" sz="1800" dirty="0">
                <a:solidFill>
                  <a:schemeClr val="accent1"/>
                </a:solidFill>
              </a:rPr>
              <a:t>500 times</a:t>
            </a:r>
            <a:r>
              <a:rPr lang="en-US" sz="1800" dirty="0"/>
              <a:t>.</a:t>
            </a:r>
            <a:endParaRPr lang="en-US" sz="16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3C36EF-D20A-FF45-AFEB-09FC1FF318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Implementation Setup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A7427-2B86-3744-98AA-43FE50269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7F85EA-D276-F447-802F-978DDFA4AA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3317" y="6206025"/>
            <a:ext cx="3044284" cy="332678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6859FEA4-CF12-2F83-0F74-42614EA5E625}"/>
              </a:ext>
            </a:extLst>
          </p:cNvPr>
          <p:cNvSpPr txBox="1">
            <a:spLocks/>
          </p:cNvSpPr>
          <p:nvPr/>
        </p:nvSpPr>
        <p:spPr>
          <a:xfrm>
            <a:off x="3342729" y="6218140"/>
            <a:ext cx="504175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ACM Workshop on Secure and Trustworthy Cyber-Physical Systems (SaT-CPS’22)</a:t>
            </a:r>
          </a:p>
        </p:txBody>
      </p:sp>
    </p:spTree>
    <p:extLst>
      <p:ext uri="{BB962C8B-B14F-4D97-AF65-F5344CB8AC3E}">
        <p14:creationId xmlns:p14="http://schemas.microsoft.com/office/powerpoint/2010/main" val="3408095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64B36F-34EC-724C-B6E0-9B2682468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EC130B-1923-284E-B62A-3896C694A3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91C3C-160C-984F-B185-E6DC26DE3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A16ACB0-AF66-204F-A191-0F5F1C092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4468" y="6206025"/>
            <a:ext cx="3033133" cy="332678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  <p:pic>
        <p:nvPicPr>
          <p:cNvPr id="7" name="Content Placeholder 7" descr="Chart, histogram&#10;&#10;Description automatically generated">
            <a:extLst>
              <a:ext uri="{FF2B5EF4-FFF2-40B4-BE49-F238E27FC236}">
                <a16:creationId xmlns:a16="http://schemas.microsoft.com/office/drawing/2014/main" id="{49F3CD23-A8FE-9249-B297-E50052CD0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09227"/>
            <a:ext cx="3407913" cy="2119773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FCEBD957-532F-6B46-A052-9ED793747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925" y="1322137"/>
            <a:ext cx="3407913" cy="2119773"/>
          </a:xfrm>
          <a:prstGeom prst="rect">
            <a:avLst/>
          </a:prstGeom>
        </p:spPr>
      </p:pic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D26BA8F6-9E13-CB44-A5A9-F1F5722199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622" y="1322137"/>
            <a:ext cx="3345178" cy="21197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0BD5B7-7DB5-794A-9219-65C0FFE1B995}"/>
              </a:ext>
            </a:extLst>
          </p:cNvPr>
          <p:cNvSpPr txBox="1"/>
          <p:nvPr/>
        </p:nvSpPr>
        <p:spPr>
          <a:xfrm>
            <a:off x="838200" y="3727014"/>
            <a:ext cx="34079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 Timer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transaction has been successfully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Lambda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checks the logs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search out the succeeded transactions. Then, it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makes appropriate changes to the “</a:t>
            </a:r>
            <a:r>
              <a:rPr lang="en-US" sz="16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policy.json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 and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publishes the results to the User/Status/Update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inform the user about his/her administrative request.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0EFA3D-0521-F04A-ABEB-023E27EFD3A4}"/>
              </a:ext>
            </a:extLst>
          </p:cNvPr>
          <p:cNvSpPr txBox="1"/>
          <p:nvPr/>
        </p:nvSpPr>
        <p:spPr>
          <a:xfrm>
            <a:off x="4873841" y="42040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D6AFD5-38AB-7A4B-B6C2-AEC44EED79C7}"/>
              </a:ext>
            </a:extLst>
          </p:cNvPr>
          <p:cNvSpPr txBox="1"/>
          <p:nvPr/>
        </p:nvSpPr>
        <p:spPr>
          <a:xfrm>
            <a:off x="4420925" y="3727014"/>
            <a:ext cx="34079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Timer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 cycle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an administrator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submitting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request, to that request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 mined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lambda function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 the results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updating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necessary.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491F62-FCD7-6C4F-9095-5421AF45EE99}"/>
              </a:ext>
            </a:extLst>
          </p:cNvPr>
          <p:cNvSpPr txBox="1"/>
          <p:nvPr/>
        </p:nvSpPr>
        <p:spPr>
          <a:xfrm>
            <a:off x="8004410" y="3723380"/>
            <a:ext cx="33451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 Used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actual amount of gas which was used during execution. Gas prices are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denoted in GWEI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equals to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600" baseline="30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−9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We calculated the monetary cost of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transaction to be 28 cents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600" dirty="0"/>
              <a:t> 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9A4E0BD4-8CA4-8218-05C6-94818F8ED88A}"/>
              </a:ext>
            </a:extLst>
          </p:cNvPr>
          <p:cNvSpPr txBox="1">
            <a:spLocks/>
          </p:cNvSpPr>
          <p:nvPr/>
        </p:nvSpPr>
        <p:spPr>
          <a:xfrm>
            <a:off x="3342729" y="6218140"/>
            <a:ext cx="504175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ACM Workshop on Secure and Trustworthy Cyber-Physical Systems (SaT-CPS’22)</a:t>
            </a:r>
          </a:p>
        </p:txBody>
      </p:sp>
    </p:spTree>
    <p:extLst>
      <p:ext uri="{BB962C8B-B14F-4D97-AF65-F5344CB8AC3E}">
        <p14:creationId xmlns:p14="http://schemas.microsoft.com/office/powerpoint/2010/main" val="142501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C3B6B2-688B-3849-AB3D-432D1BDD1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40" y="1179369"/>
            <a:ext cx="6175159" cy="5121886"/>
          </a:xfrm>
        </p:spPr>
        <p:txBody>
          <a:bodyPr/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administrative model </a:t>
            </a:r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Decoupled Assignment and Revocation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Symmetric Assignment and Revocation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Generalizability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Transparency and Auditability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Privacy</a:t>
            </a:r>
          </a:p>
          <a:p>
            <a:pPr lvl="1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Security considerations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to our architecture: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Smart Contract Security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Device-Cloud Communications</a:t>
            </a:r>
          </a:p>
          <a:p>
            <a:pPr marL="257175" lvl="1" indent="0">
              <a:buNone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Limitations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Access control and Mutability</a:t>
            </a:r>
          </a:p>
          <a:p>
            <a:pPr lvl="1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Handling Conflicts</a:t>
            </a:r>
          </a:p>
          <a:p>
            <a:pPr lvl="1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implementation results are reassuring that although the use of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blockchain for operational access control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promising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BUT it is </a:t>
            </a:r>
            <a:r>
              <a:rPr lang="en-US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promising to be utilized at administrative level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EDADA2-7EA4-214F-993C-B26658EE7B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FEF5-CD0A-AE4B-9442-703F70756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4F06E4E-1759-084C-AC96-184355F9C2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Mehrnoosh Shakarami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85E5896-0103-7348-A4FF-61CF91B73C94}"/>
              </a:ext>
            </a:extLst>
          </p:cNvPr>
          <p:cNvSpPr txBox="1">
            <a:spLocks/>
          </p:cNvSpPr>
          <p:nvPr/>
        </p:nvSpPr>
        <p:spPr>
          <a:xfrm>
            <a:off x="8600135" y="1276018"/>
            <a:ext cx="1926454" cy="467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12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Blockchain Hype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Logo&#10;&#10;Description automatically generated with low confidence">
            <a:extLst>
              <a:ext uri="{FF2B5EF4-FFF2-40B4-BE49-F238E27FC236}">
                <a16:creationId xmlns:a16="http://schemas.microsoft.com/office/drawing/2014/main" id="{2DD353A6-6A1B-8A47-83DD-4D261A49A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77465" y="1647298"/>
            <a:ext cx="2571794" cy="2651685"/>
          </a:xfrm>
          <a:prstGeom prst="rect">
            <a:avLst/>
          </a:prstGeo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472891-44EF-7F49-A58C-AB3C391F2CE2}"/>
              </a:ext>
            </a:extLst>
          </p:cNvPr>
          <p:cNvSpPr txBox="1"/>
          <p:nvPr/>
        </p:nvSpPr>
        <p:spPr>
          <a:xfrm>
            <a:off x="7679816" y="4887536"/>
            <a:ext cx="3767092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EGRBAC is not chosen as a de-facto!</a:t>
            </a:r>
          </a:p>
        </p:txBody>
      </p:sp>
      <p:pic>
        <p:nvPicPr>
          <p:cNvPr id="11" name="Picture 10" descr="A picture containing text, vector graphics, picture frame&#10;&#10;Description automatically generated">
            <a:extLst>
              <a:ext uri="{FF2B5EF4-FFF2-40B4-BE49-F238E27FC236}">
                <a16:creationId xmlns:a16="http://schemas.microsoft.com/office/drawing/2014/main" id="{6CE3AA4A-D81C-BB49-957A-95E31D989F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0775115">
            <a:off x="7441373" y="4673986"/>
            <a:ext cx="561759" cy="395921"/>
          </a:xfrm>
          <a:prstGeom prst="rect">
            <a:avLst/>
          </a:prstGeom>
        </p:spPr>
      </p:pic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6F40EB7A-0D94-9755-4105-AE8CC1501FE5}"/>
              </a:ext>
            </a:extLst>
          </p:cNvPr>
          <p:cNvSpPr txBox="1">
            <a:spLocks/>
          </p:cNvSpPr>
          <p:nvPr/>
        </p:nvSpPr>
        <p:spPr>
          <a:xfrm>
            <a:off x="3342729" y="6218140"/>
            <a:ext cx="504175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ACM Workshop on Secure and Trustworthy Cyber-Physical Systems (SaT-CPS’22)</a:t>
            </a:r>
          </a:p>
        </p:txBody>
      </p:sp>
    </p:spTree>
    <p:extLst>
      <p:ext uri="{BB962C8B-B14F-4D97-AF65-F5344CB8AC3E}">
        <p14:creationId xmlns:p14="http://schemas.microsoft.com/office/powerpoint/2010/main" val="828723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85A585-875F-3948-9C56-1A704A49E7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4C3FE-9906-9C4D-BFD1-0A1E354798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work is partially supported by NSF CREST Grant 1736209. 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B4834-5C7A-6446-855D-CEE457E52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time and attention!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9C13AD-1654-E94C-9AB6-AC09B7C58D7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Questions?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164E9-1667-EA41-BB4E-6ED4E2DAF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58FD048-1888-D94D-9752-F540F657F5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Q&amp;A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019283A-93A8-9041-9DC5-FF7BBE447D5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35620" y="6206025"/>
            <a:ext cx="3021981" cy="332678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512E4206-AE9E-694F-BB12-9F3EAC6DEF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56709" y="2958228"/>
            <a:ext cx="3111500" cy="2082800"/>
          </a:xfrm>
          <a:prstGeom prst="rect">
            <a:avLst/>
          </a:prstGeom>
        </p:spPr>
      </p:pic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589FD106-9D7C-5381-1ED0-68A6C25556EB}"/>
              </a:ext>
            </a:extLst>
          </p:cNvPr>
          <p:cNvSpPr txBox="1">
            <a:spLocks/>
          </p:cNvSpPr>
          <p:nvPr/>
        </p:nvSpPr>
        <p:spPr>
          <a:xfrm>
            <a:off x="3342729" y="6218140"/>
            <a:ext cx="504175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ACM Workshop on Secure and Trustworthy Cyber-Physical Systems (SaT-CPS’22)</a:t>
            </a:r>
          </a:p>
        </p:txBody>
      </p:sp>
    </p:spTree>
    <p:extLst>
      <p:ext uri="{BB962C8B-B14F-4D97-AF65-F5344CB8AC3E}">
        <p14:creationId xmlns:p14="http://schemas.microsoft.com/office/powerpoint/2010/main" val="2177858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953F18-69FD-2743-9FFD-E66DC5617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9644" y="368181"/>
            <a:ext cx="6577096" cy="462224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AE147-99AB-1B44-B2C4-B24B94FA7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48B4D2C-466A-AF43-8DAB-02DAFF768E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06025"/>
            <a:ext cx="2819401" cy="332678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  <p:pic>
        <p:nvPicPr>
          <p:cNvPr id="7" name="Picture 6" descr="A picture containing text, watch, gauge&#10;&#10;Description automatically generated">
            <a:extLst>
              <a:ext uri="{FF2B5EF4-FFF2-40B4-BE49-F238E27FC236}">
                <a16:creationId xmlns:a16="http://schemas.microsoft.com/office/drawing/2014/main" id="{955A8FB4-8347-8D4A-BCBF-7645423B5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336" y="1504960"/>
            <a:ext cx="6027294" cy="2538454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5573E46B-6F85-144A-8CA1-80A11332FC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76015" y="2569030"/>
            <a:ext cx="3368071" cy="30023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84D4367-8191-954A-B120-84719736733A}"/>
              </a:ext>
            </a:extLst>
          </p:cNvPr>
          <p:cNvSpPr txBox="1"/>
          <p:nvPr/>
        </p:nvSpPr>
        <p:spPr>
          <a:xfrm>
            <a:off x="2249286" y="7009212"/>
            <a:ext cx="34889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freepngimg.com/png/73334-offering-initial-blockchain-bitcoin-cryptocurrency-wallet-token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DC1C0AA6-749F-1D65-A71A-D6CCF5FFE899}"/>
              </a:ext>
            </a:extLst>
          </p:cNvPr>
          <p:cNvSpPr txBox="1">
            <a:spLocks/>
          </p:cNvSpPr>
          <p:nvPr/>
        </p:nvSpPr>
        <p:spPr>
          <a:xfrm>
            <a:off x="3330402" y="6249355"/>
            <a:ext cx="504175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ACM Workshop on Secure and Trustworthy Cyber-Physical Systems (SaT-CPS’22)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158A91-C02E-FECD-E984-B35A30F67C11}"/>
              </a:ext>
            </a:extLst>
          </p:cNvPr>
          <p:cNvSpPr txBox="1"/>
          <p:nvPr/>
        </p:nvSpPr>
        <p:spPr>
          <a:xfrm>
            <a:off x="1304693" y="4562463"/>
            <a:ext cx="5653668" cy="1473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Tailored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authorization and access control for IoT.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5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proposals remained at conceptual level.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 around using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blockchain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IoT access control.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Operational vs. Administrative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control.</a:t>
            </a:r>
          </a:p>
        </p:txBody>
      </p:sp>
    </p:spTree>
    <p:extLst>
      <p:ext uri="{BB962C8B-B14F-4D97-AF65-F5344CB8AC3E}">
        <p14:creationId xmlns:p14="http://schemas.microsoft.com/office/powerpoint/2010/main" val="3399103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F298FDA-4155-694A-A5D7-408302357F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456080"/>
              </p:ext>
            </p:extLst>
          </p:nvPr>
        </p:nvGraphicFramePr>
        <p:xfrm>
          <a:off x="791736" y="2076318"/>
          <a:ext cx="7014117" cy="2871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43C021D1-1103-B143-9B5E-77E3126EA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1566" y="498416"/>
            <a:ext cx="5526064" cy="462224"/>
          </a:xfrm>
        </p:spPr>
        <p:txBody>
          <a:bodyPr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Control in IoT Environments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EA8DB-4B28-D942-9686-B6B99CA3C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3</a:t>
            </a:fld>
            <a:endParaRPr lang="en-US" dirty="0"/>
          </a:p>
        </p:txBody>
      </p:sp>
      <p:sp>
        <p:nvSpPr>
          <p:cNvPr id="21" name="Date Placeholder 5">
            <a:extLst>
              <a:ext uri="{FF2B5EF4-FFF2-40B4-BE49-F238E27FC236}">
                <a16:creationId xmlns:a16="http://schemas.microsoft.com/office/drawing/2014/main" id="{5C855E52-103A-304B-92A6-1F3ED53F7C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788" y="6205983"/>
            <a:ext cx="2512087" cy="332678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  <p:pic>
        <p:nvPicPr>
          <p:cNvPr id="8" name="Graphic 7" descr="Work from home Wi-Fi with solid fill">
            <a:extLst>
              <a:ext uri="{FF2B5EF4-FFF2-40B4-BE49-F238E27FC236}">
                <a16:creationId xmlns:a16="http://schemas.microsoft.com/office/drawing/2014/main" id="{21C2F8DD-719F-0947-9F5B-47642595DE97}"/>
              </a:ext>
            </a:extLst>
          </p:cNvPr>
          <p:cNvPicPr preferRelativeResize="0"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20526" y="1849894"/>
            <a:ext cx="188145" cy="189943"/>
          </a:xfrm>
          <a:prstGeom prst="rect">
            <a:avLst/>
          </a:prstGeom>
        </p:spPr>
      </p:pic>
      <p:pic>
        <p:nvPicPr>
          <p:cNvPr id="9" name="Graphic 8" descr="City with solid fill">
            <a:extLst>
              <a:ext uri="{FF2B5EF4-FFF2-40B4-BE49-F238E27FC236}">
                <a16:creationId xmlns:a16="http://schemas.microsoft.com/office/drawing/2014/main" id="{B61EB7C9-7428-A447-8D0D-84975200AB89}"/>
              </a:ext>
            </a:extLst>
          </p:cNvPr>
          <p:cNvPicPr preferRelativeResize="0">
            <a:picLocks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6635" y="1865672"/>
            <a:ext cx="203390" cy="205334"/>
          </a:xfrm>
          <a:prstGeom prst="rect">
            <a:avLst/>
          </a:prstGeom>
        </p:spPr>
      </p:pic>
      <p:pic>
        <p:nvPicPr>
          <p:cNvPr id="10" name="Graphic 9" descr="Heart with pulse with solid fill">
            <a:extLst>
              <a:ext uri="{FF2B5EF4-FFF2-40B4-BE49-F238E27FC236}">
                <a16:creationId xmlns:a16="http://schemas.microsoft.com/office/drawing/2014/main" id="{14D10825-CF3C-EC48-B4C2-318CD66F562A}"/>
              </a:ext>
            </a:extLst>
          </p:cNvPr>
          <p:cNvPicPr preferRelativeResize="0">
            <a:picLocks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97689" y="1890884"/>
            <a:ext cx="203391" cy="205335"/>
          </a:xfrm>
          <a:prstGeom prst="rect">
            <a:avLst/>
          </a:prstGeom>
        </p:spPr>
      </p:pic>
      <p:pic>
        <p:nvPicPr>
          <p:cNvPr id="11" name="Graphic 10" descr="Convertible with solid fill">
            <a:extLst>
              <a:ext uri="{FF2B5EF4-FFF2-40B4-BE49-F238E27FC236}">
                <a16:creationId xmlns:a16="http://schemas.microsoft.com/office/drawing/2014/main" id="{FB90187C-FB94-424F-84B8-93E2B27BA8F8}"/>
              </a:ext>
            </a:extLst>
          </p:cNvPr>
          <p:cNvPicPr preferRelativeResize="0">
            <a:picLocks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67484" y="1846028"/>
            <a:ext cx="272972" cy="275581"/>
          </a:xfrm>
          <a:prstGeom prst="rect">
            <a:avLst/>
          </a:prstGeom>
        </p:spPr>
      </p:pic>
      <p:pic>
        <p:nvPicPr>
          <p:cNvPr id="12" name="Graphic 11" descr="Production with solid fill">
            <a:extLst>
              <a:ext uri="{FF2B5EF4-FFF2-40B4-BE49-F238E27FC236}">
                <a16:creationId xmlns:a16="http://schemas.microsoft.com/office/drawing/2014/main" id="{3D121369-BC46-DC4F-B3F0-9A14D9D9086D}"/>
              </a:ext>
            </a:extLst>
          </p:cNvPr>
          <p:cNvPicPr preferRelativeResize="0">
            <a:picLocks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48956" y="1865673"/>
            <a:ext cx="203391" cy="205335"/>
          </a:xfrm>
          <a:prstGeom prst="rect">
            <a:avLst/>
          </a:prstGeom>
        </p:spPr>
      </p:pic>
      <p:pic>
        <p:nvPicPr>
          <p:cNvPr id="6" name="Graphic 5" descr="Harvey Balls 100% with solid fill">
            <a:extLst>
              <a:ext uri="{FF2B5EF4-FFF2-40B4-BE49-F238E27FC236}">
                <a16:creationId xmlns:a16="http://schemas.microsoft.com/office/drawing/2014/main" id="{CA2E45A7-CD8D-474B-B552-B8B5F9CAFE85}"/>
              </a:ext>
            </a:extLst>
          </p:cNvPr>
          <p:cNvPicPr preferRelativeResize="0"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847136" y="2178023"/>
            <a:ext cx="151553" cy="153002"/>
          </a:xfrm>
          <a:prstGeom prst="rect">
            <a:avLst/>
          </a:prstGeom>
        </p:spPr>
      </p:pic>
      <p:pic>
        <p:nvPicPr>
          <p:cNvPr id="14" name="Graphic 13" descr="Harvey Balls 100% with solid fill">
            <a:extLst>
              <a:ext uri="{FF2B5EF4-FFF2-40B4-BE49-F238E27FC236}">
                <a16:creationId xmlns:a16="http://schemas.microsoft.com/office/drawing/2014/main" id="{85772482-99D2-8D42-BCE8-BFB75ABB2655}"/>
              </a:ext>
            </a:extLst>
          </p:cNvPr>
          <p:cNvPicPr preferRelativeResize="0"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141981" y="2166375"/>
            <a:ext cx="151553" cy="153002"/>
          </a:xfrm>
          <a:prstGeom prst="rect">
            <a:avLst/>
          </a:prstGeom>
        </p:spPr>
      </p:pic>
      <p:pic>
        <p:nvPicPr>
          <p:cNvPr id="15" name="Graphic 14" descr="Harvey Balls 100% with solid fill">
            <a:extLst>
              <a:ext uri="{FF2B5EF4-FFF2-40B4-BE49-F238E27FC236}">
                <a16:creationId xmlns:a16="http://schemas.microsoft.com/office/drawing/2014/main" id="{A6902BA6-A39E-E240-81C9-D42B00F2EF7F}"/>
              </a:ext>
            </a:extLst>
          </p:cNvPr>
          <p:cNvPicPr preferRelativeResize="0"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449974" y="2167750"/>
            <a:ext cx="151553" cy="153002"/>
          </a:xfrm>
          <a:prstGeom prst="rect">
            <a:avLst/>
          </a:prstGeom>
        </p:spPr>
      </p:pic>
      <p:pic>
        <p:nvPicPr>
          <p:cNvPr id="16" name="Graphic 15" descr="Harvey Balls 100% with solid fill">
            <a:extLst>
              <a:ext uri="{FF2B5EF4-FFF2-40B4-BE49-F238E27FC236}">
                <a16:creationId xmlns:a16="http://schemas.microsoft.com/office/drawing/2014/main" id="{ABA8648E-A003-434F-A0B8-A652D0E491A7}"/>
              </a:ext>
            </a:extLst>
          </p:cNvPr>
          <p:cNvPicPr preferRelativeResize="0"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736237" y="2174740"/>
            <a:ext cx="151553" cy="153002"/>
          </a:xfrm>
          <a:prstGeom prst="rect">
            <a:avLst/>
          </a:prstGeom>
        </p:spPr>
      </p:pic>
      <p:pic>
        <p:nvPicPr>
          <p:cNvPr id="17" name="Graphic 16" descr="Harvey Balls 100% with solid fill">
            <a:extLst>
              <a:ext uri="{FF2B5EF4-FFF2-40B4-BE49-F238E27FC236}">
                <a16:creationId xmlns:a16="http://schemas.microsoft.com/office/drawing/2014/main" id="{153E942C-222C-A244-9362-E488843933C0}"/>
              </a:ext>
            </a:extLst>
          </p:cNvPr>
          <p:cNvPicPr preferRelativeResize="0"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47256" y="2167750"/>
            <a:ext cx="151553" cy="153002"/>
          </a:xfrm>
          <a:prstGeom prst="rect">
            <a:avLst/>
          </a:prstGeom>
        </p:spPr>
      </p:pic>
      <p:pic>
        <p:nvPicPr>
          <p:cNvPr id="25" name="Graphic 24" descr="Harvey Balls 100% with solid fill">
            <a:extLst>
              <a:ext uri="{FF2B5EF4-FFF2-40B4-BE49-F238E27FC236}">
                <a16:creationId xmlns:a16="http://schemas.microsoft.com/office/drawing/2014/main" id="{C0D02A3F-1B5A-FD41-A453-D10D3E0994EC}"/>
              </a:ext>
            </a:extLst>
          </p:cNvPr>
          <p:cNvPicPr preferRelativeResize="0"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847136" y="2678864"/>
            <a:ext cx="151553" cy="153002"/>
          </a:xfrm>
          <a:prstGeom prst="rect">
            <a:avLst/>
          </a:prstGeom>
        </p:spPr>
      </p:pic>
      <p:pic>
        <p:nvPicPr>
          <p:cNvPr id="26" name="Graphic 25" descr="Harvey Balls 100% with solid fill">
            <a:extLst>
              <a:ext uri="{FF2B5EF4-FFF2-40B4-BE49-F238E27FC236}">
                <a16:creationId xmlns:a16="http://schemas.microsoft.com/office/drawing/2014/main" id="{9B236BBF-DDF3-0143-A9B0-03E1951DEA45}"/>
              </a:ext>
            </a:extLst>
          </p:cNvPr>
          <p:cNvPicPr preferRelativeResize="0"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154334" y="2678864"/>
            <a:ext cx="151553" cy="153002"/>
          </a:xfrm>
          <a:prstGeom prst="rect">
            <a:avLst/>
          </a:prstGeom>
        </p:spPr>
      </p:pic>
      <p:pic>
        <p:nvPicPr>
          <p:cNvPr id="27" name="Graphic 26" descr="Harvey Balls 100% with solid fill">
            <a:extLst>
              <a:ext uri="{FF2B5EF4-FFF2-40B4-BE49-F238E27FC236}">
                <a16:creationId xmlns:a16="http://schemas.microsoft.com/office/drawing/2014/main" id="{9D65DA2F-135A-BC4F-84FD-53AE4CB44E28}"/>
              </a:ext>
            </a:extLst>
          </p:cNvPr>
          <p:cNvPicPr preferRelativeResize="0"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443317" y="2680365"/>
            <a:ext cx="151553" cy="153002"/>
          </a:xfrm>
          <a:prstGeom prst="rect">
            <a:avLst/>
          </a:prstGeom>
        </p:spPr>
      </p:pic>
      <p:pic>
        <p:nvPicPr>
          <p:cNvPr id="28" name="Graphic 27" descr="Harvey Balls 100% with solid fill">
            <a:extLst>
              <a:ext uri="{FF2B5EF4-FFF2-40B4-BE49-F238E27FC236}">
                <a16:creationId xmlns:a16="http://schemas.microsoft.com/office/drawing/2014/main" id="{DEB3F7EF-3D0B-7F45-A665-0B7EB3F01B98}"/>
              </a:ext>
            </a:extLst>
          </p:cNvPr>
          <p:cNvPicPr preferRelativeResize="0"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738348" y="2678864"/>
            <a:ext cx="151553" cy="153002"/>
          </a:xfrm>
          <a:prstGeom prst="rect">
            <a:avLst/>
          </a:prstGeom>
        </p:spPr>
      </p:pic>
      <p:pic>
        <p:nvPicPr>
          <p:cNvPr id="29" name="Graphic 28" descr="Harvey Balls 100% with solid fill">
            <a:extLst>
              <a:ext uri="{FF2B5EF4-FFF2-40B4-BE49-F238E27FC236}">
                <a16:creationId xmlns:a16="http://schemas.microsoft.com/office/drawing/2014/main" id="{6E5DA015-7AF4-114F-BDD8-75ADCC4077AC}"/>
              </a:ext>
            </a:extLst>
          </p:cNvPr>
          <p:cNvPicPr preferRelativeResize="0"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42033" y="2681644"/>
            <a:ext cx="151553" cy="153002"/>
          </a:xfrm>
          <a:prstGeom prst="rect">
            <a:avLst/>
          </a:prstGeom>
        </p:spPr>
      </p:pic>
      <p:pic>
        <p:nvPicPr>
          <p:cNvPr id="30" name="Graphic 29" descr="Harvey Balls 50% with solid fill">
            <a:extLst>
              <a:ext uri="{FF2B5EF4-FFF2-40B4-BE49-F238E27FC236}">
                <a16:creationId xmlns:a16="http://schemas.microsoft.com/office/drawing/2014/main" id="{565A2A10-41C8-AE43-B762-7783ADCFF021}"/>
              </a:ext>
            </a:extLst>
          </p:cNvPr>
          <p:cNvPicPr preferRelativeResize="0">
            <a:picLocks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flipV="1">
            <a:off x="6736237" y="3118209"/>
            <a:ext cx="151553" cy="153002"/>
          </a:xfrm>
          <a:prstGeom prst="rect">
            <a:avLst/>
          </a:prstGeom>
        </p:spPr>
      </p:pic>
      <p:pic>
        <p:nvPicPr>
          <p:cNvPr id="32" name="Graphic 31" descr="Harvey Balls 0% with solid fill">
            <a:extLst>
              <a:ext uri="{FF2B5EF4-FFF2-40B4-BE49-F238E27FC236}">
                <a16:creationId xmlns:a16="http://schemas.microsoft.com/office/drawing/2014/main" id="{EF295D18-B565-5B42-8418-6478B4B3A515}"/>
              </a:ext>
            </a:extLst>
          </p:cNvPr>
          <p:cNvPicPr preferRelativeResize="0">
            <a:picLocks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847136" y="3118209"/>
            <a:ext cx="151553" cy="153002"/>
          </a:xfrm>
          <a:prstGeom prst="rect">
            <a:avLst/>
          </a:prstGeom>
        </p:spPr>
      </p:pic>
      <p:pic>
        <p:nvPicPr>
          <p:cNvPr id="33" name="Graphic 32" descr="Harvey Balls 100% with solid fill">
            <a:extLst>
              <a:ext uri="{FF2B5EF4-FFF2-40B4-BE49-F238E27FC236}">
                <a16:creationId xmlns:a16="http://schemas.microsoft.com/office/drawing/2014/main" id="{645EF51A-B9E3-EE41-984A-FCE5772E17B0}"/>
              </a:ext>
            </a:extLst>
          </p:cNvPr>
          <p:cNvPicPr preferRelativeResize="0"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154334" y="3118209"/>
            <a:ext cx="151553" cy="153002"/>
          </a:xfrm>
          <a:prstGeom prst="rect">
            <a:avLst/>
          </a:prstGeom>
        </p:spPr>
      </p:pic>
      <p:pic>
        <p:nvPicPr>
          <p:cNvPr id="34" name="Graphic 33" descr="Harvey Balls 100% with solid fill">
            <a:extLst>
              <a:ext uri="{FF2B5EF4-FFF2-40B4-BE49-F238E27FC236}">
                <a16:creationId xmlns:a16="http://schemas.microsoft.com/office/drawing/2014/main" id="{F3CFD0BB-C851-2047-BE8C-B9BF20299CD7}"/>
              </a:ext>
            </a:extLst>
          </p:cNvPr>
          <p:cNvPicPr preferRelativeResize="0"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466992" y="3118209"/>
            <a:ext cx="151553" cy="153002"/>
          </a:xfrm>
          <a:prstGeom prst="rect">
            <a:avLst/>
          </a:prstGeom>
        </p:spPr>
      </p:pic>
      <p:pic>
        <p:nvPicPr>
          <p:cNvPr id="35" name="Graphic 34" descr="Harvey Balls 100% with solid fill">
            <a:extLst>
              <a:ext uri="{FF2B5EF4-FFF2-40B4-BE49-F238E27FC236}">
                <a16:creationId xmlns:a16="http://schemas.microsoft.com/office/drawing/2014/main" id="{FB3A9C9E-5670-1C42-80D9-202B5B29DD07}"/>
              </a:ext>
            </a:extLst>
          </p:cNvPr>
          <p:cNvPicPr preferRelativeResize="0"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47256" y="3120350"/>
            <a:ext cx="151553" cy="153002"/>
          </a:xfrm>
          <a:prstGeom prst="rect">
            <a:avLst/>
          </a:prstGeom>
        </p:spPr>
      </p:pic>
      <p:pic>
        <p:nvPicPr>
          <p:cNvPr id="36" name="Graphic 35" descr="Harvey Balls 100% with solid fill">
            <a:extLst>
              <a:ext uri="{FF2B5EF4-FFF2-40B4-BE49-F238E27FC236}">
                <a16:creationId xmlns:a16="http://schemas.microsoft.com/office/drawing/2014/main" id="{D6BDDCD0-0081-E747-A1DC-5982F9CE2BC4}"/>
              </a:ext>
            </a:extLst>
          </p:cNvPr>
          <p:cNvPicPr preferRelativeResize="0"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847136" y="3426537"/>
            <a:ext cx="151553" cy="153002"/>
          </a:xfrm>
          <a:prstGeom prst="rect">
            <a:avLst/>
          </a:prstGeom>
        </p:spPr>
      </p:pic>
      <p:pic>
        <p:nvPicPr>
          <p:cNvPr id="37" name="Graphic 36" descr="Harvey Balls 100% with solid fill">
            <a:extLst>
              <a:ext uri="{FF2B5EF4-FFF2-40B4-BE49-F238E27FC236}">
                <a16:creationId xmlns:a16="http://schemas.microsoft.com/office/drawing/2014/main" id="{867CBF3E-CC20-9B48-8367-962B8F5C5260}"/>
              </a:ext>
            </a:extLst>
          </p:cNvPr>
          <p:cNvPicPr preferRelativeResize="0"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738965" y="3426537"/>
            <a:ext cx="151553" cy="153002"/>
          </a:xfrm>
          <a:prstGeom prst="rect">
            <a:avLst/>
          </a:prstGeom>
        </p:spPr>
      </p:pic>
      <p:pic>
        <p:nvPicPr>
          <p:cNvPr id="38" name="Graphic 37" descr="Harvey Balls 0% with solid fill">
            <a:extLst>
              <a:ext uri="{FF2B5EF4-FFF2-40B4-BE49-F238E27FC236}">
                <a16:creationId xmlns:a16="http://schemas.microsoft.com/office/drawing/2014/main" id="{45414A16-4974-FA4B-AD4F-A3F338124D86}"/>
              </a:ext>
            </a:extLst>
          </p:cNvPr>
          <p:cNvPicPr preferRelativeResize="0">
            <a:picLocks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154334" y="3426537"/>
            <a:ext cx="151553" cy="153002"/>
          </a:xfrm>
          <a:prstGeom prst="rect">
            <a:avLst/>
          </a:prstGeom>
        </p:spPr>
      </p:pic>
      <p:pic>
        <p:nvPicPr>
          <p:cNvPr id="39" name="Graphic 38" descr="Harvey Balls 0% with solid fill">
            <a:extLst>
              <a:ext uri="{FF2B5EF4-FFF2-40B4-BE49-F238E27FC236}">
                <a16:creationId xmlns:a16="http://schemas.microsoft.com/office/drawing/2014/main" id="{390A5A25-2805-6040-9989-A186321E5475}"/>
              </a:ext>
            </a:extLst>
          </p:cNvPr>
          <p:cNvPicPr preferRelativeResize="0">
            <a:picLocks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461117" y="3426537"/>
            <a:ext cx="151553" cy="153002"/>
          </a:xfrm>
          <a:prstGeom prst="rect">
            <a:avLst/>
          </a:prstGeom>
        </p:spPr>
      </p:pic>
      <p:pic>
        <p:nvPicPr>
          <p:cNvPr id="40" name="Graphic 39" descr="Harvey Balls 0% with solid fill">
            <a:extLst>
              <a:ext uri="{FF2B5EF4-FFF2-40B4-BE49-F238E27FC236}">
                <a16:creationId xmlns:a16="http://schemas.microsoft.com/office/drawing/2014/main" id="{21E4E155-1A6B-2848-968D-762AEAE331DF}"/>
              </a:ext>
            </a:extLst>
          </p:cNvPr>
          <p:cNvPicPr preferRelativeResize="0">
            <a:picLocks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047256" y="3408588"/>
            <a:ext cx="151553" cy="153002"/>
          </a:xfrm>
          <a:prstGeom prst="rect">
            <a:avLst/>
          </a:prstGeom>
        </p:spPr>
      </p:pic>
      <p:pic>
        <p:nvPicPr>
          <p:cNvPr id="41" name="Graphic 40" descr="Harvey Balls 100% with solid fill">
            <a:extLst>
              <a:ext uri="{FF2B5EF4-FFF2-40B4-BE49-F238E27FC236}">
                <a16:creationId xmlns:a16="http://schemas.microsoft.com/office/drawing/2014/main" id="{6490CF64-B77B-3749-BBB2-2CE686C66E1D}"/>
              </a:ext>
            </a:extLst>
          </p:cNvPr>
          <p:cNvPicPr preferRelativeResize="0"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847136" y="4712133"/>
            <a:ext cx="151553" cy="153002"/>
          </a:xfrm>
          <a:prstGeom prst="rect">
            <a:avLst/>
          </a:prstGeom>
        </p:spPr>
      </p:pic>
      <p:pic>
        <p:nvPicPr>
          <p:cNvPr id="42" name="Graphic 41" descr="Harvey Balls 100% with solid fill">
            <a:extLst>
              <a:ext uri="{FF2B5EF4-FFF2-40B4-BE49-F238E27FC236}">
                <a16:creationId xmlns:a16="http://schemas.microsoft.com/office/drawing/2014/main" id="{C35C1613-8836-2142-9033-0152ECC95D41}"/>
              </a:ext>
            </a:extLst>
          </p:cNvPr>
          <p:cNvPicPr preferRelativeResize="0"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157510" y="4707120"/>
            <a:ext cx="151553" cy="153002"/>
          </a:xfrm>
          <a:prstGeom prst="rect">
            <a:avLst/>
          </a:prstGeom>
        </p:spPr>
      </p:pic>
      <p:pic>
        <p:nvPicPr>
          <p:cNvPr id="43" name="Graphic 42" descr="Harvey Balls 100% with solid fill">
            <a:extLst>
              <a:ext uri="{FF2B5EF4-FFF2-40B4-BE49-F238E27FC236}">
                <a16:creationId xmlns:a16="http://schemas.microsoft.com/office/drawing/2014/main" id="{7593B1B7-4C34-6C4C-89B3-0D23F5D03913}"/>
              </a:ext>
            </a:extLst>
          </p:cNvPr>
          <p:cNvPicPr preferRelativeResize="0"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48955" y="4707120"/>
            <a:ext cx="151553" cy="153002"/>
          </a:xfrm>
          <a:prstGeom prst="rect">
            <a:avLst/>
          </a:prstGeom>
        </p:spPr>
      </p:pic>
      <p:pic>
        <p:nvPicPr>
          <p:cNvPr id="44" name="Graphic 43" descr="Harvey Balls 100% with solid fill">
            <a:extLst>
              <a:ext uri="{FF2B5EF4-FFF2-40B4-BE49-F238E27FC236}">
                <a16:creationId xmlns:a16="http://schemas.microsoft.com/office/drawing/2014/main" id="{AA68AFEE-34A1-FA48-87AB-18DA34B2CBB1}"/>
              </a:ext>
            </a:extLst>
          </p:cNvPr>
          <p:cNvPicPr preferRelativeResize="0"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733299" y="4707120"/>
            <a:ext cx="151553" cy="153002"/>
          </a:xfrm>
          <a:prstGeom prst="rect">
            <a:avLst/>
          </a:prstGeom>
        </p:spPr>
      </p:pic>
      <p:pic>
        <p:nvPicPr>
          <p:cNvPr id="45" name="Graphic 44" descr="Harvey Balls 100% with solid fill">
            <a:extLst>
              <a:ext uri="{FF2B5EF4-FFF2-40B4-BE49-F238E27FC236}">
                <a16:creationId xmlns:a16="http://schemas.microsoft.com/office/drawing/2014/main" id="{4DCC6EA0-6C84-0649-B957-EF3A89CBEE68}"/>
              </a:ext>
            </a:extLst>
          </p:cNvPr>
          <p:cNvPicPr preferRelativeResize="0"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461117" y="4707120"/>
            <a:ext cx="151553" cy="153002"/>
          </a:xfrm>
          <a:prstGeom prst="rect">
            <a:avLst/>
          </a:prstGeom>
        </p:spPr>
      </p:pic>
      <p:pic>
        <p:nvPicPr>
          <p:cNvPr id="46" name="Graphic 45" descr="Harvey Balls 50% with solid fill">
            <a:extLst>
              <a:ext uri="{FF2B5EF4-FFF2-40B4-BE49-F238E27FC236}">
                <a16:creationId xmlns:a16="http://schemas.microsoft.com/office/drawing/2014/main" id="{FE30A33D-FA41-D24C-A8AD-AD2090892978}"/>
              </a:ext>
            </a:extLst>
          </p:cNvPr>
          <p:cNvPicPr preferRelativeResize="0">
            <a:picLocks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flipV="1">
            <a:off x="6452461" y="4382813"/>
            <a:ext cx="151553" cy="153002"/>
          </a:xfrm>
          <a:prstGeom prst="rect">
            <a:avLst/>
          </a:prstGeom>
        </p:spPr>
      </p:pic>
      <p:pic>
        <p:nvPicPr>
          <p:cNvPr id="47" name="Graphic 46" descr="Harvey Balls 100% with solid fill">
            <a:extLst>
              <a:ext uri="{FF2B5EF4-FFF2-40B4-BE49-F238E27FC236}">
                <a16:creationId xmlns:a16="http://schemas.microsoft.com/office/drawing/2014/main" id="{5D76525D-0B59-F444-9A40-52B024AAFEEB}"/>
              </a:ext>
            </a:extLst>
          </p:cNvPr>
          <p:cNvPicPr preferRelativeResize="0"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465306" y="3742821"/>
            <a:ext cx="151553" cy="153002"/>
          </a:xfrm>
          <a:prstGeom prst="rect">
            <a:avLst/>
          </a:prstGeom>
        </p:spPr>
      </p:pic>
      <p:pic>
        <p:nvPicPr>
          <p:cNvPr id="48" name="Graphic 47" descr="Harvey Balls 100% with solid fill">
            <a:extLst>
              <a:ext uri="{FF2B5EF4-FFF2-40B4-BE49-F238E27FC236}">
                <a16:creationId xmlns:a16="http://schemas.microsoft.com/office/drawing/2014/main" id="{DC88CFFE-9273-E447-AA20-1FA9D5516AC9}"/>
              </a:ext>
            </a:extLst>
          </p:cNvPr>
          <p:cNvPicPr preferRelativeResize="0"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454163" y="4047053"/>
            <a:ext cx="151553" cy="153002"/>
          </a:xfrm>
          <a:prstGeom prst="rect">
            <a:avLst/>
          </a:prstGeom>
        </p:spPr>
      </p:pic>
      <p:pic>
        <p:nvPicPr>
          <p:cNvPr id="49" name="Graphic 48" descr="Harvey Balls 0% with solid fill">
            <a:extLst>
              <a:ext uri="{FF2B5EF4-FFF2-40B4-BE49-F238E27FC236}">
                <a16:creationId xmlns:a16="http://schemas.microsoft.com/office/drawing/2014/main" id="{84914E63-1428-CD49-8CB6-98F64DBB1CE7}"/>
              </a:ext>
            </a:extLst>
          </p:cNvPr>
          <p:cNvPicPr preferRelativeResize="0">
            <a:picLocks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847136" y="3742821"/>
            <a:ext cx="151553" cy="153002"/>
          </a:xfrm>
          <a:prstGeom prst="rect">
            <a:avLst/>
          </a:prstGeom>
        </p:spPr>
      </p:pic>
      <p:pic>
        <p:nvPicPr>
          <p:cNvPr id="50" name="Graphic 49" descr="Harvey Balls 50% with solid fill">
            <a:extLst>
              <a:ext uri="{FF2B5EF4-FFF2-40B4-BE49-F238E27FC236}">
                <a16:creationId xmlns:a16="http://schemas.microsoft.com/office/drawing/2014/main" id="{A713D637-A5AE-C249-838E-116EC935CB83}"/>
              </a:ext>
            </a:extLst>
          </p:cNvPr>
          <p:cNvPicPr preferRelativeResize="0">
            <a:picLocks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flipV="1">
            <a:off x="6735873" y="3742821"/>
            <a:ext cx="151553" cy="153002"/>
          </a:xfrm>
          <a:prstGeom prst="rect">
            <a:avLst/>
          </a:prstGeom>
        </p:spPr>
      </p:pic>
      <p:pic>
        <p:nvPicPr>
          <p:cNvPr id="51" name="Graphic 50" descr="Harvey Balls 100% with solid fill">
            <a:extLst>
              <a:ext uri="{FF2B5EF4-FFF2-40B4-BE49-F238E27FC236}">
                <a16:creationId xmlns:a16="http://schemas.microsoft.com/office/drawing/2014/main" id="{87E32CCD-CA91-4445-B8C0-5A653A667EB7}"/>
              </a:ext>
            </a:extLst>
          </p:cNvPr>
          <p:cNvPicPr preferRelativeResize="0"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154334" y="3747168"/>
            <a:ext cx="151553" cy="153002"/>
          </a:xfrm>
          <a:prstGeom prst="rect">
            <a:avLst/>
          </a:prstGeom>
        </p:spPr>
      </p:pic>
      <p:pic>
        <p:nvPicPr>
          <p:cNvPr id="52" name="Graphic 51" descr="Harvey Balls 100% with solid fill">
            <a:extLst>
              <a:ext uri="{FF2B5EF4-FFF2-40B4-BE49-F238E27FC236}">
                <a16:creationId xmlns:a16="http://schemas.microsoft.com/office/drawing/2014/main" id="{BA86ED0E-703C-AD4E-8A9C-1D8EA3212C40}"/>
              </a:ext>
            </a:extLst>
          </p:cNvPr>
          <p:cNvPicPr preferRelativeResize="0"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48955" y="3747168"/>
            <a:ext cx="151553" cy="153002"/>
          </a:xfrm>
          <a:prstGeom prst="rect">
            <a:avLst/>
          </a:prstGeom>
        </p:spPr>
      </p:pic>
      <p:pic>
        <p:nvPicPr>
          <p:cNvPr id="53" name="Graphic 52" descr="Harvey Balls 50% with solid fill">
            <a:extLst>
              <a:ext uri="{FF2B5EF4-FFF2-40B4-BE49-F238E27FC236}">
                <a16:creationId xmlns:a16="http://schemas.microsoft.com/office/drawing/2014/main" id="{16F8C67A-210F-6B4E-9424-83EBCE9C0410}"/>
              </a:ext>
            </a:extLst>
          </p:cNvPr>
          <p:cNvPicPr preferRelativeResize="0">
            <a:picLocks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flipV="1">
            <a:off x="6163478" y="4382813"/>
            <a:ext cx="151553" cy="153002"/>
          </a:xfrm>
          <a:prstGeom prst="rect">
            <a:avLst/>
          </a:prstGeom>
        </p:spPr>
      </p:pic>
      <p:pic>
        <p:nvPicPr>
          <p:cNvPr id="54" name="Graphic 53" descr="Harvey Balls 50% with solid fill">
            <a:extLst>
              <a:ext uri="{FF2B5EF4-FFF2-40B4-BE49-F238E27FC236}">
                <a16:creationId xmlns:a16="http://schemas.microsoft.com/office/drawing/2014/main" id="{740A7D75-DCF5-BA4D-A1FF-83049006EEA2}"/>
              </a:ext>
            </a:extLst>
          </p:cNvPr>
          <p:cNvPicPr preferRelativeResize="0">
            <a:picLocks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flipV="1">
            <a:off x="5856280" y="4393029"/>
            <a:ext cx="151553" cy="153002"/>
          </a:xfrm>
          <a:prstGeom prst="rect">
            <a:avLst/>
          </a:prstGeom>
        </p:spPr>
      </p:pic>
      <p:pic>
        <p:nvPicPr>
          <p:cNvPr id="55" name="Graphic 54" descr="Harvey Balls 100% with solid fill">
            <a:extLst>
              <a:ext uri="{FF2B5EF4-FFF2-40B4-BE49-F238E27FC236}">
                <a16:creationId xmlns:a16="http://schemas.microsoft.com/office/drawing/2014/main" id="{C5ACBE51-E395-E54A-9BFA-97603D8F6D99}"/>
              </a:ext>
            </a:extLst>
          </p:cNvPr>
          <p:cNvPicPr preferRelativeResize="0"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744959" y="4381522"/>
            <a:ext cx="151553" cy="153002"/>
          </a:xfrm>
          <a:prstGeom prst="rect">
            <a:avLst/>
          </a:prstGeom>
        </p:spPr>
      </p:pic>
      <p:pic>
        <p:nvPicPr>
          <p:cNvPr id="56" name="Graphic 55" descr="Harvey Balls 100% with solid fill">
            <a:extLst>
              <a:ext uri="{FF2B5EF4-FFF2-40B4-BE49-F238E27FC236}">
                <a16:creationId xmlns:a16="http://schemas.microsoft.com/office/drawing/2014/main" id="{1103D5DA-F9B9-F741-AA24-8F5F8283D174}"/>
              </a:ext>
            </a:extLst>
          </p:cNvPr>
          <p:cNvPicPr preferRelativeResize="0"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58099" y="4379125"/>
            <a:ext cx="151553" cy="153002"/>
          </a:xfrm>
          <a:prstGeom prst="rect">
            <a:avLst/>
          </a:prstGeom>
        </p:spPr>
      </p:pic>
      <p:pic>
        <p:nvPicPr>
          <p:cNvPr id="57" name="Graphic 56" descr="Harvey Balls 50% with solid fill">
            <a:extLst>
              <a:ext uri="{FF2B5EF4-FFF2-40B4-BE49-F238E27FC236}">
                <a16:creationId xmlns:a16="http://schemas.microsoft.com/office/drawing/2014/main" id="{4251D7B4-6690-EA46-AF24-2BEA26114B75}"/>
              </a:ext>
            </a:extLst>
          </p:cNvPr>
          <p:cNvPicPr preferRelativeResize="0">
            <a:picLocks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flipV="1">
            <a:off x="5852664" y="4069360"/>
            <a:ext cx="151553" cy="153002"/>
          </a:xfrm>
          <a:prstGeom prst="rect">
            <a:avLst/>
          </a:prstGeom>
        </p:spPr>
      </p:pic>
      <p:pic>
        <p:nvPicPr>
          <p:cNvPr id="58" name="Graphic 57" descr="Harvey Balls 100% with solid fill">
            <a:extLst>
              <a:ext uri="{FF2B5EF4-FFF2-40B4-BE49-F238E27FC236}">
                <a16:creationId xmlns:a16="http://schemas.microsoft.com/office/drawing/2014/main" id="{CA34AE9F-0A23-1D48-B93B-F74F4BEEC4F7}"/>
              </a:ext>
            </a:extLst>
          </p:cNvPr>
          <p:cNvPicPr preferRelativeResize="0"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176273" y="4061196"/>
            <a:ext cx="151553" cy="153002"/>
          </a:xfrm>
          <a:prstGeom prst="rect">
            <a:avLst/>
          </a:prstGeom>
        </p:spPr>
      </p:pic>
      <p:pic>
        <p:nvPicPr>
          <p:cNvPr id="59" name="Graphic 58" descr="Harvey Balls 100% with solid fill">
            <a:extLst>
              <a:ext uri="{FF2B5EF4-FFF2-40B4-BE49-F238E27FC236}">
                <a16:creationId xmlns:a16="http://schemas.microsoft.com/office/drawing/2014/main" id="{56253341-34F6-4047-954C-2278BD1F3DEF}"/>
              </a:ext>
            </a:extLst>
          </p:cNvPr>
          <p:cNvPicPr preferRelativeResize="0"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740926" y="4043578"/>
            <a:ext cx="151553" cy="153002"/>
          </a:xfrm>
          <a:prstGeom prst="rect">
            <a:avLst/>
          </a:prstGeom>
        </p:spPr>
      </p:pic>
      <p:pic>
        <p:nvPicPr>
          <p:cNvPr id="60" name="Graphic 59" descr="Harvey Balls 100% with solid fill">
            <a:extLst>
              <a:ext uri="{FF2B5EF4-FFF2-40B4-BE49-F238E27FC236}">
                <a16:creationId xmlns:a16="http://schemas.microsoft.com/office/drawing/2014/main" id="{FB50298C-D8D6-8C4D-971C-8D1FB731391E}"/>
              </a:ext>
            </a:extLst>
          </p:cNvPr>
          <p:cNvPicPr preferRelativeResize="0">
            <a:picLocks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042033" y="4051356"/>
            <a:ext cx="151553" cy="1530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2AEB69-03B2-0144-A454-FB78775EB313}"/>
              </a:ext>
            </a:extLst>
          </p:cNvPr>
          <p:cNvSpPr txBox="1"/>
          <p:nvPr/>
        </p:nvSpPr>
        <p:spPr>
          <a:xfrm>
            <a:off x="7907793" y="2330927"/>
            <a:ext cx="37788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recognize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home IoT unique characteristics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necessitate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oriented authorization models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be particularly designed, managed and enforced.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Little attention has been paid to </a:t>
            </a:r>
            <a:r>
              <a:rPr lang="en-US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 of access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IoT environments. </a:t>
            </a:r>
          </a:p>
        </p:txBody>
      </p:sp>
      <p:sp>
        <p:nvSpPr>
          <p:cNvPr id="61" name="Footer Placeholder 7">
            <a:extLst>
              <a:ext uri="{FF2B5EF4-FFF2-40B4-BE49-F238E27FC236}">
                <a16:creationId xmlns:a16="http://schemas.microsoft.com/office/drawing/2014/main" id="{D387E9B2-811D-AA18-8A30-9429DB53D7CC}"/>
              </a:ext>
            </a:extLst>
          </p:cNvPr>
          <p:cNvSpPr txBox="1">
            <a:spLocks/>
          </p:cNvSpPr>
          <p:nvPr/>
        </p:nvSpPr>
        <p:spPr>
          <a:xfrm>
            <a:off x="3731172" y="6250913"/>
            <a:ext cx="504175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ACM Workshop on Secure and Trustworthy Cyber-Physical Systems (SaT-CPS’22)</a:t>
            </a:r>
          </a:p>
        </p:txBody>
      </p:sp>
    </p:spTree>
    <p:extLst>
      <p:ext uri="{BB962C8B-B14F-4D97-AF65-F5344CB8AC3E}">
        <p14:creationId xmlns:p14="http://schemas.microsoft.com/office/powerpoint/2010/main" val="119790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2DB81C4-E5E7-B179-919A-2EF05A394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52650" y="964645"/>
            <a:ext cx="3886200" cy="521232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FC593-A4F2-2A44-B3AA-AA4912EA8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2459" y="6492878"/>
            <a:ext cx="3670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AB5F52E-1A2D-AF47-834F-5A302267C843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954AA5-D407-5B4B-8F4F-853CA7E52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2728" y="311384"/>
            <a:ext cx="4932822" cy="462224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Blockchain for Access Control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9B78F99-F818-024F-8FD1-6FC4A6EC17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841" y="6201664"/>
            <a:ext cx="2512087" cy="33267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@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  <p:graphicFrame>
        <p:nvGraphicFramePr>
          <p:cNvPr id="8" name="Content Placeholder 1">
            <a:extLst>
              <a:ext uri="{FF2B5EF4-FFF2-40B4-BE49-F238E27FC236}">
                <a16:creationId xmlns:a16="http://schemas.microsoft.com/office/drawing/2014/main" id="{8B886502-5B68-C6B3-F7A2-1CB9E10CEB7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27175374"/>
              </p:ext>
            </p:extLst>
          </p:nvPr>
        </p:nvGraphicFramePr>
        <p:xfrm>
          <a:off x="2329815" y="1266058"/>
          <a:ext cx="7418070" cy="4627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1847B861-2B16-A7B2-1B5C-A037C9A72A61}"/>
              </a:ext>
            </a:extLst>
          </p:cNvPr>
          <p:cNvSpPr txBox="1">
            <a:spLocks/>
          </p:cNvSpPr>
          <p:nvPr/>
        </p:nvSpPr>
        <p:spPr>
          <a:xfrm>
            <a:off x="3342729" y="6218140"/>
            <a:ext cx="504175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ACM Workshop on Secure and Trustworthy Cyber-Physical Systems (SaT-CPS’22)</a:t>
            </a:r>
          </a:p>
        </p:txBody>
      </p:sp>
    </p:spTree>
    <p:extLst>
      <p:ext uri="{BB962C8B-B14F-4D97-AF65-F5344CB8AC3E}">
        <p14:creationId xmlns:p14="http://schemas.microsoft.com/office/powerpoint/2010/main" val="2275110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AC293-8F5D-B047-9A0F-77CA875BD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2459" y="6492878"/>
            <a:ext cx="3670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AB5F52E-1A2D-AF47-834F-5A302267C843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2C6F57-521D-B04C-92B9-273377159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2728" y="311384"/>
            <a:ext cx="4932822" cy="462224"/>
          </a:xfrm>
        </p:spPr>
        <p:txBody>
          <a:bodyPr anchor="b">
            <a:norm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Threat Model and Blockchain Benefits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CDCDFD-F39E-9D48-A00B-34D7D5AD2B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840" y="6218140"/>
            <a:ext cx="2512087" cy="33267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/>
          </a:p>
        </p:txBody>
      </p:sp>
      <p:graphicFrame>
        <p:nvGraphicFramePr>
          <p:cNvPr id="8" name="Content Placeholder 1">
            <a:extLst>
              <a:ext uri="{FF2B5EF4-FFF2-40B4-BE49-F238E27FC236}">
                <a16:creationId xmlns:a16="http://schemas.microsoft.com/office/drawing/2014/main" id="{D4D215E9-22C4-2967-99E2-39A1F470EFF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44792832"/>
              </p:ext>
            </p:extLst>
          </p:nvPr>
        </p:nvGraphicFramePr>
        <p:xfrm>
          <a:off x="2244247" y="1157375"/>
          <a:ext cx="7703507" cy="4824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266F0DA4-1275-36AB-1513-72784C44D1C9}"/>
              </a:ext>
            </a:extLst>
          </p:cNvPr>
          <p:cNvSpPr txBox="1">
            <a:spLocks/>
          </p:cNvSpPr>
          <p:nvPr/>
        </p:nvSpPr>
        <p:spPr>
          <a:xfrm>
            <a:off x="3342729" y="6218140"/>
            <a:ext cx="504175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ACM Workshop on Secure and Trustworthy Cyber-Physical Systems (SaT-CPS’22)</a:t>
            </a:r>
          </a:p>
        </p:txBody>
      </p:sp>
    </p:spTree>
    <p:extLst>
      <p:ext uri="{BB962C8B-B14F-4D97-AF65-F5344CB8AC3E}">
        <p14:creationId xmlns:p14="http://schemas.microsoft.com/office/powerpoint/2010/main" val="2305176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Diagram&#10;&#10;Description automatically generated">
            <a:extLst>
              <a:ext uri="{FF2B5EF4-FFF2-40B4-BE49-F238E27FC236}">
                <a16:creationId xmlns:a16="http://schemas.microsoft.com/office/drawing/2014/main" id="{0B0A1E70-2824-CF40-923D-0230E50BE5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tretch/>
        </p:blipFill>
        <p:spPr>
          <a:xfrm>
            <a:off x="2569235" y="1108610"/>
            <a:ext cx="5024516" cy="3831193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69C689-6C68-7548-92C1-00CBC0367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2459" y="6492876"/>
            <a:ext cx="36708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AB5F52E-1A2D-AF47-834F-5A302267C843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4A25E5CD-89FE-44E5-9859-7E8821E2F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4289" y="437381"/>
            <a:ext cx="6282031" cy="462224"/>
          </a:xfrm>
        </p:spPr>
        <p:txBody>
          <a:bodyPr/>
          <a:lstStyle/>
          <a:p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EI: Policy – Basic Administrative Model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C9999F-6A41-E146-AC2F-EECF5B9B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4597" y="6206025"/>
            <a:ext cx="2512087" cy="33267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55564A0-3865-5845-9D5A-40D7AE18DC51}"/>
              </a:ext>
            </a:extLst>
          </p:cNvPr>
          <p:cNvSpPr/>
          <p:nvPr/>
        </p:nvSpPr>
        <p:spPr>
          <a:xfrm>
            <a:off x="4333403" y="1166085"/>
            <a:ext cx="1762596" cy="483978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Television with solid fill">
            <a:extLst>
              <a:ext uri="{FF2B5EF4-FFF2-40B4-BE49-F238E27FC236}">
                <a16:creationId xmlns:a16="http://schemas.microsoft.com/office/drawing/2014/main" id="{CD96237D-EFBD-ED42-9396-6021463D8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1329" y="1327450"/>
            <a:ext cx="297117" cy="297117"/>
          </a:xfrm>
          <a:prstGeom prst="rect">
            <a:avLst/>
          </a:prstGeom>
        </p:spPr>
      </p:pic>
      <p:pic>
        <p:nvPicPr>
          <p:cNvPr id="20" name="Graphic 19" descr="DVD player outline">
            <a:extLst>
              <a:ext uri="{FF2B5EF4-FFF2-40B4-BE49-F238E27FC236}">
                <a16:creationId xmlns:a16="http://schemas.microsoft.com/office/drawing/2014/main" id="{346A2DF7-8DCD-4048-9424-20F9B55A4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43432" y="1327448"/>
            <a:ext cx="297118" cy="297118"/>
          </a:xfrm>
          <a:prstGeom prst="rect">
            <a:avLst/>
          </a:prstGeom>
        </p:spPr>
      </p:pic>
      <p:pic>
        <p:nvPicPr>
          <p:cNvPr id="22" name="Graphic 21" descr="Optical disc outline">
            <a:extLst>
              <a:ext uri="{FF2B5EF4-FFF2-40B4-BE49-F238E27FC236}">
                <a16:creationId xmlns:a16="http://schemas.microsoft.com/office/drawing/2014/main" id="{FFE1BA9D-2637-1549-9C93-30FF4B66DC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89203" y="1327450"/>
            <a:ext cx="297117" cy="2971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80383D-68E3-4245-AF0A-8F3F630DC99F}"/>
                  </a:ext>
                </a:extLst>
              </p:cNvPr>
              <p:cNvSpPr txBox="1"/>
              <p:nvPr/>
            </p:nvSpPr>
            <p:spPr>
              <a:xfrm>
                <a:off x="7939124" y="1642620"/>
                <a:ext cx="183492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/>
                  <a:t>={Turn On, Turn Off, PG, R} 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80383D-68E3-4245-AF0A-8F3F630DC9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9124" y="1642620"/>
                <a:ext cx="1834926" cy="184666"/>
              </a:xfrm>
              <a:prstGeom prst="rect">
                <a:avLst/>
              </a:prstGeom>
              <a:blipFill>
                <a:blip r:embed="rId10"/>
                <a:stretch>
                  <a:fillRect l="-2055" t="-26667" r="-4110"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FE8822F-A6A0-454D-84E6-C3247979C7FB}"/>
                  </a:ext>
                </a:extLst>
              </p:cNvPr>
              <p:cNvSpPr txBox="1"/>
              <p:nvPr/>
            </p:nvSpPr>
            <p:spPr>
              <a:xfrm>
                <a:off x="7996237" y="2596224"/>
                <a:ext cx="168142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2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dirty="0"/>
                  <a:t>={Turn On, Turn Off, PG}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FE8822F-A6A0-454D-84E6-C3247979C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6237" y="2596224"/>
                <a:ext cx="1681422" cy="184666"/>
              </a:xfrm>
              <a:prstGeom prst="rect">
                <a:avLst/>
              </a:prstGeom>
              <a:blipFill>
                <a:blip r:embed="rId11"/>
                <a:stretch>
                  <a:fillRect l="-2985" t="-26667" r="-3731" b="-4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Graphic 27" descr="Television with solid fill">
            <a:extLst>
              <a:ext uri="{FF2B5EF4-FFF2-40B4-BE49-F238E27FC236}">
                <a16:creationId xmlns:a16="http://schemas.microsoft.com/office/drawing/2014/main" id="{6DC28495-084A-074D-B20B-62F12C19D4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1329" y="2239740"/>
            <a:ext cx="297117" cy="297117"/>
          </a:xfrm>
          <a:prstGeom prst="rect">
            <a:avLst/>
          </a:prstGeom>
        </p:spPr>
      </p:pic>
      <p:pic>
        <p:nvPicPr>
          <p:cNvPr id="29" name="Graphic 28" descr="DVD player outline">
            <a:extLst>
              <a:ext uri="{FF2B5EF4-FFF2-40B4-BE49-F238E27FC236}">
                <a16:creationId xmlns:a16="http://schemas.microsoft.com/office/drawing/2014/main" id="{B13E6884-4874-BE46-8DBA-7714A28B38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43432" y="2239738"/>
            <a:ext cx="297118" cy="297118"/>
          </a:xfrm>
          <a:prstGeom prst="rect">
            <a:avLst/>
          </a:prstGeom>
        </p:spPr>
      </p:pic>
      <p:pic>
        <p:nvPicPr>
          <p:cNvPr id="30" name="Graphic 29" descr="Optical disc outline">
            <a:extLst>
              <a:ext uri="{FF2B5EF4-FFF2-40B4-BE49-F238E27FC236}">
                <a16:creationId xmlns:a16="http://schemas.microsoft.com/office/drawing/2014/main" id="{872C0B83-88CB-A64D-B3DF-297291EB97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89203" y="2239740"/>
            <a:ext cx="297117" cy="297117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45432D54-64C7-EC46-854A-EBFAB2E54D02}"/>
              </a:ext>
            </a:extLst>
          </p:cNvPr>
          <p:cNvSpPr/>
          <p:nvPr/>
        </p:nvSpPr>
        <p:spPr>
          <a:xfrm>
            <a:off x="7789418" y="1169635"/>
            <a:ext cx="2131424" cy="8767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F594A90-133F-E143-AB85-D09D8992DDB0}"/>
              </a:ext>
            </a:extLst>
          </p:cNvPr>
          <p:cNvSpPr/>
          <p:nvPr/>
        </p:nvSpPr>
        <p:spPr>
          <a:xfrm>
            <a:off x="7744075" y="2124403"/>
            <a:ext cx="2131424" cy="8767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8FF92FE-F348-F641-9E15-E6759877466A}"/>
              </a:ext>
            </a:extLst>
          </p:cNvPr>
          <p:cNvSpPr txBox="1"/>
          <p:nvPr/>
        </p:nvSpPr>
        <p:spPr>
          <a:xfrm>
            <a:off x="9448801" y="1046206"/>
            <a:ext cx="1134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Entertainment_Devices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DEC68DB-D77C-B540-B8B8-E7D40535F02D}"/>
              </a:ext>
            </a:extLst>
          </p:cNvPr>
          <p:cNvSpPr txBox="1"/>
          <p:nvPr/>
        </p:nvSpPr>
        <p:spPr>
          <a:xfrm>
            <a:off x="9520696" y="1980775"/>
            <a:ext cx="1062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Kids_Friendly_Content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Graphic 35" descr="Male profile with solid fill">
            <a:extLst>
              <a:ext uri="{FF2B5EF4-FFF2-40B4-BE49-F238E27FC236}">
                <a16:creationId xmlns:a16="http://schemas.microsoft.com/office/drawing/2014/main" id="{4849A786-BF30-704C-8D28-4198C22A896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38347" y="1154183"/>
            <a:ext cx="215746" cy="215746"/>
          </a:xfrm>
          <a:prstGeom prst="rect">
            <a:avLst/>
          </a:prstGeom>
        </p:spPr>
      </p:pic>
      <p:pic>
        <p:nvPicPr>
          <p:cNvPr id="38" name="Graphic 37" descr="Female Profile with solid fill">
            <a:extLst>
              <a:ext uri="{FF2B5EF4-FFF2-40B4-BE49-F238E27FC236}">
                <a16:creationId xmlns:a16="http://schemas.microsoft.com/office/drawing/2014/main" id="{68B35C32-2F22-B74D-87A6-47281DAD9E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127362" y="1569144"/>
            <a:ext cx="213960" cy="213960"/>
          </a:xfrm>
          <a:prstGeom prst="rect">
            <a:avLst/>
          </a:prstGeom>
        </p:spPr>
      </p:pic>
      <p:pic>
        <p:nvPicPr>
          <p:cNvPr id="40" name="Graphic 39" descr="School boy with solid fill">
            <a:extLst>
              <a:ext uri="{FF2B5EF4-FFF2-40B4-BE49-F238E27FC236}">
                <a16:creationId xmlns:a16="http://schemas.microsoft.com/office/drawing/2014/main" id="{2C6AD056-B587-5B4A-9C2C-F22B6A2069A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127362" y="1327448"/>
            <a:ext cx="241696" cy="241696"/>
          </a:xfrm>
          <a:prstGeom prst="rect">
            <a:avLst/>
          </a:prstGeom>
        </p:spPr>
      </p:pic>
      <p:pic>
        <p:nvPicPr>
          <p:cNvPr id="42" name="Graphic 41" descr="Mom with stroller with solid fill">
            <a:extLst>
              <a:ext uri="{FF2B5EF4-FFF2-40B4-BE49-F238E27FC236}">
                <a16:creationId xmlns:a16="http://schemas.microsoft.com/office/drawing/2014/main" id="{D670C214-C08C-5346-89D3-9182192B240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152355" y="1755006"/>
            <a:ext cx="219243" cy="219243"/>
          </a:xfrm>
          <a:prstGeom prst="rect">
            <a:avLst/>
          </a:prstGeom>
        </p:spPr>
      </p:pic>
      <p:pic>
        <p:nvPicPr>
          <p:cNvPr id="44" name="Graphic 43" descr="Monthly calendar with solid fill">
            <a:extLst>
              <a:ext uri="{FF2B5EF4-FFF2-40B4-BE49-F238E27FC236}">
                <a16:creationId xmlns:a16="http://schemas.microsoft.com/office/drawing/2014/main" id="{83EFA2F8-67EA-EE44-B5FB-B7DBA1E8D0D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573555" y="2411661"/>
            <a:ext cx="193772" cy="193772"/>
          </a:xfrm>
          <a:prstGeom prst="rect">
            <a:avLst/>
          </a:prstGeom>
        </p:spPr>
      </p:pic>
      <p:pic>
        <p:nvPicPr>
          <p:cNvPr id="46" name="Graphic 45" descr="Moon with solid fill">
            <a:extLst>
              <a:ext uri="{FF2B5EF4-FFF2-40B4-BE49-F238E27FC236}">
                <a16:creationId xmlns:a16="http://schemas.microsoft.com/office/drawing/2014/main" id="{27EBA8A5-7B4F-6247-8D25-F096D4E98A2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960345" y="2424134"/>
            <a:ext cx="168826" cy="16882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B04BC42A-5869-CA45-B3EF-BD778BB56314}"/>
              </a:ext>
            </a:extLst>
          </p:cNvPr>
          <p:cNvSpPr txBox="1"/>
          <p:nvPr/>
        </p:nvSpPr>
        <p:spPr>
          <a:xfrm>
            <a:off x="1544160" y="1130843"/>
            <a:ext cx="4904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Bob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53038CF-67EC-3049-9F09-458A9D3E5B84}"/>
              </a:ext>
            </a:extLst>
          </p:cNvPr>
          <p:cNvCxnSpPr>
            <a:cxnSpLocks/>
          </p:cNvCxnSpPr>
          <p:nvPr/>
        </p:nvCxnSpPr>
        <p:spPr>
          <a:xfrm>
            <a:off x="1955298" y="1261648"/>
            <a:ext cx="19705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9836CACE-DC7D-D84A-81C7-E6BDB22E93C8}"/>
              </a:ext>
            </a:extLst>
          </p:cNvPr>
          <p:cNvSpPr txBox="1"/>
          <p:nvPr/>
        </p:nvSpPr>
        <p:spPr>
          <a:xfrm>
            <a:off x="1558028" y="1306138"/>
            <a:ext cx="4904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863E9BA-9F27-DE45-A8E5-AE42AA2392FB}"/>
              </a:ext>
            </a:extLst>
          </p:cNvPr>
          <p:cNvSpPr txBox="1"/>
          <p:nvPr/>
        </p:nvSpPr>
        <p:spPr>
          <a:xfrm>
            <a:off x="1578053" y="1518752"/>
            <a:ext cx="4904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Julia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EC9A9DF-63FC-DF43-903E-A734ECDA318D}"/>
              </a:ext>
            </a:extLst>
          </p:cNvPr>
          <p:cNvSpPr txBox="1"/>
          <p:nvPr/>
        </p:nvSpPr>
        <p:spPr>
          <a:xfrm>
            <a:off x="1503545" y="1745903"/>
            <a:ext cx="5337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Susan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F778AE8-0348-8140-ACCD-268B0CC0B9FA}"/>
              </a:ext>
            </a:extLst>
          </p:cNvPr>
          <p:cNvCxnSpPr>
            <a:cxnSpLocks/>
          </p:cNvCxnSpPr>
          <p:nvPr/>
        </p:nvCxnSpPr>
        <p:spPr>
          <a:xfrm>
            <a:off x="1955298" y="1422405"/>
            <a:ext cx="19705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8611C864-426C-3E46-858A-9223AA789BD2}"/>
              </a:ext>
            </a:extLst>
          </p:cNvPr>
          <p:cNvCxnSpPr>
            <a:cxnSpLocks/>
          </p:cNvCxnSpPr>
          <p:nvPr/>
        </p:nvCxnSpPr>
        <p:spPr>
          <a:xfrm>
            <a:off x="1955298" y="1642620"/>
            <a:ext cx="19705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2DA02D6-874D-7C48-8D97-DD1ED6653C92}"/>
              </a:ext>
            </a:extLst>
          </p:cNvPr>
          <p:cNvCxnSpPr>
            <a:cxnSpLocks/>
          </p:cNvCxnSpPr>
          <p:nvPr/>
        </p:nvCxnSpPr>
        <p:spPr>
          <a:xfrm>
            <a:off x="1960251" y="1892439"/>
            <a:ext cx="19705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Graphic 60" descr="Dim (Smaller Sun) with solid fill">
            <a:extLst>
              <a:ext uri="{FF2B5EF4-FFF2-40B4-BE49-F238E27FC236}">
                <a16:creationId xmlns:a16="http://schemas.microsoft.com/office/drawing/2014/main" id="{035FC2D9-8F0B-CB4E-BB69-7029B1C3563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753701" y="2395024"/>
            <a:ext cx="227046" cy="227046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99E82286-CCEC-144C-B921-A27C377310E0}"/>
              </a:ext>
            </a:extLst>
          </p:cNvPr>
          <p:cNvSpPr txBox="1"/>
          <p:nvPr/>
        </p:nvSpPr>
        <p:spPr>
          <a:xfrm>
            <a:off x="2329314" y="938634"/>
            <a:ext cx="29538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{(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parent,Any_Time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),(</a:t>
            </a:r>
            <a:r>
              <a:rPr lang="en-US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kid,Entertainment_Time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)}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650F4A9-6BA9-7F42-A2D8-7EC1ABF3D212}"/>
              </a:ext>
            </a:extLst>
          </p:cNvPr>
          <p:cNvSpPr txBox="1"/>
          <p:nvPr/>
        </p:nvSpPr>
        <p:spPr>
          <a:xfrm>
            <a:off x="811713" y="5108487"/>
            <a:ext cx="10935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recognize administration is best to be done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decentralized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Decentralization provided through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Units (AU)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define one administrative unit per operational assignment to be managed, which includes a unique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role (AR)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set of </a:t>
            </a:r>
            <a:r>
              <a:rPr lang="en-US" sz="16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administrative tasks (AT)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Authorization is scoped as a set of administrative tasks defined to manage corresponding assignments in the operational model.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517713-B6A0-2448-A76C-6DC62D8DD818}"/>
              </a:ext>
            </a:extLst>
          </p:cNvPr>
          <p:cNvSpPr txBox="1"/>
          <p:nvPr/>
        </p:nvSpPr>
        <p:spPr>
          <a:xfrm>
            <a:off x="9191991" y="4158395"/>
            <a:ext cx="216926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Model to manage RPDRA Assignment</a:t>
            </a:r>
          </a:p>
        </p:txBody>
      </p:sp>
      <p:sp>
        <p:nvSpPr>
          <p:cNvPr id="39" name="Footer Placeholder 7">
            <a:extLst>
              <a:ext uri="{FF2B5EF4-FFF2-40B4-BE49-F238E27FC236}">
                <a16:creationId xmlns:a16="http://schemas.microsoft.com/office/drawing/2014/main" id="{30826C18-4B9B-466F-C7AF-087A1F1732AF}"/>
              </a:ext>
            </a:extLst>
          </p:cNvPr>
          <p:cNvSpPr txBox="1">
            <a:spLocks/>
          </p:cNvSpPr>
          <p:nvPr/>
        </p:nvSpPr>
        <p:spPr>
          <a:xfrm>
            <a:off x="3342729" y="6218140"/>
            <a:ext cx="504175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ACM Workshop on Secure and Trustworthy Cyber-Physical Systems (SaT-CPS’22)</a:t>
            </a:r>
          </a:p>
        </p:txBody>
      </p:sp>
    </p:spTree>
    <p:extLst>
      <p:ext uri="{BB962C8B-B14F-4D97-AF65-F5344CB8AC3E}">
        <p14:creationId xmlns:p14="http://schemas.microsoft.com/office/powerpoint/2010/main" val="329626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/>
      <p:bldP spid="27" grpId="0"/>
      <p:bldP spid="31" grpId="0" animBg="1"/>
      <p:bldP spid="32" grpId="0" animBg="1"/>
      <p:bldP spid="33" grpId="0"/>
      <p:bldP spid="34" grpId="0"/>
      <p:bldP spid="48" grpId="0"/>
      <p:bldP spid="53" grpId="0"/>
      <p:bldP spid="54" grpId="0"/>
      <p:bldP spid="55" grpId="0"/>
      <p:bldP spid="6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Chart, diagram&#10;&#10;Description automatically generated">
            <a:extLst>
              <a:ext uri="{FF2B5EF4-FFF2-40B4-BE49-F238E27FC236}">
                <a16:creationId xmlns:a16="http://schemas.microsoft.com/office/drawing/2014/main" id="{B108B8FC-8898-0D4B-836A-55ED8CE32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8900" y="1226171"/>
            <a:ext cx="5601819" cy="509433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7D49D57-13A5-2645-B733-40F131394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7398" y="436002"/>
            <a:ext cx="5827762" cy="462224"/>
          </a:xfrm>
        </p:spPr>
        <p:txBody>
          <a:bodyPr/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EI: Policy – Extended Administrative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78382-9582-F345-BFAF-00594D3E0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EB8058F-4F90-CB42-8725-91BC85CE03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6771" y="6206025"/>
            <a:ext cx="3010830" cy="332678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BD87100-989C-784D-8A02-D24407E192B4}"/>
              </a:ext>
            </a:extLst>
          </p:cNvPr>
          <p:cNvSpPr/>
          <p:nvPr/>
        </p:nvSpPr>
        <p:spPr>
          <a:xfrm>
            <a:off x="2496316" y="1257176"/>
            <a:ext cx="2596896" cy="612759"/>
          </a:xfrm>
          <a:prstGeom prst="roundRect">
            <a:avLst/>
          </a:prstGeom>
          <a:solidFill>
            <a:schemeClr val="lt1">
              <a:alpha val="0"/>
            </a:schemeClr>
          </a:solidFill>
          <a:ln w="15875">
            <a:prstDash val="lg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2C318F2-B5E1-0A41-8ED1-AF4AB4E7FCE3}"/>
              </a:ext>
            </a:extLst>
          </p:cNvPr>
          <p:cNvSpPr/>
          <p:nvPr/>
        </p:nvSpPr>
        <p:spPr>
          <a:xfrm>
            <a:off x="2552254" y="1336059"/>
            <a:ext cx="1480535" cy="417678"/>
          </a:xfrm>
          <a:prstGeom prst="roundRect">
            <a:avLst/>
          </a:prstGeom>
          <a:noFill/>
          <a:ln w="15875">
            <a:solidFill>
              <a:srgbClr val="FF000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93E992D-F0F8-A84D-BE22-ED6D98987D58}"/>
              </a:ext>
            </a:extLst>
          </p:cNvPr>
          <p:cNvSpPr/>
          <p:nvPr/>
        </p:nvSpPr>
        <p:spPr>
          <a:xfrm>
            <a:off x="3463115" y="1300715"/>
            <a:ext cx="1600200" cy="500183"/>
          </a:xfrm>
          <a:prstGeom prst="roundRect">
            <a:avLst/>
          </a:prstGeom>
          <a:noFill/>
          <a:ln w="1905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6FBDAE8-FB56-EC4B-B01D-01802E519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105" y="3654351"/>
            <a:ext cx="4324816" cy="22662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92962D6-5B01-DD45-9BC6-0D2E59E027BB}"/>
              </a:ext>
            </a:extLst>
          </p:cNvPr>
          <p:cNvSpPr txBox="1"/>
          <p:nvPr/>
        </p:nvSpPr>
        <p:spPr>
          <a:xfrm>
            <a:off x="6705600" y="1432560"/>
            <a:ext cx="4592321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extended our administrative model by defining 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administrative unit per operational assignment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managed.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administrative unit includes a 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unique administrative role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predefined set of administrative tasks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represents its 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administration.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988592-2C3B-924E-9CEF-98F00229CA24}"/>
              </a:ext>
            </a:extLst>
          </p:cNvPr>
          <p:cNvSpPr txBox="1"/>
          <p:nvPr/>
        </p:nvSpPr>
        <p:spPr>
          <a:xfrm>
            <a:off x="894079" y="5723782"/>
            <a:ext cx="1602237" cy="3385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Extended Model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09D0473-A23A-5F4F-B69A-B141B0B6BED2}"/>
              </a:ext>
            </a:extLst>
          </p:cNvPr>
          <p:cNvSpPr/>
          <p:nvPr/>
        </p:nvSpPr>
        <p:spPr>
          <a:xfrm>
            <a:off x="1780162" y="3853716"/>
            <a:ext cx="2850204" cy="593387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E895FDC-C337-D344-83B6-6FCBA69BE5E8}"/>
              </a:ext>
            </a:extLst>
          </p:cNvPr>
          <p:cNvSpPr/>
          <p:nvPr/>
        </p:nvSpPr>
        <p:spPr>
          <a:xfrm rot="1020181">
            <a:off x="1607047" y="4271259"/>
            <a:ext cx="4151114" cy="897797"/>
          </a:xfrm>
          <a:prstGeom prst="ellipse">
            <a:avLst/>
          </a:prstGeom>
          <a:noFill/>
          <a:ln w="1905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628F6A8-CEAF-3776-45BB-7377FE5EDD0D}"/>
              </a:ext>
            </a:extLst>
          </p:cNvPr>
          <p:cNvSpPr txBox="1">
            <a:spLocks/>
          </p:cNvSpPr>
          <p:nvPr/>
        </p:nvSpPr>
        <p:spPr>
          <a:xfrm>
            <a:off x="3342729" y="6251593"/>
            <a:ext cx="504175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ACM Workshop on Secure and Trustworthy Cyber-Physical Systems (SaT-CPS’22)</a:t>
            </a:r>
          </a:p>
        </p:txBody>
      </p:sp>
    </p:spTree>
    <p:extLst>
      <p:ext uri="{BB962C8B-B14F-4D97-AF65-F5344CB8AC3E}">
        <p14:creationId xmlns:p14="http://schemas.microsoft.com/office/powerpoint/2010/main" val="158876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6A748D91-D1E5-764C-8328-1E6598314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52649" y="1092498"/>
            <a:ext cx="7994528" cy="498569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2EDC0C6-29E8-D842-BAC1-B466D765C8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 Enforcement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0F71C-A693-1940-A9EC-ADA465BB04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D4F1F2-44D8-7A45-9FB4-673C84CB3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4296" y="6230739"/>
            <a:ext cx="2758433" cy="332678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0FF155-7D7D-6C48-BA62-2ADC997B6004}"/>
              </a:ext>
            </a:extLst>
          </p:cNvPr>
          <p:cNvSpPr txBox="1"/>
          <p:nvPr/>
        </p:nvSpPr>
        <p:spPr>
          <a:xfrm>
            <a:off x="8040104" y="5022271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Decentralized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0E2860-B069-4344-98F5-11C6CEEBDD4E}"/>
              </a:ext>
            </a:extLst>
          </p:cNvPr>
          <p:cNvSpPr txBox="1"/>
          <p:nvPr/>
        </p:nvSpPr>
        <p:spPr>
          <a:xfrm>
            <a:off x="8620510" y="5334774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Ledger-based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013A92-9941-6146-8A56-44BE2CBE1BAF}"/>
              </a:ext>
            </a:extLst>
          </p:cNvPr>
          <p:cNvSpPr txBox="1"/>
          <p:nvPr/>
        </p:nvSpPr>
        <p:spPr>
          <a:xfrm>
            <a:off x="9287519" y="5678456"/>
            <a:ext cx="242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Publish-subscribe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DBF3912E-4F2F-ED23-3C5D-79B93C62C9D2}"/>
              </a:ext>
            </a:extLst>
          </p:cNvPr>
          <p:cNvSpPr txBox="1">
            <a:spLocks/>
          </p:cNvSpPr>
          <p:nvPr/>
        </p:nvSpPr>
        <p:spPr>
          <a:xfrm>
            <a:off x="3342729" y="6218140"/>
            <a:ext cx="504175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ACM Workshop on Secure and Trustworthy Cyber-Physical Systems (SaT-CPS’22)</a:t>
            </a:r>
          </a:p>
        </p:txBody>
      </p:sp>
    </p:spTree>
    <p:extLst>
      <p:ext uri="{BB962C8B-B14F-4D97-AF65-F5344CB8AC3E}">
        <p14:creationId xmlns:p14="http://schemas.microsoft.com/office/powerpoint/2010/main" val="284096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800D6F1-326A-9549-810C-B9AC2D8A4A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8171" y="1154097"/>
            <a:ext cx="9098715" cy="451873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B27747E-1F99-2A48-A800-E90FAD5F08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Sequence Diagram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BA1DF0-88EB-FB47-9E88-B4F120B45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B5F52E-1A2D-AF47-834F-5A302267C843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02CF5A9-B176-3A4D-A6CF-34E76F4C5A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8171" y="6206025"/>
            <a:ext cx="2969430" cy="332678"/>
          </a:xfrm>
        </p:spPr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Mehrnoosh</a:t>
            </a:r>
            <a:r>
              <a:rPr lang="en-US" dirty="0"/>
              <a:t> </a:t>
            </a:r>
            <a:r>
              <a:rPr lang="en-US" dirty="0" err="1"/>
              <a:t>Shakarami</a:t>
            </a:r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AD4C838-5C33-4744-BBEF-87BDBF1CA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6886" y="3919141"/>
            <a:ext cx="2023110" cy="1753689"/>
          </a:xfrm>
          <a:prstGeom prst="rect">
            <a:avLst/>
          </a:prstGeom>
        </p:spPr>
      </p:pic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225FAF06-7154-1669-DFCC-9E0F85066A38}"/>
              </a:ext>
            </a:extLst>
          </p:cNvPr>
          <p:cNvSpPr txBox="1">
            <a:spLocks/>
          </p:cNvSpPr>
          <p:nvPr/>
        </p:nvSpPr>
        <p:spPr>
          <a:xfrm>
            <a:off x="3342729" y="6218140"/>
            <a:ext cx="504175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/>
              <a:t>ACM Workshop on Secure and Trustworthy Cyber-Physical Systems (SaT-CPS’22)</a:t>
            </a:r>
          </a:p>
        </p:txBody>
      </p:sp>
    </p:spTree>
    <p:extLst>
      <p:ext uri="{BB962C8B-B14F-4D97-AF65-F5344CB8AC3E}">
        <p14:creationId xmlns:p14="http://schemas.microsoft.com/office/powerpoint/2010/main" val="589498092"/>
      </p:ext>
    </p:extLst>
  </p:cSld>
  <p:clrMapOvr>
    <a:masterClrMapping/>
  </p:clrMapOvr>
</p:sld>
</file>

<file path=ppt/theme/theme1.xml><?xml version="1.0" encoding="utf-8"?>
<a:theme xmlns:a="http://schemas.openxmlformats.org/drawingml/2006/main" name="ICS-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s-template-final" id="{1EF59169-DF8D-9342-81E5-99D43CA67610}" vid="{F25DF2F7-3555-7B4C-881D-C8E18D2103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2720</TotalTime>
  <Words>1103</Words>
  <Application>Microsoft Office PowerPoint</Application>
  <PresentationFormat>Widescreen</PresentationFormat>
  <Paragraphs>172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Cavolini</vt:lpstr>
      <vt:lpstr>Times New Roman</vt:lpstr>
      <vt:lpstr>Wingdings</vt:lpstr>
      <vt:lpstr>ICS-Theme</vt:lpstr>
      <vt:lpstr>Blockchain-Based Administration of Access in Smart Home IoT</vt:lpstr>
      <vt:lpstr>Introduction</vt:lpstr>
      <vt:lpstr>Access Control in IoT Environments</vt:lpstr>
      <vt:lpstr>Blockchain for Access Control</vt:lpstr>
      <vt:lpstr>Threat Model and Blockchain Benefits</vt:lpstr>
      <vt:lpstr>PEI: Policy – Basic Administrative Model</vt:lpstr>
      <vt:lpstr>PEI: Policy – Extended Administrative Model</vt:lpstr>
      <vt:lpstr>PEI: Enforcement Architecture</vt:lpstr>
      <vt:lpstr>Sequence Diagram</vt:lpstr>
      <vt:lpstr>PEI: Implementation Setup</vt:lpstr>
      <vt:lpstr>Implementation Results</vt:lpstr>
      <vt:lpstr>Discussions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Blockchain-Based Administration of Access in Smart Home IoT</dc:title>
  <dc:creator>Mehrnoosh Shakarami</dc:creator>
  <cp:lastModifiedBy>Ravi Sandhu</cp:lastModifiedBy>
  <cp:revision>32</cp:revision>
  <dcterms:created xsi:type="dcterms:W3CDTF">2022-03-25T19:17:25Z</dcterms:created>
  <dcterms:modified xsi:type="dcterms:W3CDTF">2022-06-08T17:21:06Z</dcterms:modified>
</cp:coreProperties>
</file>