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  <p:sldMasterId id="2147483677" r:id="rId2"/>
  </p:sldMasterIdLst>
  <p:notesMasterIdLst>
    <p:notesMasterId r:id="rId21"/>
  </p:notesMasterIdLst>
  <p:handoutMasterIdLst>
    <p:handoutMasterId r:id="rId22"/>
  </p:handoutMasterIdLst>
  <p:sldIdLst>
    <p:sldId id="256" r:id="rId3"/>
    <p:sldId id="363" r:id="rId4"/>
    <p:sldId id="368" r:id="rId5"/>
    <p:sldId id="343" r:id="rId6"/>
    <p:sldId id="313" r:id="rId7"/>
    <p:sldId id="312" r:id="rId8"/>
    <p:sldId id="329" r:id="rId9"/>
    <p:sldId id="371" r:id="rId10"/>
    <p:sldId id="287" r:id="rId11"/>
    <p:sldId id="364" r:id="rId12"/>
    <p:sldId id="365" r:id="rId13"/>
    <p:sldId id="372" r:id="rId14"/>
    <p:sldId id="285" r:id="rId15"/>
    <p:sldId id="298" r:id="rId16"/>
    <p:sldId id="293" r:id="rId17"/>
    <p:sldId id="295" r:id="rId18"/>
    <p:sldId id="286" r:id="rId19"/>
    <p:sldId id="369" r:id="rId2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82E9D7-0711-4DC1-BE89-7CE885581F48}" v="33" dt="2021-03-08T06:25:58.8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85" autoAdjust="0"/>
    <p:restoredTop sz="94660"/>
  </p:normalViewPr>
  <p:slideViewPr>
    <p:cSldViewPr>
      <p:cViewPr varScale="1">
        <p:scale>
          <a:sx n="98" d="100"/>
          <a:sy n="98" d="100"/>
        </p:scale>
        <p:origin x="17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380" y="3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uvra chakraborty" userId="87a8c15b5d66133a" providerId="LiveId" clId="{4982E9D7-0711-4DC1-BE89-7CE885581F48}"/>
    <pc:docChg chg="undo custSel addSld delSld modSld">
      <pc:chgData name="shuvra chakraborty" userId="87a8c15b5d66133a" providerId="LiveId" clId="{4982E9D7-0711-4DC1-BE89-7CE885581F48}" dt="2021-03-08T22:10:05.705" v="2345" actId="6549"/>
      <pc:docMkLst>
        <pc:docMk/>
      </pc:docMkLst>
      <pc:sldChg chg="del">
        <pc:chgData name="shuvra chakraborty" userId="87a8c15b5d66133a" providerId="LiveId" clId="{4982E9D7-0711-4DC1-BE89-7CE885581F48}" dt="2021-03-07T22:56:24.704" v="266" actId="47"/>
        <pc:sldMkLst>
          <pc:docMk/>
          <pc:sldMk cId="2695179688" sldId="281"/>
        </pc:sldMkLst>
      </pc:sldChg>
      <pc:sldChg chg="addSp delSp modSp mod">
        <pc:chgData name="shuvra chakraborty" userId="87a8c15b5d66133a" providerId="LiveId" clId="{4982E9D7-0711-4DC1-BE89-7CE885581F48}" dt="2021-03-08T05:29:10.738" v="1595" actId="1036"/>
        <pc:sldMkLst>
          <pc:docMk/>
          <pc:sldMk cId="2407861218" sldId="285"/>
        </pc:sldMkLst>
        <pc:spChg chg="add mod">
          <ac:chgData name="shuvra chakraborty" userId="87a8c15b5d66133a" providerId="LiveId" clId="{4982E9D7-0711-4DC1-BE89-7CE885581F48}" dt="2021-03-08T04:19:16.500" v="1317" actId="5793"/>
          <ac:spMkLst>
            <pc:docMk/>
            <pc:sldMk cId="2407861218" sldId="285"/>
            <ac:spMk id="2" creationId="{4DEC78F8-07D9-4DA0-BE86-E92876556458}"/>
          </ac:spMkLst>
        </pc:spChg>
        <pc:spChg chg="mod">
          <ac:chgData name="shuvra chakraborty" userId="87a8c15b5d66133a" providerId="LiveId" clId="{4982E9D7-0711-4DC1-BE89-7CE885581F48}" dt="2021-03-08T05:28:42.679" v="1576" actId="1035"/>
          <ac:spMkLst>
            <pc:docMk/>
            <pc:sldMk cId="2407861218" sldId="285"/>
            <ac:spMk id="3" creationId="{0073D246-828B-4EA9-845B-1A0688607109}"/>
          </ac:spMkLst>
        </pc:spChg>
        <pc:spChg chg="add del mod">
          <ac:chgData name="shuvra chakraborty" userId="87a8c15b5d66133a" providerId="LiveId" clId="{4982E9D7-0711-4DC1-BE89-7CE885581F48}" dt="2021-03-08T02:01:20.046" v="668" actId="478"/>
          <ac:spMkLst>
            <pc:docMk/>
            <pc:sldMk cId="2407861218" sldId="285"/>
            <ac:spMk id="4" creationId="{88AB9A90-601D-4297-8E71-7FE467881DC7}"/>
          </ac:spMkLst>
        </pc:spChg>
        <pc:spChg chg="mod">
          <ac:chgData name="shuvra chakraborty" userId="87a8c15b5d66133a" providerId="LiveId" clId="{4982E9D7-0711-4DC1-BE89-7CE885581F48}" dt="2021-03-08T01:52:50.185" v="546" actId="14100"/>
          <ac:spMkLst>
            <pc:docMk/>
            <pc:sldMk cId="2407861218" sldId="285"/>
            <ac:spMk id="10" creationId="{CB578F6E-35F5-44C6-8A64-44E090D08DEA}"/>
          </ac:spMkLst>
        </pc:spChg>
        <pc:spChg chg="mod">
          <ac:chgData name="shuvra chakraborty" userId="87a8c15b5d66133a" providerId="LiveId" clId="{4982E9D7-0711-4DC1-BE89-7CE885581F48}" dt="2021-03-08T05:28:23.429" v="1566" actId="1036"/>
          <ac:spMkLst>
            <pc:docMk/>
            <pc:sldMk cId="2407861218" sldId="285"/>
            <ac:spMk id="11" creationId="{38D5DB71-2774-4373-B21F-2918C9EDA51A}"/>
          </ac:spMkLst>
        </pc:spChg>
        <pc:spChg chg="mod">
          <ac:chgData name="shuvra chakraborty" userId="87a8c15b5d66133a" providerId="LiveId" clId="{4982E9D7-0711-4DC1-BE89-7CE885581F48}" dt="2021-03-08T05:28:27.728" v="1568" actId="1035"/>
          <ac:spMkLst>
            <pc:docMk/>
            <pc:sldMk cId="2407861218" sldId="285"/>
            <ac:spMk id="12" creationId="{C33C3E68-9481-4E74-94B4-C4090E35A8D3}"/>
          </ac:spMkLst>
        </pc:spChg>
        <pc:spChg chg="mod">
          <ac:chgData name="shuvra chakraborty" userId="87a8c15b5d66133a" providerId="LiveId" clId="{4982E9D7-0711-4DC1-BE89-7CE885581F48}" dt="2021-03-08T05:28:31.933" v="1572" actId="1036"/>
          <ac:spMkLst>
            <pc:docMk/>
            <pc:sldMk cId="2407861218" sldId="285"/>
            <ac:spMk id="13" creationId="{CBF20B3E-690B-4740-9E3A-91DC72B2B4F7}"/>
          </ac:spMkLst>
        </pc:spChg>
        <pc:spChg chg="mod">
          <ac:chgData name="shuvra chakraborty" userId="87a8c15b5d66133a" providerId="LiveId" clId="{4982E9D7-0711-4DC1-BE89-7CE885581F48}" dt="2021-03-08T05:28:34.519" v="1574" actId="1035"/>
          <ac:spMkLst>
            <pc:docMk/>
            <pc:sldMk cId="2407861218" sldId="285"/>
            <ac:spMk id="14" creationId="{2C44847A-2231-4009-98CC-CBB9BDA10F06}"/>
          </ac:spMkLst>
        </pc:spChg>
        <pc:spChg chg="mod">
          <ac:chgData name="shuvra chakraborty" userId="87a8c15b5d66133a" providerId="LiveId" clId="{4982E9D7-0711-4DC1-BE89-7CE885581F48}" dt="2021-03-08T05:28:17.341" v="1562" actId="14100"/>
          <ac:spMkLst>
            <pc:docMk/>
            <pc:sldMk cId="2407861218" sldId="285"/>
            <ac:spMk id="15" creationId="{21D59788-D9C1-405E-B797-69FBFFFEE556}"/>
          </ac:spMkLst>
        </pc:spChg>
        <pc:spChg chg="mod">
          <ac:chgData name="shuvra chakraborty" userId="87a8c15b5d66133a" providerId="LiveId" clId="{4982E9D7-0711-4DC1-BE89-7CE885581F48}" dt="2021-03-08T05:29:10.738" v="1595" actId="1036"/>
          <ac:spMkLst>
            <pc:docMk/>
            <pc:sldMk cId="2407861218" sldId="285"/>
            <ac:spMk id="16" creationId="{77E08B34-CF92-4802-ABE0-39EB74A8E043}"/>
          </ac:spMkLst>
        </pc:spChg>
        <pc:spChg chg="mod">
          <ac:chgData name="shuvra chakraborty" userId="87a8c15b5d66133a" providerId="LiveId" clId="{4982E9D7-0711-4DC1-BE89-7CE885581F48}" dt="2021-03-08T05:29:02.915" v="1590" actId="1038"/>
          <ac:spMkLst>
            <pc:docMk/>
            <pc:sldMk cId="2407861218" sldId="285"/>
            <ac:spMk id="17" creationId="{3B13CD30-5E80-438C-BC32-B46BF6447B2F}"/>
          </ac:spMkLst>
        </pc:spChg>
        <pc:spChg chg="mod">
          <ac:chgData name="shuvra chakraborty" userId="87a8c15b5d66133a" providerId="LiveId" clId="{4982E9D7-0711-4DC1-BE89-7CE885581F48}" dt="2021-03-08T05:28:52.871" v="1583" actId="1037"/>
          <ac:spMkLst>
            <pc:docMk/>
            <pc:sldMk cId="2407861218" sldId="285"/>
            <ac:spMk id="18" creationId="{869F31B9-DDF2-4A56-B01E-9EFB96063029}"/>
          </ac:spMkLst>
        </pc:spChg>
        <pc:spChg chg="add del mod">
          <ac:chgData name="shuvra chakraborty" userId="87a8c15b5d66133a" providerId="LiveId" clId="{4982E9D7-0711-4DC1-BE89-7CE885581F48}" dt="2021-03-08T02:01:14.330" v="666" actId="478"/>
          <ac:spMkLst>
            <pc:docMk/>
            <pc:sldMk cId="2407861218" sldId="285"/>
            <ac:spMk id="19" creationId="{B0BB0377-1EE8-4D17-B902-D8905110A228}"/>
          </ac:spMkLst>
        </pc:spChg>
        <pc:spChg chg="add del mod">
          <ac:chgData name="shuvra chakraborty" userId="87a8c15b5d66133a" providerId="LiveId" clId="{4982E9D7-0711-4DC1-BE89-7CE885581F48}" dt="2021-03-08T02:01:23.366" v="669" actId="478"/>
          <ac:spMkLst>
            <pc:docMk/>
            <pc:sldMk cId="2407861218" sldId="285"/>
            <ac:spMk id="20" creationId="{66D8E579-6893-4BC3-B324-3B82C8023C5C}"/>
          </ac:spMkLst>
        </pc:spChg>
        <pc:spChg chg="add del mod">
          <ac:chgData name="shuvra chakraborty" userId="87a8c15b5d66133a" providerId="LiveId" clId="{4982E9D7-0711-4DC1-BE89-7CE885581F48}" dt="2021-03-08T01:47:10.893" v="424" actId="478"/>
          <ac:spMkLst>
            <pc:docMk/>
            <pc:sldMk cId="2407861218" sldId="285"/>
            <ac:spMk id="21" creationId="{56EA9651-9911-4899-AAD1-30276611ECED}"/>
          </ac:spMkLst>
        </pc:spChg>
        <pc:picChg chg="mod">
          <ac:chgData name="shuvra chakraborty" userId="87a8c15b5d66133a" providerId="LiveId" clId="{4982E9D7-0711-4DC1-BE89-7CE885581F48}" dt="2021-03-08T02:08:51.798" v="818" actId="1035"/>
          <ac:picMkLst>
            <pc:docMk/>
            <pc:sldMk cId="2407861218" sldId="285"/>
            <ac:picMk id="5" creationId="{765FB730-A98B-4083-9C76-3E415C169D2C}"/>
          </ac:picMkLst>
        </pc:picChg>
        <pc:cxnChg chg="add del mod">
          <ac:chgData name="shuvra chakraborty" userId="87a8c15b5d66133a" providerId="LiveId" clId="{4982E9D7-0711-4DC1-BE89-7CE885581F48}" dt="2021-03-08T02:01:04.796" v="663" actId="478"/>
          <ac:cxnSpMkLst>
            <pc:docMk/>
            <pc:sldMk cId="2407861218" sldId="285"/>
            <ac:cxnSpMk id="7" creationId="{7CB9202B-0762-4753-BBF0-875A6BB16270}"/>
          </ac:cxnSpMkLst>
        </pc:cxnChg>
        <pc:cxnChg chg="add del mod">
          <ac:chgData name="shuvra chakraborty" userId="87a8c15b5d66133a" providerId="LiveId" clId="{4982E9D7-0711-4DC1-BE89-7CE885581F48}" dt="2021-03-08T02:01:06.849" v="664" actId="478"/>
          <ac:cxnSpMkLst>
            <pc:docMk/>
            <pc:sldMk cId="2407861218" sldId="285"/>
            <ac:cxnSpMk id="22" creationId="{5317E74D-8BD4-4AAE-9541-9FC34E5A3401}"/>
          </ac:cxnSpMkLst>
        </pc:cxnChg>
        <pc:cxnChg chg="add del mod">
          <ac:chgData name="shuvra chakraborty" userId="87a8c15b5d66133a" providerId="LiveId" clId="{4982E9D7-0711-4DC1-BE89-7CE885581F48}" dt="2021-03-08T02:01:10.127" v="665" actId="478"/>
          <ac:cxnSpMkLst>
            <pc:docMk/>
            <pc:sldMk cId="2407861218" sldId="285"/>
            <ac:cxnSpMk id="23" creationId="{DA9964C2-5141-4AEF-B91B-FFFF38ED4E7D}"/>
          </ac:cxnSpMkLst>
        </pc:cxnChg>
      </pc:sldChg>
      <pc:sldChg chg="modSp mod">
        <pc:chgData name="shuvra chakraborty" userId="87a8c15b5d66133a" providerId="LiveId" clId="{4982E9D7-0711-4DC1-BE89-7CE885581F48}" dt="2021-03-08T06:28:53.807" v="2237" actId="20577"/>
        <pc:sldMkLst>
          <pc:docMk/>
          <pc:sldMk cId="3209471652" sldId="286"/>
        </pc:sldMkLst>
        <pc:spChg chg="mod">
          <ac:chgData name="shuvra chakraborty" userId="87a8c15b5d66133a" providerId="LiveId" clId="{4982E9D7-0711-4DC1-BE89-7CE885581F48}" dt="2021-03-08T06:28:53.807" v="2237" actId="20577"/>
          <ac:spMkLst>
            <pc:docMk/>
            <pc:sldMk cId="3209471652" sldId="286"/>
            <ac:spMk id="4" creationId="{3DF68AA1-921F-4227-98D8-A1F9781C5E66}"/>
          </ac:spMkLst>
        </pc:spChg>
        <pc:spChg chg="mod">
          <ac:chgData name="shuvra chakraborty" userId="87a8c15b5d66133a" providerId="LiveId" clId="{4982E9D7-0711-4DC1-BE89-7CE885581F48}" dt="2021-03-08T02:10:59.798" v="826" actId="2711"/>
          <ac:spMkLst>
            <pc:docMk/>
            <pc:sldMk cId="3209471652" sldId="286"/>
            <ac:spMk id="8" creationId="{B8D40E09-795F-45CA-8EBB-18A80F8DA89B}"/>
          </ac:spMkLst>
        </pc:spChg>
      </pc:sldChg>
      <pc:sldChg chg="modSp mod">
        <pc:chgData name="shuvra chakraborty" userId="87a8c15b5d66133a" providerId="LiveId" clId="{4982E9D7-0711-4DC1-BE89-7CE885581F48}" dt="2021-03-07T22:57:25.351" v="287" actId="6549"/>
        <pc:sldMkLst>
          <pc:docMk/>
          <pc:sldMk cId="2117956816" sldId="287"/>
        </pc:sldMkLst>
        <pc:spChg chg="mod">
          <ac:chgData name="shuvra chakraborty" userId="87a8c15b5d66133a" providerId="LiveId" clId="{4982E9D7-0711-4DC1-BE89-7CE885581F48}" dt="2021-03-07T22:57:25.351" v="287" actId="6549"/>
          <ac:spMkLst>
            <pc:docMk/>
            <pc:sldMk cId="2117956816" sldId="287"/>
            <ac:spMk id="6" creationId="{45F78C5A-8DF3-4534-ACDD-24C07F8E7FFF}"/>
          </ac:spMkLst>
        </pc:spChg>
        <pc:spChg chg="mod">
          <ac:chgData name="shuvra chakraborty" userId="87a8c15b5d66133a" providerId="LiveId" clId="{4982E9D7-0711-4DC1-BE89-7CE885581F48}" dt="2021-03-07T22:57:02.328" v="277" actId="6549"/>
          <ac:spMkLst>
            <pc:docMk/>
            <pc:sldMk cId="2117956816" sldId="287"/>
            <ac:spMk id="10" creationId="{CAF13044-7186-4558-914F-FB2CA405F5B6}"/>
          </ac:spMkLst>
        </pc:spChg>
      </pc:sldChg>
      <pc:sldChg chg="addSp delSp modSp mod">
        <pc:chgData name="shuvra chakraborty" userId="87a8c15b5d66133a" providerId="LiveId" clId="{4982E9D7-0711-4DC1-BE89-7CE885581F48}" dt="2021-03-08T06:03:10.952" v="1962" actId="20577"/>
        <pc:sldMkLst>
          <pc:docMk/>
          <pc:sldMk cId="2623796539" sldId="293"/>
        </pc:sldMkLst>
        <pc:spChg chg="mod">
          <ac:chgData name="shuvra chakraborty" userId="87a8c15b5d66133a" providerId="LiveId" clId="{4982E9D7-0711-4DC1-BE89-7CE885581F48}" dt="2021-03-08T05:49:42.126" v="1716" actId="255"/>
          <ac:spMkLst>
            <pc:docMk/>
            <pc:sldMk cId="2623796539" sldId="293"/>
            <ac:spMk id="20" creationId="{5779294B-FADF-4F8A-8FAA-D01D86683B44}"/>
          </ac:spMkLst>
        </pc:spChg>
        <pc:spChg chg="del mod">
          <ac:chgData name="shuvra chakraborty" userId="87a8c15b5d66133a" providerId="LiveId" clId="{4982E9D7-0711-4DC1-BE89-7CE885581F48}" dt="2021-03-08T05:46:57.496" v="1715"/>
          <ac:spMkLst>
            <pc:docMk/>
            <pc:sldMk cId="2623796539" sldId="293"/>
            <ac:spMk id="22" creationId="{CDBF72DE-E5AC-4C98-A270-143894AD539A}"/>
          </ac:spMkLst>
        </pc:spChg>
        <pc:spChg chg="mod">
          <ac:chgData name="shuvra chakraborty" userId="87a8c15b5d66133a" providerId="LiveId" clId="{4982E9D7-0711-4DC1-BE89-7CE885581F48}" dt="2021-03-08T05:49:48.897" v="1717" actId="255"/>
          <ac:spMkLst>
            <pc:docMk/>
            <pc:sldMk cId="2623796539" sldId="293"/>
            <ac:spMk id="28" creationId="{3A64F3A5-9EC9-417E-9CE9-B48D03B8A491}"/>
          </ac:spMkLst>
        </pc:spChg>
        <pc:spChg chg="mod">
          <ac:chgData name="shuvra chakraborty" userId="87a8c15b5d66133a" providerId="LiveId" clId="{4982E9D7-0711-4DC1-BE89-7CE885581F48}" dt="2021-03-08T05:49:56.678" v="1718" actId="255"/>
          <ac:spMkLst>
            <pc:docMk/>
            <pc:sldMk cId="2623796539" sldId="293"/>
            <ac:spMk id="29" creationId="{F9C33A6E-3967-49AE-AC8A-66280D3E144D}"/>
          </ac:spMkLst>
        </pc:spChg>
        <pc:spChg chg="mod">
          <ac:chgData name="shuvra chakraborty" userId="87a8c15b5d66133a" providerId="LiveId" clId="{4982E9D7-0711-4DC1-BE89-7CE885581F48}" dt="2021-03-08T05:50:11.113" v="1719" actId="255"/>
          <ac:spMkLst>
            <pc:docMk/>
            <pc:sldMk cId="2623796539" sldId="293"/>
            <ac:spMk id="59" creationId="{C8C761D7-DAE0-43CF-B706-8DC885B4117E}"/>
          </ac:spMkLst>
        </pc:spChg>
        <pc:spChg chg="mod">
          <ac:chgData name="shuvra chakraborty" userId="87a8c15b5d66133a" providerId="LiveId" clId="{4982E9D7-0711-4DC1-BE89-7CE885581F48}" dt="2021-03-08T05:50:18.096" v="1720" actId="255"/>
          <ac:spMkLst>
            <pc:docMk/>
            <pc:sldMk cId="2623796539" sldId="293"/>
            <ac:spMk id="61" creationId="{0A3FF801-7484-49C3-BFDB-955DAF9C15E8}"/>
          </ac:spMkLst>
        </pc:spChg>
        <pc:spChg chg="mod">
          <ac:chgData name="shuvra chakraborty" userId="87a8c15b5d66133a" providerId="LiveId" clId="{4982E9D7-0711-4DC1-BE89-7CE885581F48}" dt="2021-03-08T05:50:26.571" v="1721" actId="255"/>
          <ac:spMkLst>
            <pc:docMk/>
            <pc:sldMk cId="2623796539" sldId="293"/>
            <ac:spMk id="62" creationId="{351F81A1-DEEF-4746-86CB-5FA9912E0C47}"/>
          </ac:spMkLst>
        </pc:spChg>
        <pc:spChg chg="add mod">
          <ac:chgData name="shuvra chakraborty" userId="87a8c15b5d66133a" providerId="LiveId" clId="{4982E9D7-0711-4DC1-BE89-7CE885581F48}" dt="2021-03-08T06:03:04.578" v="1957" actId="20577"/>
          <ac:spMkLst>
            <pc:docMk/>
            <pc:sldMk cId="2623796539" sldId="293"/>
            <ac:spMk id="66" creationId="{35129451-C0B4-4631-92EC-885EF7C83AEA}"/>
          </ac:spMkLst>
        </pc:spChg>
        <pc:spChg chg="add mod">
          <ac:chgData name="shuvra chakraborty" userId="87a8c15b5d66133a" providerId="LiveId" clId="{4982E9D7-0711-4DC1-BE89-7CE885581F48}" dt="2021-03-08T06:03:10.952" v="1962" actId="20577"/>
          <ac:spMkLst>
            <pc:docMk/>
            <pc:sldMk cId="2623796539" sldId="293"/>
            <ac:spMk id="73" creationId="{31AC1FB6-4A50-423E-BAFE-AFEA48C8C894}"/>
          </ac:spMkLst>
        </pc:spChg>
        <pc:spChg chg="del mod">
          <ac:chgData name="shuvra chakraborty" userId="87a8c15b5d66133a" providerId="LiveId" clId="{4982E9D7-0711-4DC1-BE89-7CE885581F48}" dt="2021-03-08T05:51:57.786" v="1923"/>
          <ac:spMkLst>
            <pc:docMk/>
            <pc:sldMk cId="2623796539" sldId="293"/>
            <ac:spMk id="93" creationId="{5809758A-EE0F-4B78-8D55-DE2F808BCF27}"/>
          </ac:spMkLst>
        </pc:spChg>
      </pc:sldChg>
      <pc:sldChg chg="addSp delSp modSp mod">
        <pc:chgData name="shuvra chakraborty" userId="87a8c15b5d66133a" providerId="LiveId" clId="{4982E9D7-0711-4DC1-BE89-7CE885581F48}" dt="2021-03-08T22:10:05.705" v="2345" actId="6549"/>
        <pc:sldMkLst>
          <pc:docMk/>
          <pc:sldMk cId="1444281505" sldId="295"/>
        </pc:sldMkLst>
        <pc:spChg chg="del">
          <ac:chgData name="shuvra chakraborty" userId="87a8c15b5d66133a" providerId="LiveId" clId="{4982E9D7-0711-4DC1-BE89-7CE885581F48}" dt="2021-03-08T02:03:01.029" v="702" actId="478"/>
          <ac:spMkLst>
            <pc:docMk/>
            <pc:sldMk cId="1444281505" sldId="295"/>
            <ac:spMk id="4" creationId="{BEA8ADBF-40E3-448F-B1D1-8378EBF4BDAC}"/>
          </ac:spMkLst>
        </pc:spChg>
        <pc:spChg chg="add del mod">
          <ac:chgData name="shuvra chakraborty" userId="87a8c15b5d66133a" providerId="LiveId" clId="{4982E9D7-0711-4DC1-BE89-7CE885581F48}" dt="2021-03-08T02:04:55.503" v="757" actId="478"/>
          <ac:spMkLst>
            <pc:docMk/>
            <pc:sldMk cId="1444281505" sldId="295"/>
            <ac:spMk id="6" creationId="{9C5756B5-BEF8-414A-B4C3-8C20A039F57E}"/>
          </ac:spMkLst>
        </pc:spChg>
        <pc:spChg chg="add del mod">
          <ac:chgData name="shuvra chakraborty" userId="87a8c15b5d66133a" providerId="LiveId" clId="{4982E9D7-0711-4DC1-BE89-7CE885581F48}" dt="2021-03-08T02:04:52.039" v="756" actId="478"/>
          <ac:spMkLst>
            <pc:docMk/>
            <pc:sldMk cId="1444281505" sldId="295"/>
            <ac:spMk id="7" creationId="{F90FDBA3-197B-4CCF-908F-91B74C956291}"/>
          </ac:spMkLst>
        </pc:spChg>
        <pc:spChg chg="add mod">
          <ac:chgData name="shuvra chakraborty" userId="87a8c15b5d66133a" providerId="LiveId" clId="{4982E9D7-0711-4DC1-BE89-7CE885581F48}" dt="2021-03-08T22:10:05.705" v="2345" actId="6549"/>
          <ac:spMkLst>
            <pc:docMk/>
            <pc:sldMk cId="1444281505" sldId="295"/>
            <ac:spMk id="9" creationId="{ED46F0EA-FC83-4CDF-9A2B-F581E657B6B9}"/>
          </ac:spMkLst>
        </pc:spChg>
        <pc:spChg chg="add del mod">
          <ac:chgData name="shuvra chakraborty" userId="87a8c15b5d66133a" providerId="LiveId" clId="{4982E9D7-0711-4DC1-BE89-7CE885581F48}" dt="2021-03-08T02:05:00.356" v="758" actId="478"/>
          <ac:spMkLst>
            <pc:docMk/>
            <pc:sldMk cId="1444281505" sldId="295"/>
            <ac:spMk id="10" creationId="{9D7E06AC-3A0C-4C64-AE1C-9BC605D82C26}"/>
          </ac:spMkLst>
        </pc:spChg>
        <pc:spChg chg="add mod">
          <ac:chgData name="shuvra chakraborty" userId="87a8c15b5d66133a" providerId="LiveId" clId="{4982E9D7-0711-4DC1-BE89-7CE885581F48}" dt="2021-03-08T06:05:31.642" v="2031" actId="20577"/>
          <ac:spMkLst>
            <pc:docMk/>
            <pc:sldMk cId="1444281505" sldId="295"/>
            <ac:spMk id="11" creationId="{255A52D3-C5EB-4F2B-A883-C0C0720BEB6F}"/>
          </ac:spMkLst>
        </pc:spChg>
        <pc:spChg chg="add mod">
          <ac:chgData name="shuvra chakraborty" userId="87a8c15b5d66133a" providerId="LiveId" clId="{4982E9D7-0711-4DC1-BE89-7CE885581F48}" dt="2021-03-08T06:04:54.597" v="2006" actId="20577"/>
          <ac:spMkLst>
            <pc:docMk/>
            <pc:sldMk cId="1444281505" sldId="295"/>
            <ac:spMk id="12" creationId="{DD5A96C5-80B9-41A0-9543-395C2AD044B7}"/>
          </ac:spMkLst>
        </pc:spChg>
        <pc:spChg chg="add mod">
          <ac:chgData name="shuvra chakraborty" userId="87a8c15b5d66133a" providerId="LiveId" clId="{4982E9D7-0711-4DC1-BE89-7CE885581F48}" dt="2021-03-08T06:04:30.129" v="1994" actId="20577"/>
          <ac:spMkLst>
            <pc:docMk/>
            <pc:sldMk cId="1444281505" sldId="295"/>
            <ac:spMk id="13" creationId="{60E790AF-8911-4231-9F95-715761D640E1}"/>
          </ac:spMkLst>
        </pc:spChg>
        <pc:spChg chg="add del">
          <ac:chgData name="shuvra chakraborty" userId="87a8c15b5d66133a" providerId="LiveId" clId="{4982E9D7-0711-4DC1-BE89-7CE885581F48}" dt="2021-03-08T06:25:47.750" v="2128" actId="22"/>
          <ac:spMkLst>
            <pc:docMk/>
            <pc:sldMk cId="1444281505" sldId="295"/>
            <ac:spMk id="18" creationId="{90535DEC-643A-4722-9819-D8232050A946}"/>
          </ac:spMkLst>
        </pc:spChg>
        <pc:spChg chg="add mod">
          <ac:chgData name="shuvra chakraborty" userId="87a8c15b5d66133a" providerId="LiveId" clId="{4982E9D7-0711-4DC1-BE89-7CE885581F48}" dt="2021-03-08T06:26:28.557" v="2221" actId="20577"/>
          <ac:spMkLst>
            <pc:docMk/>
            <pc:sldMk cId="1444281505" sldId="295"/>
            <ac:spMk id="19" creationId="{B4A9B5BD-CBE2-49BC-AC35-1963EBA6C2EF}"/>
          </ac:spMkLst>
        </pc:spChg>
        <pc:graphicFrameChg chg="modGraphic">
          <ac:chgData name="shuvra chakraborty" userId="87a8c15b5d66133a" providerId="LiveId" clId="{4982E9D7-0711-4DC1-BE89-7CE885581F48}" dt="2021-03-08T04:15:33.881" v="1315" actId="20577"/>
          <ac:graphicFrameMkLst>
            <pc:docMk/>
            <pc:sldMk cId="1444281505" sldId="295"/>
            <ac:graphicFrameMk id="5" creationId="{948672E5-13AD-430F-B291-38686AD6EE0A}"/>
          </ac:graphicFrameMkLst>
        </pc:graphicFrameChg>
        <pc:cxnChg chg="add mod">
          <ac:chgData name="shuvra chakraborty" userId="87a8c15b5d66133a" providerId="LiveId" clId="{4982E9D7-0711-4DC1-BE89-7CE885581F48}" dt="2021-03-08T02:07:38.725" v="808" actId="1582"/>
          <ac:cxnSpMkLst>
            <pc:docMk/>
            <pc:sldMk cId="1444281505" sldId="295"/>
            <ac:cxnSpMk id="3" creationId="{FBD8F137-58A2-4A54-81EB-4972CABC4D42}"/>
          </ac:cxnSpMkLst>
        </pc:cxnChg>
        <pc:cxnChg chg="add mod">
          <ac:chgData name="shuvra chakraborty" userId="87a8c15b5d66133a" providerId="LiveId" clId="{4982E9D7-0711-4DC1-BE89-7CE885581F48}" dt="2021-03-08T02:07:59.090" v="814" actId="1076"/>
          <ac:cxnSpMkLst>
            <pc:docMk/>
            <pc:sldMk cId="1444281505" sldId="295"/>
            <ac:cxnSpMk id="14" creationId="{A5EF72C7-742A-4537-8CEB-609E1C071044}"/>
          </ac:cxnSpMkLst>
        </pc:cxnChg>
        <pc:cxnChg chg="add mod">
          <ac:chgData name="shuvra chakraborty" userId="87a8c15b5d66133a" providerId="LiveId" clId="{4982E9D7-0711-4DC1-BE89-7CE885581F48}" dt="2021-03-08T02:07:53.484" v="813" actId="1076"/>
          <ac:cxnSpMkLst>
            <pc:docMk/>
            <pc:sldMk cId="1444281505" sldId="295"/>
            <ac:cxnSpMk id="15" creationId="{B5C16D34-3C86-45F0-BA8D-2C120FAE6213}"/>
          </ac:cxnSpMkLst>
        </pc:cxnChg>
        <pc:cxnChg chg="add mod">
          <ac:chgData name="shuvra chakraborty" userId="87a8c15b5d66133a" providerId="LiveId" clId="{4982E9D7-0711-4DC1-BE89-7CE885581F48}" dt="2021-03-08T02:07:45.994" v="812" actId="1076"/>
          <ac:cxnSpMkLst>
            <pc:docMk/>
            <pc:sldMk cId="1444281505" sldId="295"/>
            <ac:cxnSpMk id="16" creationId="{70DF42FA-9A0D-4C53-9502-BEA885AF2992}"/>
          </ac:cxnSpMkLst>
        </pc:cxnChg>
      </pc:sldChg>
      <pc:sldChg chg="addSp delSp modSp mod">
        <pc:chgData name="shuvra chakraborty" userId="87a8c15b5d66133a" providerId="LiveId" clId="{4982E9D7-0711-4DC1-BE89-7CE885581F48}" dt="2021-03-08T06:02:55.461" v="1951" actId="1035"/>
        <pc:sldMkLst>
          <pc:docMk/>
          <pc:sldMk cId="266539878" sldId="298"/>
        </pc:sldMkLst>
        <pc:spChg chg="mod">
          <ac:chgData name="shuvra chakraborty" userId="87a8c15b5d66133a" providerId="LiveId" clId="{4982E9D7-0711-4DC1-BE89-7CE885581F48}" dt="2021-03-08T05:41:57.854" v="1618" actId="255"/>
          <ac:spMkLst>
            <pc:docMk/>
            <pc:sldMk cId="266539878" sldId="298"/>
            <ac:spMk id="20" creationId="{5779294B-FADF-4F8A-8FAA-D01D86683B44}"/>
          </ac:spMkLst>
        </pc:spChg>
        <pc:spChg chg="add del mod">
          <ac:chgData name="shuvra chakraborty" userId="87a8c15b5d66133a" providerId="LiveId" clId="{4982E9D7-0711-4DC1-BE89-7CE885581F48}" dt="2021-03-08T05:42:47.889" v="1625"/>
          <ac:spMkLst>
            <pc:docMk/>
            <pc:sldMk cId="266539878" sldId="298"/>
            <ac:spMk id="21" creationId="{65060E9C-DC4F-4297-AD46-F29CE688D9B5}"/>
          </ac:spMkLst>
        </pc:spChg>
        <pc:spChg chg="add mod">
          <ac:chgData name="shuvra chakraborty" userId="87a8c15b5d66133a" providerId="LiveId" clId="{4982E9D7-0711-4DC1-BE89-7CE885581F48}" dt="2021-03-08T06:02:46.489" v="1947" actId="1036"/>
          <ac:spMkLst>
            <pc:docMk/>
            <pc:sldMk cId="266539878" sldId="298"/>
            <ac:spMk id="23" creationId="{D3AF894B-D428-48E9-9B6F-4B562A2E8D3F}"/>
          </ac:spMkLst>
        </pc:spChg>
        <pc:spChg chg="mod">
          <ac:chgData name="shuvra chakraborty" userId="87a8c15b5d66133a" providerId="LiveId" clId="{4982E9D7-0711-4DC1-BE89-7CE885581F48}" dt="2021-03-08T05:42:04.676" v="1619" actId="255"/>
          <ac:spMkLst>
            <pc:docMk/>
            <pc:sldMk cId="266539878" sldId="298"/>
            <ac:spMk id="28" creationId="{3A64F3A5-9EC9-417E-9CE9-B48D03B8A491}"/>
          </ac:spMkLst>
        </pc:spChg>
        <pc:spChg chg="mod">
          <ac:chgData name="shuvra chakraborty" userId="87a8c15b5d66133a" providerId="LiveId" clId="{4982E9D7-0711-4DC1-BE89-7CE885581F48}" dt="2021-03-08T05:42:12.455" v="1620" actId="255"/>
          <ac:spMkLst>
            <pc:docMk/>
            <pc:sldMk cId="266539878" sldId="298"/>
            <ac:spMk id="29" creationId="{F9C33A6E-3967-49AE-AC8A-66280D3E144D}"/>
          </ac:spMkLst>
        </pc:spChg>
        <pc:spChg chg="mod">
          <ac:chgData name="shuvra chakraborty" userId="87a8c15b5d66133a" providerId="LiveId" clId="{4982E9D7-0711-4DC1-BE89-7CE885581F48}" dt="2021-03-08T05:42:24.405" v="1621" actId="255"/>
          <ac:spMkLst>
            <pc:docMk/>
            <pc:sldMk cId="266539878" sldId="298"/>
            <ac:spMk id="36" creationId="{478952C3-EDC0-4FBD-A08B-6812DB9EDC77}"/>
          </ac:spMkLst>
        </pc:spChg>
        <pc:spChg chg="mod">
          <ac:chgData name="shuvra chakraborty" userId="87a8c15b5d66133a" providerId="LiveId" clId="{4982E9D7-0711-4DC1-BE89-7CE885581F48}" dt="2021-03-08T05:42:32.036" v="1622" actId="255"/>
          <ac:spMkLst>
            <pc:docMk/>
            <pc:sldMk cId="266539878" sldId="298"/>
            <ac:spMk id="38" creationId="{6D3A7C21-27F6-4050-9AE3-FAFA9F10A061}"/>
          </ac:spMkLst>
        </pc:spChg>
        <pc:spChg chg="mod">
          <ac:chgData name="shuvra chakraborty" userId="87a8c15b5d66133a" providerId="LiveId" clId="{4982E9D7-0711-4DC1-BE89-7CE885581F48}" dt="2021-03-08T05:42:43.152" v="1623" actId="255"/>
          <ac:spMkLst>
            <pc:docMk/>
            <pc:sldMk cId="266539878" sldId="298"/>
            <ac:spMk id="39" creationId="{0112727C-910A-423C-B33D-15F16A3290C7}"/>
          </ac:spMkLst>
        </pc:spChg>
        <pc:spChg chg="del mod">
          <ac:chgData name="shuvra chakraborty" userId="87a8c15b5d66133a" providerId="LiveId" clId="{4982E9D7-0711-4DC1-BE89-7CE885581F48}" dt="2021-03-08T05:38:44.122" v="1599"/>
          <ac:spMkLst>
            <pc:docMk/>
            <pc:sldMk cId="266539878" sldId="298"/>
            <ac:spMk id="51" creationId="{E8A92E6B-7EE1-4BFC-9BAD-A577A49F3C40}"/>
          </ac:spMkLst>
        </pc:spChg>
        <pc:spChg chg="mod">
          <ac:chgData name="shuvra chakraborty" userId="87a8c15b5d66133a" providerId="LiveId" clId="{4982E9D7-0711-4DC1-BE89-7CE885581F48}" dt="2021-03-08T06:02:55.461" v="1951" actId="1035"/>
          <ac:spMkLst>
            <pc:docMk/>
            <pc:sldMk cId="266539878" sldId="298"/>
            <ac:spMk id="52" creationId="{B7A80B34-A49D-4DFF-BEEB-106E5F58811F}"/>
          </ac:spMkLst>
        </pc:spChg>
      </pc:sldChg>
      <pc:sldChg chg="modSp mod">
        <pc:chgData name="shuvra chakraborty" userId="87a8c15b5d66133a" providerId="LiveId" clId="{4982E9D7-0711-4DC1-BE89-7CE885581F48}" dt="2021-03-08T06:18:48.320" v="2032" actId="5793"/>
        <pc:sldMkLst>
          <pc:docMk/>
          <pc:sldMk cId="0" sldId="312"/>
        </pc:sldMkLst>
        <pc:spChg chg="mod">
          <ac:chgData name="shuvra chakraborty" userId="87a8c15b5d66133a" providerId="LiveId" clId="{4982E9D7-0711-4DC1-BE89-7CE885581F48}" dt="2021-03-08T06:18:48.320" v="2032" actId="5793"/>
          <ac:spMkLst>
            <pc:docMk/>
            <pc:sldMk cId="0" sldId="312"/>
            <ac:spMk id="16389" creationId="{BA46D8FD-F938-44F6-B079-C3ED9F936D1B}"/>
          </ac:spMkLst>
        </pc:spChg>
      </pc:sldChg>
      <pc:sldChg chg="modSp mod">
        <pc:chgData name="shuvra chakraborty" userId="87a8c15b5d66133a" providerId="LiveId" clId="{4982E9D7-0711-4DC1-BE89-7CE885581F48}" dt="2021-03-08T16:36:00.705" v="2323" actId="12"/>
        <pc:sldMkLst>
          <pc:docMk/>
          <pc:sldMk cId="0" sldId="329"/>
        </pc:sldMkLst>
        <pc:spChg chg="mod">
          <ac:chgData name="shuvra chakraborty" userId="87a8c15b5d66133a" providerId="LiveId" clId="{4982E9D7-0711-4DC1-BE89-7CE885581F48}" dt="2021-03-08T16:36:00.705" v="2323" actId="12"/>
          <ac:spMkLst>
            <pc:docMk/>
            <pc:sldMk cId="0" sldId="329"/>
            <ac:spMk id="18435" creationId="{0D5313C8-D772-4E4B-9590-455C6D954937}"/>
          </ac:spMkLst>
        </pc:spChg>
      </pc:sldChg>
      <pc:sldChg chg="modSp mod">
        <pc:chgData name="shuvra chakraborty" userId="87a8c15b5d66133a" providerId="LiveId" clId="{4982E9D7-0711-4DC1-BE89-7CE885581F48}" dt="2021-03-08T16:31:57.828" v="2316" actId="1036"/>
        <pc:sldMkLst>
          <pc:docMk/>
          <pc:sldMk cId="0" sldId="343"/>
        </pc:sldMkLst>
        <pc:spChg chg="mod">
          <ac:chgData name="shuvra chakraborty" userId="87a8c15b5d66133a" providerId="LiveId" clId="{4982E9D7-0711-4DC1-BE89-7CE885581F48}" dt="2021-03-08T16:31:57.828" v="2316" actId="1036"/>
          <ac:spMkLst>
            <pc:docMk/>
            <pc:sldMk cId="0" sldId="343"/>
            <ac:spMk id="11" creationId="{7BBB06AD-779F-43C5-866F-08750C55279A}"/>
          </ac:spMkLst>
        </pc:spChg>
      </pc:sldChg>
      <pc:sldChg chg="modSp mod">
        <pc:chgData name="shuvra chakraborty" userId="87a8c15b5d66133a" providerId="LiveId" clId="{4982E9D7-0711-4DC1-BE89-7CE885581F48}" dt="2021-03-08T16:28:31.368" v="2312" actId="1036"/>
        <pc:sldMkLst>
          <pc:docMk/>
          <pc:sldMk cId="0" sldId="363"/>
        </pc:sldMkLst>
        <pc:spChg chg="mod">
          <ac:chgData name="shuvra chakraborty" userId="87a8c15b5d66133a" providerId="LiveId" clId="{4982E9D7-0711-4DC1-BE89-7CE885581F48}" dt="2021-03-08T16:28:31.368" v="2312" actId="1036"/>
          <ac:spMkLst>
            <pc:docMk/>
            <pc:sldMk cId="0" sldId="363"/>
            <ac:spMk id="7" creationId="{B97487C8-522B-4037-80CC-4BDA297E5CC8}"/>
          </ac:spMkLst>
        </pc:spChg>
        <pc:spChg chg="mod">
          <ac:chgData name="shuvra chakraborty" userId="87a8c15b5d66133a" providerId="LiveId" clId="{4982E9D7-0711-4DC1-BE89-7CE885581F48}" dt="2021-03-08T16:28:31.368" v="2312" actId="1036"/>
          <ac:spMkLst>
            <pc:docMk/>
            <pc:sldMk cId="0" sldId="363"/>
            <ac:spMk id="8" creationId="{377BF129-E8D5-4964-B58E-ECECA786F309}"/>
          </ac:spMkLst>
        </pc:spChg>
        <pc:spChg chg="mod">
          <ac:chgData name="shuvra chakraborty" userId="87a8c15b5d66133a" providerId="LiveId" clId="{4982E9D7-0711-4DC1-BE89-7CE885581F48}" dt="2021-03-08T16:28:31.368" v="2312" actId="1036"/>
          <ac:spMkLst>
            <pc:docMk/>
            <pc:sldMk cId="0" sldId="363"/>
            <ac:spMk id="9" creationId="{7A33C07D-8DDF-45AF-B612-CCD11132FD76}"/>
          </ac:spMkLst>
        </pc:spChg>
        <pc:spChg chg="mod">
          <ac:chgData name="shuvra chakraborty" userId="87a8c15b5d66133a" providerId="LiveId" clId="{4982E9D7-0711-4DC1-BE89-7CE885581F48}" dt="2021-03-08T16:28:06.677" v="2309" actId="1036"/>
          <ac:spMkLst>
            <pc:docMk/>
            <pc:sldMk cId="0" sldId="363"/>
            <ac:spMk id="10" creationId="{4F1EC583-4CFE-4134-93C7-D02833DB7797}"/>
          </ac:spMkLst>
        </pc:spChg>
        <pc:cxnChg chg="mod">
          <ac:chgData name="shuvra chakraborty" userId="87a8c15b5d66133a" providerId="LiveId" clId="{4982E9D7-0711-4DC1-BE89-7CE885581F48}" dt="2021-03-08T16:28:31.368" v="2312" actId="1036"/>
          <ac:cxnSpMkLst>
            <pc:docMk/>
            <pc:sldMk cId="0" sldId="363"/>
            <ac:cxnSpMk id="13341" creationId="{F0EF4DC7-D152-48A1-AB53-73E57000B3B3}"/>
          </ac:cxnSpMkLst>
        </pc:cxnChg>
      </pc:sldChg>
      <pc:sldChg chg="modSp mod">
        <pc:chgData name="shuvra chakraborty" userId="87a8c15b5d66133a" providerId="LiveId" clId="{4982E9D7-0711-4DC1-BE89-7CE885581F48}" dt="2021-03-08T16:42:13.669" v="2335" actId="20577"/>
        <pc:sldMkLst>
          <pc:docMk/>
          <pc:sldMk cId="3705055360" sldId="364"/>
        </pc:sldMkLst>
        <pc:spChg chg="mod">
          <ac:chgData name="shuvra chakraborty" userId="87a8c15b5d66133a" providerId="LiveId" clId="{4982E9D7-0711-4DC1-BE89-7CE885581F48}" dt="2021-03-08T04:30:39.372" v="1520" actId="404"/>
          <ac:spMkLst>
            <pc:docMk/>
            <pc:sldMk cId="3705055360" sldId="364"/>
            <ac:spMk id="20" creationId="{5779294B-FADF-4F8A-8FAA-D01D86683B44}"/>
          </ac:spMkLst>
        </pc:spChg>
        <pc:spChg chg="mod">
          <ac:chgData name="shuvra chakraborty" userId="87a8c15b5d66133a" providerId="LiveId" clId="{4982E9D7-0711-4DC1-BE89-7CE885581F48}" dt="2021-03-08T04:31:02.146" v="1528" actId="403"/>
          <ac:spMkLst>
            <pc:docMk/>
            <pc:sldMk cId="3705055360" sldId="364"/>
            <ac:spMk id="27" creationId="{9546B978-13CE-4519-9866-66C3E3E99192}"/>
          </ac:spMkLst>
        </pc:spChg>
        <pc:spChg chg="mod">
          <ac:chgData name="shuvra chakraborty" userId="87a8c15b5d66133a" providerId="LiveId" clId="{4982E9D7-0711-4DC1-BE89-7CE885581F48}" dt="2021-03-08T04:30:46.678" v="1523" actId="404"/>
          <ac:spMkLst>
            <pc:docMk/>
            <pc:sldMk cId="3705055360" sldId="364"/>
            <ac:spMk id="28" creationId="{3A64F3A5-9EC9-417E-9CE9-B48D03B8A491}"/>
          </ac:spMkLst>
        </pc:spChg>
        <pc:spChg chg="mod">
          <ac:chgData name="shuvra chakraborty" userId="87a8c15b5d66133a" providerId="LiveId" clId="{4982E9D7-0711-4DC1-BE89-7CE885581F48}" dt="2021-03-08T04:30:53.864" v="1526" actId="404"/>
          <ac:spMkLst>
            <pc:docMk/>
            <pc:sldMk cId="3705055360" sldId="364"/>
            <ac:spMk id="29" creationId="{F9C33A6E-3967-49AE-AC8A-66280D3E144D}"/>
          </ac:spMkLst>
        </pc:spChg>
        <pc:graphicFrameChg chg="modGraphic">
          <ac:chgData name="shuvra chakraborty" userId="87a8c15b5d66133a" providerId="LiveId" clId="{4982E9D7-0711-4DC1-BE89-7CE885581F48}" dt="2021-03-08T16:42:13.669" v="2335" actId="20577"/>
          <ac:graphicFrameMkLst>
            <pc:docMk/>
            <pc:sldMk cId="3705055360" sldId="364"/>
            <ac:graphicFrameMk id="2" creationId="{50E950B9-29C7-4A4A-B3A6-92CA5B7F488E}"/>
          </ac:graphicFrameMkLst>
        </pc:graphicFrameChg>
      </pc:sldChg>
      <pc:sldChg chg="modSp mod">
        <pc:chgData name="shuvra chakraborty" userId="87a8c15b5d66133a" providerId="LiveId" clId="{4982E9D7-0711-4DC1-BE89-7CE885581F48}" dt="2021-03-08T16:43:12.554" v="2343" actId="14100"/>
        <pc:sldMkLst>
          <pc:docMk/>
          <pc:sldMk cId="4241841322" sldId="365"/>
        </pc:sldMkLst>
        <pc:spChg chg="mod">
          <ac:chgData name="shuvra chakraborty" userId="87a8c15b5d66133a" providerId="LiveId" clId="{4982E9D7-0711-4DC1-BE89-7CE885581F48}" dt="2021-03-08T16:43:04.572" v="2342" actId="14100"/>
          <ac:spMkLst>
            <pc:docMk/>
            <pc:sldMk cId="4241841322" sldId="365"/>
            <ac:spMk id="17" creationId="{AEFB18CB-7767-4E6B-87F1-783645F80518}"/>
          </ac:spMkLst>
        </pc:spChg>
        <pc:spChg chg="mod">
          <ac:chgData name="shuvra chakraborty" userId="87a8c15b5d66133a" providerId="LiveId" clId="{4982E9D7-0711-4DC1-BE89-7CE885581F48}" dt="2021-03-08T05:38:52.376" v="1600" actId="404"/>
          <ac:spMkLst>
            <pc:docMk/>
            <pc:sldMk cId="4241841322" sldId="365"/>
            <ac:spMk id="20" creationId="{5779294B-FADF-4F8A-8FAA-D01D86683B44}"/>
          </ac:spMkLst>
        </pc:spChg>
        <pc:spChg chg="mod">
          <ac:chgData name="shuvra chakraborty" userId="87a8c15b5d66133a" providerId="LiveId" clId="{4982E9D7-0711-4DC1-BE89-7CE885581F48}" dt="2021-03-08T05:39:19.754" v="1606" actId="404"/>
          <ac:spMkLst>
            <pc:docMk/>
            <pc:sldMk cId="4241841322" sldId="365"/>
            <ac:spMk id="28" creationId="{3A64F3A5-9EC9-417E-9CE9-B48D03B8A491}"/>
          </ac:spMkLst>
        </pc:spChg>
        <pc:spChg chg="mod">
          <ac:chgData name="shuvra chakraborty" userId="87a8c15b5d66133a" providerId="LiveId" clId="{4982E9D7-0711-4DC1-BE89-7CE885581F48}" dt="2021-03-08T05:39:09.686" v="1605" actId="404"/>
          <ac:spMkLst>
            <pc:docMk/>
            <pc:sldMk cId="4241841322" sldId="365"/>
            <ac:spMk id="29" creationId="{F9C33A6E-3967-49AE-AC8A-66280D3E144D}"/>
          </ac:spMkLst>
        </pc:spChg>
        <pc:graphicFrameChg chg="modGraphic">
          <ac:chgData name="shuvra chakraborty" userId="87a8c15b5d66133a" providerId="LiveId" clId="{4982E9D7-0711-4DC1-BE89-7CE885581F48}" dt="2021-03-08T16:42:05.504" v="2329" actId="6549"/>
          <ac:graphicFrameMkLst>
            <pc:docMk/>
            <pc:sldMk cId="4241841322" sldId="365"/>
            <ac:graphicFrameMk id="2" creationId="{50E950B9-29C7-4A4A-B3A6-92CA5B7F488E}"/>
          </ac:graphicFrameMkLst>
        </pc:graphicFrameChg>
        <pc:cxnChg chg="mod">
          <ac:chgData name="shuvra chakraborty" userId="87a8c15b5d66133a" providerId="LiveId" clId="{4982E9D7-0711-4DC1-BE89-7CE885581F48}" dt="2021-03-08T16:43:12.554" v="2343" actId="14100"/>
          <ac:cxnSpMkLst>
            <pc:docMk/>
            <pc:sldMk cId="4241841322" sldId="365"/>
            <ac:cxnSpMk id="15" creationId="{D1359ED1-2B35-4002-93E5-211C5B34A9E5}"/>
          </ac:cxnSpMkLst>
        </pc:cxnChg>
      </pc:sldChg>
      <pc:sldChg chg="modSp del mod">
        <pc:chgData name="shuvra chakraborty" userId="87a8c15b5d66133a" providerId="LiveId" clId="{4982E9D7-0711-4DC1-BE89-7CE885581F48}" dt="2021-03-08T05:40:37.742" v="1612" actId="47"/>
        <pc:sldMkLst>
          <pc:docMk/>
          <pc:sldMk cId="1265644131" sldId="367"/>
        </pc:sldMkLst>
        <pc:spChg chg="mod">
          <ac:chgData name="shuvra chakraborty" userId="87a8c15b5d66133a" providerId="LiveId" clId="{4982E9D7-0711-4DC1-BE89-7CE885581F48}" dt="2021-03-08T05:39:41.503" v="1608" actId="255"/>
          <ac:spMkLst>
            <pc:docMk/>
            <pc:sldMk cId="1265644131" sldId="367"/>
            <ac:spMk id="20" creationId="{5779294B-FADF-4F8A-8FAA-D01D86683B44}"/>
          </ac:spMkLst>
        </pc:spChg>
        <pc:spChg chg="mod">
          <ac:chgData name="shuvra chakraborty" userId="87a8c15b5d66133a" providerId="LiveId" clId="{4982E9D7-0711-4DC1-BE89-7CE885581F48}" dt="2021-03-08T05:39:36.479" v="1607" actId="255"/>
          <ac:spMkLst>
            <pc:docMk/>
            <pc:sldMk cId="1265644131" sldId="367"/>
            <ac:spMk id="28" creationId="{3A64F3A5-9EC9-417E-9CE9-B48D03B8A491}"/>
          </ac:spMkLst>
        </pc:spChg>
        <pc:spChg chg="mod">
          <ac:chgData name="shuvra chakraborty" userId="87a8c15b5d66133a" providerId="LiveId" clId="{4982E9D7-0711-4DC1-BE89-7CE885581F48}" dt="2021-03-08T05:39:49.299" v="1609" actId="255"/>
          <ac:spMkLst>
            <pc:docMk/>
            <pc:sldMk cId="1265644131" sldId="367"/>
            <ac:spMk id="29" creationId="{F9C33A6E-3967-49AE-AC8A-66280D3E144D}"/>
          </ac:spMkLst>
        </pc:spChg>
      </pc:sldChg>
      <pc:sldChg chg="modSp mod">
        <pc:chgData name="shuvra chakraborty" userId="87a8c15b5d66133a" providerId="LiveId" clId="{4982E9D7-0711-4DC1-BE89-7CE885581F48}" dt="2021-03-08T16:31:04.616" v="2314" actId="20577"/>
        <pc:sldMkLst>
          <pc:docMk/>
          <pc:sldMk cId="1351906738" sldId="368"/>
        </pc:sldMkLst>
        <pc:spChg chg="mod">
          <ac:chgData name="shuvra chakraborty" userId="87a8c15b5d66133a" providerId="LiveId" clId="{4982E9D7-0711-4DC1-BE89-7CE885581F48}" dt="2021-03-08T16:31:04.616" v="2314" actId="20577"/>
          <ac:spMkLst>
            <pc:docMk/>
            <pc:sldMk cId="1351906738" sldId="368"/>
            <ac:spMk id="4" creationId="{D11FCC37-EEB0-44F9-989A-30241EDB2AD5}"/>
          </ac:spMkLst>
        </pc:spChg>
      </pc:sldChg>
      <pc:sldChg chg="addSp delSp modSp mod">
        <pc:chgData name="shuvra chakraborty" userId="87a8c15b5d66133a" providerId="LiveId" clId="{4982E9D7-0711-4DC1-BE89-7CE885581F48}" dt="2021-03-08T02:19:44.391" v="957" actId="20577"/>
        <pc:sldMkLst>
          <pc:docMk/>
          <pc:sldMk cId="2638844486" sldId="369"/>
        </pc:sldMkLst>
        <pc:spChg chg="add del mod">
          <ac:chgData name="shuvra chakraborty" userId="87a8c15b5d66133a" providerId="LiveId" clId="{4982E9D7-0711-4DC1-BE89-7CE885581F48}" dt="2021-03-08T02:19:44.391" v="957" actId="20577"/>
          <ac:spMkLst>
            <pc:docMk/>
            <pc:sldMk cId="2638844486" sldId="369"/>
            <ac:spMk id="2" creationId="{1F268E5A-CE92-4166-8FD8-3DDDBF2C1421}"/>
          </ac:spMkLst>
        </pc:spChg>
        <pc:spChg chg="del mod">
          <ac:chgData name="shuvra chakraborty" userId="87a8c15b5d66133a" providerId="LiveId" clId="{4982E9D7-0711-4DC1-BE89-7CE885581F48}" dt="2021-03-08T02:15:53.517" v="850"/>
          <ac:spMkLst>
            <pc:docMk/>
            <pc:sldMk cId="2638844486" sldId="369"/>
            <ac:spMk id="3" creationId="{234C703D-34BD-4CDE-AFC7-F7F0FD7A7C16}"/>
          </ac:spMkLst>
        </pc:spChg>
        <pc:spChg chg="add mod">
          <ac:chgData name="shuvra chakraborty" userId="87a8c15b5d66133a" providerId="LiveId" clId="{4982E9D7-0711-4DC1-BE89-7CE885581F48}" dt="2021-03-08T02:17:34.848" v="875" actId="12"/>
          <ac:spMkLst>
            <pc:docMk/>
            <pc:sldMk cId="2638844486" sldId="369"/>
            <ac:spMk id="5" creationId="{F17242DF-D2CB-4DEB-A404-28154BF65C34}"/>
          </ac:spMkLst>
        </pc:spChg>
        <pc:spChg chg="add del mod">
          <ac:chgData name="shuvra chakraborty" userId="87a8c15b5d66133a" providerId="LiveId" clId="{4982E9D7-0711-4DC1-BE89-7CE885581F48}" dt="2021-03-08T02:19:34.368" v="927" actId="478"/>
          <ac:spMkLst>
            <pc:docMk/>
            <pc:sldMk cId="2638844486" sldId="369"/>
            <ac:spMk id="7" creationId="{1308792C-A83A-41BC-A553-8BF5D9D4863C}"/>
          </ac:spMkLst>
        </pc:spChg>
        <pc:graphicFrameChg chg="add del mod">
          <ac:chgData name="shuvra chakraborty" userId="87a8c15b5d66133a" providerId="LiveId" clId="{4982E9D7-0711-4DC1-BE89-7CE885581F48}" dt="2021-03-08T02:13:45.036" v="838" actId="478"/>
          <ac:graphicFrameMkLst>
            <pc:docMk/>
            <pc:sldMk cId="2638844486" sldId="369"/>
            <ac:graphicFrameMk id="4" creationId="{ECFDF848-2936-4476-AEC0-8A7B95280DF4}"/>
          </ac:graphicFrameMkLst>
        </pc:graphicFrameChg>
      </pc:sldChg>
      <pc:sldChg chg="del">
        <pc:chgData name="shuvra chakraborty" userId="87a8c15b5d66133a" providerId="LiveId" clId="{4982E9D7-0711-4DC1-BE89-7CE885581F48}" dt="2021-03-08T02:15:56.004" v="851" actId="47"/>
        <pc:sldMkLst>
          <pc:docMk/>
          <pc:sldMk cId="996567136" sldId="370"/>
        </pc:sldMkLst>
      </pc:sldChg>
      <pc:sldChg chg="addSp modSp new mod">
        <pc:chgData name="shuvra chakraborty" userId="87a8c15b5d66133a" providerId="LiveId" clId="{4982E9D7-0711-4DC1-BE89-7CE885581F48}" dt="2021-03-08T06:20:39.115" v="2126" actId="20577"/>
        <pc:sldMkLst>
          <pc:docMk/>
          <pc:sldMk cId="3272034299" sldId="371"/>
        </pc:sldMkLst>
        <pc:spChg chg="add mod">
          <ac:chgData name="shuvra chakraborty" userId="87a8c15b5d66133a" providerId="LiveId" clId="{4982E9D7-0711-4DC1-BE89-7CE885581F48}" dt="2021-03-08T04:13:02.871" v="1284" actId="20577"/>
          <ac:spMkLst>
            <pc:docMk/>
            <pc:sldMk cId="3272034299" sldId="371"/>
            <ac:spMk id="4" creationId="{FD84EF2C-7E61-48CA-AC32-AAE0BC97F677}"/>
          </ac:spMkLst>
        </pc:spChg>
        <pc:spChg chg="add mod">
          <ac:chgData name="shuvra chakraborty" userId="87a8c15b5d66133a" providerId="LiveId" clId="{4982E9D7-0711-4DC1-BE89-7CE885581F48}" dt="2021-03-07T22:36:51.719" v="50" actId="20577"/>
          <ac:spMkLst>
            <pc:docMk/>
            <pc:sldMk cId="3272034299" sldId="371"/>
            <ac:spMk id="5" creationId="{0F26325D-78DE-494B-A796-9D31B51DC7CB}"/>
          </ac:spMkLst>
        </pc:spChg>
        <pc:spChg chg="add mod">
          <ac:chgData name="shuvra chakraborty" userId="87a8c15b5d66133a" providerId="LiveId" clId="{4982E9D7-0711-4DC1-BE89-7CE885581F48}" dt="2021-03-07T22:47:37.016" v="261" actId="1076"/>
          <ac:spMkLst>
            <pc:docMk/>
            <pc:sldMk cId="3272034299" sldId="371"/>
            <ac:spMk id="6" creationId="{DDB9AC21-C64A-41C5-8985-17C1333DEC13}"/>
          </ac:spMkLst>
        </pc:spChg>
        <pc:spChg chg="add mod">
          <ac:chgData name="shuvra chakraborty" userId="87a8c15b5d66133a" providerId="LiveId" clId="{4982E9D7-0711-4DC1-BE89-7CE885581F48}" dt="2021-03-08T06:20:39.115" v="2126" actId="20577"/>
          <ac:spMkLst>
            <pc:docMk/>
            <pc:sldMk cId="3272034299" sldId="371"/>
            <ac:spMk id="7" creationId="{F6452AC6-1AAB-49D9-A7FB-CF62C5CC92A1}"/>
          </ac:spMkLst>
        </pc:spChg>
      </pc:sldChg>
      <pc:sldChg chg="delSp modSp add del mod">
        <pc:chgData name="shuvra chakraborty" userId="87a8c15b5d66133a" providerId="LiveId" clId="{4982E9D7-0711-4DC1-BE89-7CE885581F48}" dt="2021-03-08T02:15:56.004" v="851" actId="47"/>
        <pc:sldMkLst>
          <pc:docMk/>
          <pc:sldMk cId="1127009494" sldId="372"/>
        </pc:sldMkLst>
        <pc:spChg chg="del">
          <ac:chgData name="shuvra chakraborty" userId="87a8c15b5d66133a" providerId="LiveId" clId="{4982E9D7-0711-4DC1-BE89-7CE885581F48}" dt="2021-03-08T02:11:52.268" v="829" actId="478"/>
          <ac:spMkLst>
            <pc:docMk/>
            <pc:sldMk cId="1127009494" sldId="372"/>
            <ac:spMk id="6" creationId="{54BFC6A0-C4D1-4F1D-939A-6170EDE8FCD2}"/>
          </ac:spMkLst>
        </pc:spChg>
        <pc:spChg chg="del">
          <ac:chgData name="shuvra chakraborty" userId="87a8c15b5d66133a" providerId="LiveId" clId="{4982E9D7-0711-4DC1-BE89-7CE885581F48}" dt="2021-03-08T02:11:49.585" v="828" actId="478"/>
          <ac:spMkLst>
            <pc:docMk/>
            <pc:sldMk cId="1127009494" sldId="372"/>
            <ac:spMk id="7" creationId="{81E8ADEB-C64B-418E-AD66-C443078E9C1B}"/>
          </ac:spMkLst>
        </pc:spChg>
        <pc:graphicFrameChg chg="mod">
          <ac:chgData name="shuvra chakraborty" userId="87a8c15b5d66133a" providerId="LiveId" clId="{4982E9D7-0711-4DC1-BE89-7CE885581F48}" dt="2021-03-08T02:12:25.093" v="831" actId="14100"/>
          <ac:graphicFrameMkLst>
            <pc:docMk/>
            <pc:sldMk cId="1127009494" sldId="372"/>
            <ac:graphicFrameMk id="3" creationId="{97C3F565-9558-4E84-B7DB-6270CD22C8E6}"/>
          </ac:graphicFrameMkLst>
        </pc:graphicFrameChg>
      </pc:sldChg>
      <pc:sldChg chg="addSp modSp add mod">
        <pc:chgData name="shuvra chakraborty" userId="87a8c15b5d66133a" providerId="LiveId" clId="{4982E9D7-0711-4DC1-BE89-7CE885581F48}" dt="2021-03-08T16:44:16.570" v="2344" actId="14100"/>
        <pc:sldMkLst>
          <pc:docMk/>
          <pc:sldMk cId="3025376963" sldId="372"/>
        </pc:sldMkLst>
        <pc:graphicFrameChg chg="modGraphic">
          <ac:chgData name="shuvra chakraborty" userId="87a8c15b5d66133a" providerId="LiveId" clId="{4982E9D7-0711-4DC1-BE89-7CE885581F48}" dt="2021-03-08T16:42:24.524" v="2341" actId="20577"/>
          <ac:graphicFrameMkLst>
            <pc:docMk/>
            <pc:sldMk cId="3025376963" sldId="372"/>
            <ac:graphicFrameMk id="2" creationId="{50E950B9-29C7-4A4A-B3A6-92CA5B7F488E}"/>
          </ac:graphicFrameMkLst>
        </pc:graphicFrameChg>
        <pc:graphicFrameChg chg="add mod">
          <ac:chgData name="shuvra chakraborty" userId="87a8c15b5d66133a" providerId="LiveId" clId="{4982E9D7-0711-4DC1-BE89-7CE885581F48}" dt="2021-03-08T05:40:31.497" v="1611"/>
          <ac:graphicFrameMkLst>
            <pc:docMk/>
            <pc:sldMk cId="3025376963" sldId="372"/>
            <ac:graphicFrameMk id="16" creationId="{BF40D54E-1DBE-4BA5-8AC1-327658257858}"/>
          </ac:graphicFrameMkLst>
        </pc:graphicFrameChg>
        <pc:cxnChg chg="mod">
          <ac:chgData name="shuvra chakraborty" userId="87a8c15b5d66133a" providerId="LiveId" clId="{4982E9D7-0711-4DC1-BE89-7CE885581F48}" dt="2021-03-08T16:44:16.570" v="2344" actId="14100"/>
          <ac:cxnSpMkLst>
            <pc:docMk/>
            <pc:sldMk cId="3025376963" sldId="372"/>
            <ac:cxnSpMk id="15" creationId="{D1359ED1-2B35-4002-93E5-211C5B34A9E5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FE985C5-2418-4880-B06C-2F3D53234B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799363-10F5-4619-A788-03C86A00695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444CB4-3787-434A-9E1D-B471FE58A2F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D2F86A-4F6A-4F65-8E0F-587B499450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FA4C95-25EF-44F7-82F9-3E63C4D755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A9EA1-9B55-4149-8F37-7AA6CBBB5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74799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6375" y="793750"/>
            <a:ext cx="5227638" cy="3921125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500" b="0" strike="noStrike" spc="-1">
                <a:solidFill>
                  <a:srgbClr val="000000"/>
                </a:solidFill>
                <a:latin typeface="Arial"/>
              </a:rPr>
              <a:t>Click to move the slide</a:t>
            </a: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818073" y="4966429"/>
            <a:ext cx="6544202" cy="4704841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1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10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550034" cy="522427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5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101" name="PlaceHolder 4"/>
          <p:cNvSpPr>
            <a:spLocks noGrp="1"/>
          </p:cNvSpPr>
          <p:nvPr>
            <p:ph type="dt"/>
          </p:nvPr>
        </p:nvSpPr>
        <p:spPr>
          <a:xfrm>
            <a:off x="4630314" y="0"/>
            <a:ext cx="3550034" cy="522427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5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102" name="PlaceHolder 5"/>
          <p:cNvSpPr>
            <a:spLocks noGrp="1"/>
          </p:cNvSpPr>
          <p:nvPr>
            <p:ph type="ftr"/>
          </p:nvPr>
        </p:nvSpPr>
        <p:spPr>
          <a:xfrm>
            <a:off x="0" y="9933232"/>
            <a:ext cx="3550034" cy="522427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5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103" name="PlaceHolder 6"/>
          <p:cNvSpPr>
            <a:spLocks noGrp="1"/>
          </p:cNvSpPr>
          <p:nvPr>
            <p:ph type="sldNum"/>
          </p:nvPr>
        </p:nvSpPr>
        <p:spPr>
          <a:xfrm>
            <a:off x="4630314" y="9933232"/>
            <a:ext cx="3550034" cy="522427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81DEC02-BD1F-453E-97DB-8CBD58755EFF}" type="slidenum">
              <a:rPr lang="en-US" sz="1500" b="0" strike="noStrike" spc="-1">
                <a:latin typeface="Times New Roman"/>
              </a:rPr>
              <a:pPr algn="r"/>
              <a:t>‹#›</a:t>
            </a:fld>
            <a:endParaRPr lang="en-US" sz="15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7317431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8600" y="1200150"/>
            <a:ext cx="4318000" cy="3238500"/>
          </a:xfrm>
          <a:prstGeom prst="rect">
            <a:avLst/>
          </a:prstGeom>
        </p:spPr>
      </p:sp>
      <p:sp>
        <p:nvSpPr>
          <p:cNvPr id="270" name="PlaceHolder 2"/>
          <p:cNvSpPr>
            <a:spLocks noGrp="1"/>
          </p:cNvSpPr>
          <p:nvPr>
            <p:ph type="body"/>
          </p:nvPr>
        </p:nvSpPr>
        <p:spPr>
          <a:xfrm>
            <a:off x="731681" y="4620639"/>
            <a:ext cx="5851928" cy="3780114"/>
          </a:xfrm>
          <a:prstGeom prst="rect">
            <a:avLst/>
          </a:prstGeom>
        </p:spPr>
        <p:txBody>
          <a:bodyPr lIns="96693" tIns="48158" rIns="96693" bIns="48158"/>
          <a:lstStyle/>
          <a:p>
            <a:endParaRPr lang="en-US" sz="2100" spc="-1">
              <a:latin typeface="Arial"/>
            </a:endParaRPr>
          </a:p>
        </p:txBody>
      </p:sp>
      <p:sp>
        <p:nvSpPr>
          <p:cNvPr id="271" name="TextShape 3"/>
          <p:cNvSpPr txBox="1"/>
          <p:nvPr/>
        </p:nvSpPr>
        <p:spPr>
          <a:xfrm>
            <a:off x="4143411" y="9119652"/>
            <a:ext cx="3169605" cy="481262"/>
          </a:xfrm>
          <a:prstGeom prst="rect">
            <a:avLst/>
          </a:prstGeom>
          <a:noFill/>
          <a:ln>
            <a:noFill/>
          </a:ln>
        </p:spPr>
        <p:txBody>
          <a:bodyPr lIns="96693" tIns="48158" rIns="96693" bIns="48158" anchor="b"/>
          <a:lstStyle/>
          <a:p>
            <a:pPr algn="r">
              <a:lnSpc>
                <a:spcPct val="100000"/>
              </a:lnSpc>
            </a:pPr>
            <a:fld id="{D4124898-B7EF-4870-B902-82A81DC9EE6C}" type="slidenum">
              <a:rPr lang="en-US" sz="1500" spc="-1">
                <a:latin typeface="Times New Roman"/>
              </a:rPr>
              <a:pPr algn="r">
                <a:lnSpc>
                  <a:spcPct val="100000"/>
                </a:lnSpc>
              </a:pPr>
              <a:t>1</a:t>
            </a:fld>
            <a:endParaRPr lang="en-US" sz="15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80432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6992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28560" y="3730320"/>
            <a:ext cx="788652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788652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28560" y="3730320"/>
            <a:ext cx="788652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66992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28560" y="373032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669920" y="373032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3295080" y="105516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5961240" y="105516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628560" y="373032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body"/>
          </p:nvPr>
        </p:nvSpPr>
        <p:spPr>
          <a:xfrm>
            <a:off x="3295080" y="373032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body"/>
          </p:nvPr>
        </p:nvSpPr>
        <p:spPr>
          <a:xfrm>
            <a:off x="5961240" y="373032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B934B-4884-445C-9829-2C128E8B5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5BECC-8AE3-41BC-89DE-B8EFFB94C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34669-5731-499E-AE44-94D075939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8C8DB-2FAE-4C39-818A-B3B510603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46406D-1A7C-4F28-BB93-BA3E7DE6B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4EAF-CB30-42BF-9981-05F04181B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969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B5B0FD-D672-4E72-8C9D-CDF34FF4332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04481" y="6247376"/>
            <a:ext cx="381600" cy="466609"/>
          </a:xfrm>
        </p:spPr>
        <p:txBody>
          <a:bodyPr/>
          <a:lstStyle/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4240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1212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764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3375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028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F609C-1708-4912-BD1D-C81193706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20FD25-D0B2-4E33-ADF0-BEBD25005B5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5B8E637B-124B-4E2B-B313-A7FFC60304A7}" type="slidenum">
              <a:rPr lang="en-US" sz="1000" b="0" strike="noStrike" spc="-1" smtClean="0">
                <a:solidFill>
                  <a:srgbClr val="000000"/>
                </a:solidFill>
                <a:latin typeface="Calibri"/>
                <a:ea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en-US" sz="1000" b="0" strike="noStrike" spc="-1">
              <a:latin typeface="Times New Roman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113B0C-DA84-4BA4-93D1-3E481C5E06A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en-US" sz="2400" b="0" strike="noStrike" spc="-1" dirty="0">
              <a:latin typeface="Times New Roman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7A28BB-553C-4A70-89BD-CFBDCCADF0ED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 lang="en-US" sz="2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98825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118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176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7148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8456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306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6452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8074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1979660"/>
            <a:ext cx="6900227" cy="443198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2"/>
          </p:nvPr>
        </p:nvSpPr>
        <p:spPr>
          <a:xfrm>
            <a:off x="0" y="4754563"/>
            <a:ext cx="9144000" cy="276999"/>
          </a:xfrm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831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 userDrawn="1"/>
        </p:nvSpPr>
        <p:spPr bwMode="auto">
          <a:xfrm>
            <a:off x="0" y="6441441"/>
            <a:ext cx="9144000" cy="41656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tx2">
                  <a:lumMod val="75000"/>
                </a:schemeClr>
              </a:gs>
            </a:gsLst>
            <a:lin ang="0" scaled="1"/>
            <a:tileRect/>
          </a:gradFill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457200" tIns="0" rIns="274320" bIns="0" anchor="ctr"/>
          <a:lstStyle/>
          <a:p>
            <a:pPr marL="0" indent="0" algn="l" defTabSz="820738" eaLnBrk="0" hangingPunct="0"/>
            <a:r>
              <a:rPr lang="en-US" sz="1200" b="1" dirty="0">
                <a:solidFill>
                  <a:srgbClr val="FFFFFF"/>
                </a:solidFill>
              </a:rPr>
              <a:t>Star Lab:</a:t>
            </a:r>
            <a:r>
              <a:rPr lang="en-US" sz="1200" b="1" baseline="0" dirty="0">
                <a:solidFill>
                  <a:srgbClr val="FFFFFF"/>
                </a:solidFill>
              </a:rPr>
              <a:t> </a:t>
            </a:r>
            <a:r>
              <a:rPr lang="en-US" sz="1200" b="1" baseline="0" dirty="0" err="1">
                <a:solidFill>
                  <a:srgbClr val="FFFFFF"/>
                </a:solidFill>
              </a:rPr>
              <a:t>Falken</a:t>
            </a:r>
            <a:r>
              <a:rPr lang="en-US" sz="1200" b="1" baseline="0" dirty="0">
                <a:solidFill>
                  <a:srgbClr val="FFFFFF"/>
                </a:solidFill>
              </a:rPr>
              <a:t> Project</a:t>
            </a: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429435" y="143913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429435" y="2078899"/>
            <a:ext cx="4040188" cy="1902059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91860" y="143913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4"/>
          </p:nvPr>
        </p:nvSpPr>
        <p:spPr>
          <a:xfrm>
            <a:off x="4591860" y="2078899"/>
            <a:ext cx="4041775" cy="1902059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2243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28560" y="1055160"/>
            <a:ext cx="7886520" cy="512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7886520" cy="5121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3848400" cy="5121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69920" y="1055160"/>
            <a:ext cx="3848400" cy="5121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subTitle"/>
          </p:nvPr>
        </p:nvSpPr>
        <p:spPr>
          <a:xfrm>
            <a:off x="1818720" y="311400"/>
            <a:ext cx="4932360" cy="2142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69920" y="1055160"/>
            <a:ext cx="3848400" cy="5121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8560" y="373032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3848400" cy="5121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6992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69920" y="373032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2;p1"/>
          <p:cNvPicPr/>
          <p:nvPr/>
        </p:nvPicPr>
        <p:blipFill>
          <a:blip r:embed="rId17"/>
          <a:stretch/>
        </p:blipFill>
        <p:spPr>
          <a:xfrm>
            <a:off x="7706880" y="6235200"/>
            <a:ext cx="1269360" cy="456840"/>
          </a:xfrm>
          <a:prstGeom prst="rect">
            <a:avLst/>
          </a:prstGeom>
          <a:ln>
            <a:noFill/>
          </a:ln>
        </p:spPr>
      </p:pic>
      <p:pic>
        <p:nvPicPr>
          <p:cNvPr id="14" name="Google Shape;13;p1"/>
          <p:cNvPicPr/>
          <p:nvPr/>
        </p:nvPicPr>
        <p:blipFill>
          <a:blip r:embed="rId18"/>
          <a:stretch/>
        </p:blipFill>
        <p:spPr>
          <a:xfrm>
            <a:off x="6969240" y="246240"/>
            <a:ext cx="1886760" cy="758880"/>
          </a:xfrm>
          <a:prstGeom prst="rect">
            <a:avLst/>
          </a:prstGeom>
          <a:ln>
            <a:noFill/>
          </a:ln>
        </p:spPr>
      </p:pic>
      <p:pic>
        <p:nvPicPr>
          <p:cNvPr id="2" name="Google Shape;14;p1"/>
          <p:cNvPicPr/>
          <p:nvPr/>
        </p:nvPicPr>
        <p:blipFill>
          <a:blip r:embed="rId19"/>
          <a:stretch/>
        </p:blipFill>
        <p:spPr>
          <a:xfrm>
            <a:off x="281880" y="179280"/>
            <a:ext cx="1470960" cy="795600"/>
          </a:xfrm>
          <a:prstGeom prst="rect">
            <a:avLst/>
          </a:prstGeom>
          <a:ln>
            <a:noFill/>
          </a:ln>
        </p:spPr>
      </p:pic>
      <p:sp>
        <p:nvSpPr>
          <p:cNvPr id="3" name="CustomShape 1"/>
          <p:cNvSpPr/>
          <p:nvPr/>
        </p:nvSpPr>
        <p:spPr>
          <a:xfrm>
            <a:off x="1850040" y="980640"/>
            <a:ext cx="50288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50760">
            <a:solidFill>
              <a:srgbClr val="FF950E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" name="CustomShape 2"/>
          <p:cNvSpPr/>
          <p:nvPr/>
        </p:nvSpPr>
        <p:spPr>
          <a:xfrm>
            <a:off x="479160" y="6206040"/>
            <a:ext cx="84128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50760">
            <a:solidFill>
              <a:srgbClr val="FF950E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CustomShape 3"/>
          <p:cNvSpPr/>
          <p:nvPr/>
        </p:nvSpPr>
        <p:spPr>
          <a:xfrm>
            <a:off x="395280" y="6237360"/>
            <a:ext cx="1714680" cy="33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CustomShape 4"/>
          <p:cNvSpPr/>
          <p:nvPr/>
        </p:nvSpPr>
        <p:spPr>
          <a:xfrm>
            <a:off x="2362320" y="6297480"/>
            <a:ext cx="4419360" cy="33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1600" b="0" i="1" strike="noStrike" spc="-1">
                <a:solidFill>
                  <a:srgbClr val="888888"/>
                </a:solidFill>
                <a:latin typeface="Calibri"/>
                <a:ea typeface="Calibri"/>
              </a:rPr>
              <a:t>World-Leading Research with Real-World Impact!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7" name="CustomShape 5"/>
          <p:cNvSpPr/>
          <p:nvPr/>
        </p:nvSpPr>
        <p:spPr>
          <a:xfrm>
            <a:off x="3714480" y="6554880"/>
            <a:ext cx="1714680" cy="33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900" b="0" strike="noStrike" spc="-1">
                <a:solidFill>
                  <a:srgbClr val="888888"/>
                </a:solidFill>
                <a:latin typeface="Calibri"/>
                <a:ea typeface="Calibri"/>
              </a:rPr>
              <a:t>Page:  </a:t>
            </a:r>
            <a:fld id="{965A2952-B373-466A-8CB9-1B16517C2CF8}" type="slidenum">
              <a:rPr lang="en-US" sz="900" b="0" strike="noStrike" spc="-1">
                <a:solidFill>
                  <a:srgbClr val="888888"/>
                </a:solidFill>
                <a:latin typeface="Calibri"/>
                <a:ea typeface="Calibri"/>
              </a:rPr>
              <a:pPr algn="ctr">
                <a:lnSpc>
                  <a:spcPct val="100000"/>
                </a:lnSpc>
              </a:pPr>
              <a:t>‹#›</a:t>
            </a:fld>
            <a:endParaRPr lang="en-US" sz="900" b="0" strike="noStrike" spc="-1">
              <a:latin typeface="Arial"/>
            </a:endParaRPr>
          </a:p>
        </p:txBody>
      </p:sp>
      <p:sp>
        <p:nvSpPr>
          <p:cNvPr id="8" name="PlaceHolder 6"/>
          <p:cNvSpPr>
            <a:spLocks noGrp="1"/>
          </p:cNvSpPr>
          <p:nvPr>
            <p:ph type="body"/>
          </p:nvPr>
        </p:nvSpPr>
        <p:spPr>
          <a:xfrm>
            <a:off x="628560" y="1055160"/>
            <a:ext cx="7886520" cy="5121360"/>
          </a:xfrm>
          <a:prstGeom prst="rect">
            <a:avLst/>
          </a:prstGeom>
        </p:spPr>
        <p:txBody>
          <a:bodyPr/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9" name="PlaceHolder 7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anchor="b"/>
          <a:lstStyle/>
          <a:p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10" name="PlaceHolder 8"/>
          <p:cNvSpPr>
            <a:spLocks noGrp="1"/>
          </p:cNvSpPr>
          <p:nvPr>
            <p:ph type="sldNum"/>
          </p:nvPr>
        </p:nvSpPr>
        <p:spPr>
          <a:xfrm>
            <a:off x="4388400" y="6492960"/>
            <a:ext cx="366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5B8E637B-124B-4E2B-B313-A7FFC60304A7}" type="slidenum">
              <a:rPr lang="en-US" sz="1000" b="0" strike="noStrike" spc="-1">
                <a:solidFill>
                  <a:srgbClr val="000000"/>
                </a:solidFill>
                <a:latin typeface="Calibri"/>
                <a:ea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en-US" sz="1000" b="0" strike="noStrike" spc="-1">
              <a:latin typeface="Times New Roman"/>
            </a:endParaRPr>
          </a:p>
        </p:txBody>
      </p:sp>
      <p:sp>
        <p:nvSpPr>
          <p:cNvPr id="11" name="PlaceHolder 9"/>
          <p:cNvSpPr>
            <a:spLocks noGrp="1"/>
          </p:cNvSpPr>
          <p:nvPr>
            <p:ph type="ftr"/>
          </p:nvPr>
        </p:nvSpPr>
        <p:spPr>
          <a:xfrm>
            <a:off x="2743200" y="6237360"/>
            <a:ext cx="399168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12" name="PlaceHolder 10"/>
          <p:cNvSpPr>
            <a:spLocks noGrp="1"/>
          </p:cNvSpPr>
          <p:nvPr>
            <p:ph type="dt"/>
          </p:nvPr>
        </p:nvSpPr>
        <p:spPr>
          <a:xfrm>
            <a:off x="443520" y="6231240"/>
            <a:ext cx="2511720" cy="3322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4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75" r:id="rId14"/>
    <p:sldLayoutId id="2147483676" r:id="rId15"/>
  </p:sldLayoutIdLst>
  <p:hf sldNum="0" hdr="0" ftr="0" dt="0"/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92009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0.png"/><Relationship Id="rId21" Type="http://schemas.openxmlformats.org/officeDocument/2006/relationships/image" Target="../media/image24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image" Target="../media/image50.png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0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0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228600" y="1219200"/>
            <a:ext cx="8732880" cy="146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800" dirty="0"/>
              <a:t>Formal Analysis of </a:t>
            </a:r>
            <a:r>
              <a:rPr lang="en-US" sz="2800" dirty="0" err="1"/>
              <a:t>ReBAC</a:t>
            </a:r>
            <a:r>
              <a:rPr lang="en-US" sz="2800" dirty="0"/>
              <a:t> Policy Mining Feasibility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105" name="CustomShape 2"/>
          <p:cNvSpPr/>
          <p:nvPr/>
        </p:nvSpPr>
        <p:spPr>
          <a:xfrm>
            <a:off x="76200" y="2683200"/>
            <a:ext cx="8969520" cy="318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marL="108000" algn="ctr">
              <a:lnSpc>
                <a:spcPct val="100000"/>
              </a:lnSpc>
            </a:pPr>
            <a:endParaRPr lang="en-US" sz="1800" b="0" strike="noStrike" spc="-1" dirty="0">
              <a:latin typeface="Arial"/>
            </a:endParaRPr>
          </a:p>
          <a:p>
            <a:pPr marL="108000" algn="ctr">
              <a:lnSpc>
                <a:spcPct val="100000"/>
              </a:lnSpc>
            </a:pPr>
            <a:r>
              <a:rPr lang="en-US" sz="2400" b="0" strike="noStrike" spc="-1" dirty="0">
                <a:solidFill>
                  <a:schemeClr val="accent1"/>
                </a:solidFill>
                <a:latin typeface="Calibri"/>
                <a:ea typeface="Calibri"/>
              </a:rPr>
              <a:t>Shuvra Chakraborty and Ravi Sandhu</a:t>
            </a:r>
            <a:endParaRPr lang="en-US" sz="2400" b="0" strike="noStrike" spc="-1" dirty="0">
              <a:solidFill>
                <a:schemeClr val="accent1"/>
              </a:solidFill>
              <a:latin typeface="Arial"/>
            </a:endParaRPr>
          </a:p>
          <a:p>
            <a:pPr marL="108000" algn="ctr">
              <a:lnSpc>
                <a:spcPct val="100000"/>
              </a:lnSpc>
            </a:pPr>
            <a:endParaRPr lang="en-US" sz="2400" b="0" strike="noStrike" spc="-1" dirty="0">
              <a:latin typeface="Arial"/>
            </a:endParaRPr>
          </a:p>
          <a:p>
            <a:pPr marL="108000" algn="ctr">
              <a:lnSpc>
                <a:spcPct val="100000"/>
              </a:lnSpc>
            </a:pPr>
            <a:r>
              <a:rPr lang="en-US" sz="2000" b="1" strike="noStrike" spc="-1" dirty="0">
                <a:solidFill>
                  <a:srgbClr val="1F497D"/>
                </a:solidFill>
                <a:latin typeface="Calibri"/>
                <a:ea typeface="Calibri"/>
              </a:rPr>
              <a:t>Dept. of Computer Science</a:t>
            </a:r>
            <a:endParaRPr lang="en-US" sz="2000" b="0" strike="noStrike" spc="-1" dirty="0">
              <a:latin typeface="Arial"/>
            </a:endParaRPr>
          </a:p>
          <a:p>
            <a:pPr marL="108000" algn="ctr">
              <a:lnSpc>
                <a:spcPct val="100000"/>
              </a:lnSpc>
            </a:pPr>
            <a:r>
              <a:rPr lang="en-US" sz="2000" b="1" strike="noStrike" spc="-1" dirty="0">
                <a:solidFill>
                  <a:srgbClr val="1F497D"/>
                </a:solidFill>
                <a:latin typeface="Calibri"/>
                <a:ea typeface="Calibri"/>
              </a:rPr>
              <a:t>Institute for Cyber Security</a:t>
            </a:r>
            <a:endParaRPr lang="en-US" sz="2000" b="0" strike="noStrike" spc="-1" dirty="0">
              <a:latin typeface="Arial"/>
            </a:endParaRPr>
          </a:p>
          <a:p>
            <a:pPr marL="108000" algn="ctr">
              <a:lnSpc>
                <a:spcPct val="100000"/>
              </a:lnSpc>
            </a:pPr>
            <a:r>
              <a:rPr lang="en-US" sz="2000" b="1" strike="noStrike" spc="-1" dirty="0">
                <a:solidFill>
                  <a:srgbClr val="1F497D"/>
                </a:solidFill>
                <a:latin typeface="Calibri"/>
                <a:ea typeface="Calibri"/>
              </a:rPr>
              <a:t>University of Texas at San Antonio, TX 78249, USA</a:t>
            </a:r>
          </a:p>
          <a:p>
            <a:pPr marL="108000" algn="ctr">
              <a:lnSpc>
                <a:spcPct val="100000"/>
              </a:lnSpc>
            </a:pPr>
            <a:endParaRPr lang="en-US" sz="2000" b="0" strike="noStrike" spc="-1" dirty="0">
              <a:latin typeface="Arial"/>
            </a:endParaRPr>
          </a:p>
          <a:p>
            <a:pPr marL="108000" algn="ctr">
              <a:lnSpc>
                <a:spcPct val="100000"/>
              </a:lnSpc>
            </a:pPr>
            <a:r>
              <a:rPr lang="en-US" sz="2000" b="0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</a:rPr>
              <a:t>11th ACM Conference on Data and Application Security and Privacy (CODASPY), April 26-28, 2021, Virtual Event.</a:t>
            </a:r>
            <a:endParaRPr lang="en-US" sz="2000" b="0" strike="noStrike" spc="-1" dirty="0">
              <a:solidFill>
                <a:schemeClr val="accent1"/>
              </a:solidFill>
              <a:latin typeface="Arial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7C29AE-39D4-4444-918D-6C25D927C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D4AA956-DDA4-4355-BB7F-0EBF46D36A4E}"/>
              </a:ext>
            </a:extLst>
          </p:cNvPr>
          <p:cNvCxnSpPr>
            <a:cxnSpLocks/>
          </p:cNvCxnSpPr>
          <p:nvPr/>
        </p:nvCxnSpPr>
        <p:spPr>
          <a:xfrm flipH="1">
            <a:off x="3453518" y="2439537"/>
            <a:ext cx="1" cy="2020014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414A5FDF-BFFD-48F8-805F-82C23CFAABB4}"/>
              </a:ext>
            </a:extLst>
          </p:cNvPr>
          <p:cNvSpPr txBox="1"/>
          <p:nvPr/>
        </p:nvSpPr>
        <p:spPr>
          <a:xfrm>
            <a:off x="1541566" y="5036308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779294B-FADF-4F8A-8FAA-D01D86683B44}"/>
              </a:ext>
            </a:extLst>
          </p:cNvPr>
          <p:cNvSpPr/>
          <p:nvPr/>
        </p:nvSpPr>
        <p:spPr>
          <a:xfrm>
            <a:off x="354458" y="1194585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Alice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546B978-13CE-4519-9866-66C3E3E99192}"/>
              </a:ext>
            </a:extLst>
          </p:cNvPr>
          <p:cNvSpPr/>
          <p:nvPr/>
        </p:nvSpPr>
        <p:spPr>
          <a:xfrm>
            <a:off x="2688841" y="4421451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Cathy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A64F3A5-9EC9-417E-9CE9-B48D03B8A491}"/>
              </a:ext>
            </a:extLst>
          </p:cNvPr>
          <p:cNvSpPr/>
          <p:nvPr/>
        </p:nvSpPr>
        <p:spPr>
          <a:xfrm>
            <a:off x="2688841" y="1194585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Bob</a:t>
            </a:r>
            <a:endParaRPr lang="en-US" sz="1050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9C33A6E-3967-49AE-AC8A-66280D3E144D}"/>
              </a:ext>
            </a:extLst>
          </p:cNvPr>
          <p:cNvSpPr/>
          <p:nvPr/>
        </p:nvSpPr>
        <p:spPr>
          <a:xfrm>
            <a:off x="354458" y="4421451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Ray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08845E0-25E5-4533-96B4-9D1CF6E4FB79}"/>
              </a:ext>
            </a:extLst>
          </p:cNvPr>
          <p:cNvCxnSpPr>
            <a:cxnSpLocks/>
            <a:stCxn id="29" idx="6"/>
            <a:endCxn id="27" idx="2"/>
          </p:cNvCxnSpPr>
          <p:nvPr/>
        </p:nvCxnSpPr>
        <p:spPr>
          <a:xfrm>
            <a:off x="1685692" y="5051547"/>
            <a:ext cx="1003148" cy="0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A67D7EFF-DCE3-4404-9C75-5958E8BFA470}"/>
              </a:ext>
            </a:extLst>
          </p:cNvPr>
          <p:cNvSpPr txBox="1"/>
          <p:nvPr/>
        </p:nvSpPr>
        <p:spPr>
          <a:xfrm>
            <a:off x="3065075" y="3099766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0E950B9-29C7-4A4A-B3A6-92CA5B7F48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452583"/>
              </p:ext>
            </p:extLst>
          </p:nvPr>
        </p:nvGraphicFramePr>
        <p:xfrm>
          <a:off x="6172209" y="1371600"/>
          <a:ext cx="2607998" cy="4034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7998">
                  <a:extLst>
                    <a:ext uri="{9D8B030D-6E8A-4147-A177-3AD203B41FA5}">
                      <a16:colId xmlns:a16="http://schemas.microsoft.com/office/drawing/2014/main" val="206229458"/>
                    </a:ext>
                  </a:extLst>
                </a:gridCol>
              </a:tblGrid>
              <a:tr h="2017485">
                <a:tc>
                  <a:txBody>
                    <a:bodyPr/>
                    <a:lstStyle/>
                    <a:p>
                      <a:r>
                        <a:rPr lang="en-US" b="1" u="sng" dirty="0"/>
                        <a:t>Feasible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(Bob, Cathy, op)</a:t>
                      </a:r>
                    </a:p>
                    <a:p>
                      <a:r>
                        <a:rPr lang="en-US" dirty="0"/>
                        <a:t>(Ray, Cathy, op)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 err="1"/>
                        <a:t>Rule</a:t>
                      </a:r>
                      <a:r>
                        <a:rPr lang="en-US" baseline="-25000" dirty="0" err="1"/>
                        <a:t>op</a:t>
                      </a:r>
                      <a:r>
                        <a:rPr lang="en-US" baseline="0" dirty="0"/>
                        <a:t> = 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352836"/>
                  </a:ext>
                </a:extLst>
              </a:tr>
              <a:tr h="2017485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b="1" u="sng" dirty="0">
                          <a:solidFill>
                            <a:srgbClr val="FF0000"/>
                          </a:solidFill>
                        </a:rPr>
                        <a:t>Infeasible</a:t>
                      </a:r>
                    </a:p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marL="400050" indent="-400050">
                        <a:buAutoNum type="romanLcParenR"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(Bob, Cathy, op)</a:t>
                      </a:r>
                    </a:p>
                    <a:p>
                      <a:pPr marL="400050" indent="-400050">
                        <a:buAutoNum type="romanLcParenR"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(Cathy, Ray, op)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913906"/>
                  </a:ext>
                </a:extLst>
              </a:tr>
            </a:tbl>
          </a:graphicData>
        </a:graphic>
      </p:graphicFrame>
      <p:sp>
        <p:nvSpPr>
          <p:cNvPr id="21" name="Title 1">
            <a:extLst>
              <a:ext uri="{FF2B5EF4-FFF2-40B4-BE49-F238E27FC236}">
                <a16:creationId xmlns:a16="http://schemas.microsoft.com/office/drawing/2014/main" id="{CCA8EF87-B11A-46FF-9E47-CED4725B1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9440" y="311400"/>
            <a:ext cx="4932360" cy="461880"/>
          </a:xfr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RG Example</a:t>
            </a:r>
          </a:p>
        </p:txBody>
      </p:sp>
    </p:spTree>
    <p:extLst>
      <p:ext uri="{BB962C8B-B14F-4D97-AF65-F5344CB8AC3E}">
        <p14:creationId xmlns:p14="http://schemas.microsoft.com/office/powerpoint/2010/main" val="3705055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D4AA956-DDA4-4355-BB7F-0EBF46D36A4E}"/>
              </a:ext>
            </a:extLst>
          </p:cNvPr>
          <p:cNvCxnSpPr>
            <a:cxnSpLocks/>
          </p:cNvCxnSpPr>
          <p:nvPr/>
        </p:nvCxnSpPr>
        <p:spPr>
          <a:xfrm flipH="1">
            <a:off x="3453518" y="2439537"/>
            <a:ext cx="1" cy="2020014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414A5FDF-BFFD-48F8-805F-82C23CFAABB4}"/>
              </a:ext>
            </a:extLst>
          </p:cNvPr>
          <p:cNvSpPr txBox="1"/>
          <p:nvPr/>
        </p:nvSpPr>
        <p:spPr>
          <a:xfrm>
            <a:off x="1541566" y="5036308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779294B-FADF-4F8A-8FAA-D01D86683B44}"/>
              </a:ext>
            </a:extLst>
          </p:cNvPr>
          <p:cNvSpPr/>
          <p:nvPr/>
        </p:nvSpPr>
        <p:spPr>
          <a:xfrm>
            <a:off x="354458" y="1194585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Alice</a:t>
            </a:r>
            <a:endParaRPr lang="en-US" sz="240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546B978-13CE-4519-9866-66C3E3E99192}"/>
              </a:ext>
            </a:extLst>
          </p:cNvPr>
          <p:cNvSpPr/>
          <p:nvPr/>
        </p:nvSpPr>
        <p:spPr>
          <a:xfrm>
            <a:off x="2688841" y="4421451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Cathy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A64F3A5-9EC9-417E-9CE9-B48D03B8A491}"/>
              </a:ext>
            </a:extLst>
          </p:cNvPr>
          <p:cNvSpPr/>
          <p:nvPr/>
        </p:nvSpPr>
        <p:spPr>
          <a:xfrm>
            <a:off x="2688841" y="1194585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Bob</a:t>
            </a:r>
            <a:endParaRPr lang="en-US" sz="1050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9C33A6E-3967-49AE-AC8A-66280D3E144D}"/>
              </a:ext>
            </a:extLst>
          </p:cNvPr>
          <p:cNvSpPr/>
          <p:nvPr/>
        </p:nvSpPr>
        <p:spPr>
          <a:xfrm>
            <a:off x="354458" y="4421451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Ray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08845E0-25E5-4533-96B4-9D1CF6E4FB79}"/>
              </a:ext>
            </a:extLst>
          </p:cNvPr>
          <p:cNvCxnSpPr>
            <a:cxnSpLocks/>
            <a:stCxn id="29" idx="6"/>
            <a:endCxn id="27" idx="2"/>
          </p:cNvCxnSpPr>
          <p:nvPr/>
        </p:nvCxnSpPr>
        <p:spPr>
          <a:xfrm>
            <a:off x="1685692" y="5051547"/>
            <a:ext cx="1003148" cy="0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A67D7EFF-DCE3-4404-9C75-5958E8BFA470}"/>
              </a:ext>
            </a:extLst>
          </p:cNvPr>
          <p:cNvSpPr txBox="1"/>
          <p:nvPr/>
        </p:nvSpPr>
        <p:spPr>
          <a:xfrm>
            <a:off x="3446081" y="3087450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    op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0E950B9-29C7-4A4A-B3A6-92CA5B7F48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117065"/>
              </p:ext>
            </p:extLst>
          </p:nvPr>
        </p:nvGraphicFramePr>
        <p:xfrm>
          <a:off x="6172209" y="1488792"/>
          <a:ext cx="2607998" cy="2017485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607998">
                  <a:extLst>
                    <a:ext uri="{9D8B030D-6E8A-4147-A177-3AD203B41FA5}">
                      <a16:colId xmlns:a16="http://schemas.microsoft.com/office/drawing/2014/main" val="206229458"/>
                    </a:ext>
                  </a:extLst>
                </a:gridCol>
              </a:tblGrid>
              <a:tr h="2017485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u="sng" dirty="0">
                          <a:solidFill>
                            <a:srgbClr val="FF0000"/>
                          </a:solidFill>
                        </a:rPr>
                        <a:t>Infeasible</a:t>
                      </a:r>
                    </a:p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marL="400050" indent="-400050">
                        <a:buAutoNum type="romanLcParenR"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(Bob, Cathy, op)</a:t>
                      </a:r>
                    </a:p>
                    <a:p>
                      <a:pPr marL="400050" indent="-400050">
                        <a:buAutoNum type="romanLcParenR"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(Cathy, Ray, op)</a:t>
                      </a:r>
                    </a:p>
                    <a:p>
                      <a:pPr marL="400050" indent="-400050">
                        <a:buAutoNum type="romanLcParenR"/>
                      </a:pPr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Rule</a:t>
                      </a:r>
                      <a:r>
                        <a:rPr lang="en-US" baseline="-25000" dirty="0" err="1">
                          <a:solidFill>
                            <a:schemeClr val="tx1"/>
                          </a:solidFill>
                        </a:rPr>
                        <a:t>op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= 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913906"/>
                  </a:ext>
                </a:extLst>
              </a:tr>
            </a:tbl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CE436D1-F33A-476F-B40E-0943E23BEF85}"/>
              </a:ext>
            </a:extLst>
          </p:cNvPr>
          <p:cNvCxnSpPr>
            <a:cxnSpLocks/>
          </p:cNvCxnSpPr>
          <p:nvPr/>
        </p:nvCxnSpPr>
        <p:spPr>
          <a:xfrm>
            <a:off x="3993039" y="2097653"/>
            <a:ext cx="0" cy="2702947"/>
          </a:xfrm>
          <a:prstGeom prst="straightConnector1">
            <a:avLst/>
          </a:prstGeom>
          <a:ln w="57150"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1359ED1-2B35-4002-93E5-211C5B34A9E5}"/>
              </a:ext>
            </a:extLst>
          </p:cNvPr>
          <p:cNvCxnSpPr>
            <a:cxnSpLocks/>
          </p:cNvCxnSpPr>
          <p:nvPr/>
        </p:nvCxnSpPr>
        <p:spPr>
          <a:xfrm flipH="1">
            <a:off x="1541566" y="4648200"/>
            <a:ext cx="1279994" cy="0"/>
          </a:xfrm>
          <a:prstGeom prst="straightConnector1">
            <a:avLst/>
          </a:prstGeom>
          <a:ln w="57150"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EFB18CB-7767-4E6B-87F1-783645F80518}"/>
              </a:ext>
            </a:extLst>
          </p:cNvPr>
          <p:cNvSpPr txBox="1"/>
          <p:nvPr/>
        </p:nvSpPr>
        <p:spPr>
          <a:xfrm>
            <a:off x="1600200" y="4105935"/>
            <a:ext cx="1177797" cy="513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op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33D6C02-3906-4046-BD68-17D9BE8A8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DB69FF92-505F-4738-95B4-0FCC79DD8644}"/>
              </a:ext>
            </a:extLst>
          </p:cNvPr>
          <p:cNvSpPr txBox="1">
            <a:spLocks/>
          </p:cNvSpPr>
          <p:nvPr/>
        </p:nvSpPr>
        <p:spPr>
          <a:xfrm>
            <a:off x="1849440" y="311400"/>
            <a:ext cx="4932360" cy="461880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b"/>
          <a:lstStyle>
            <a:lvl1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kern="0" dirty="0">
                <a:latin typeface="Calibri" panose="020F0502020204030204" pitchFamily="34" charset="0"/>
                <a:cs typeface="Calibri" panose="020F0502020204030204" pitchFamily="34" charset="0"/>
              </a:rPr>
              <a:t>Solution 1</a:t>
            </a:r>
          </a:p>
        </p:txBody>
      </p:sp>
    </p:spTree>
    <p:extLst>
      <p:ext uri="{BB962C8B-B14F-4D97-AF65-F5344CB8AC3E}">
        <p14:creationId xmlns:p14="http://schemas.microsoft.com/office/powerpoint/2010/main" val="4241841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D4AA956-DDA4-4355-BB7F-0EBF46D36A4E}"/>
              </a:ext>
            </a:extLst>
          </p:cNvPr>
          <p:cNvCxnSpPr>
            <a:cxnSpLocks/>
          </p:cNvCxnSpPr>
          <p:nvPr/>
        </p:nvCxnSpPr>
        <p:spPr>
          <a:xfrm flipH="1">
            <a:off x="3453518" y="2439537"/>
            <a:ext cx="1" cy="2020014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414A5FDF-BFFD-48F8-805F-82C23CFAABB4}"/>
              </a:ext>
            </a:extLst>
          </p:cNvPr>
          <p:cNvSpPr txBox="1"/>
          <p:nvPr/>
        </p:nvSpPr>
        <p:spPr>
          <a:xfrm>
            <a:off x="1541566" y="5036308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779294B-FADF-4F8A-8FAA-D01D86683B44}"/>
              </a:ext>
            </a:extLst>
          </p:cNvPr>
          <p:cNvSpPr/>
          <p:nvPr/>
        </p:nvSpPr>
        <p:spPr>
          <a:xfrm>
            <a:off x="354458" y="1194585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Alice</a:t>
            </a:r>
            <a:endParaRPr lang="en-US" sz="240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546B978-13CE-4519-9866-66C3E3E99192}"/>
              </a:ext>
            </a:extLst>
          </p:cNvPr>
          <p:cNvSpPr/>
          <p:nvPr/>
        </p:nvSpPr>
        <p:spPr>
          <a:xfrm>
            <a:off x="2688841" y="4421451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Cathy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A64F3A5-9EC9-417E-9CE9-B48D03B8A491}"/>
              </a:ext>
            </a:extLst>
          </p:cNvPr>
          <p:cNvSpPr/>
          <p:nvPr/>
        </p:nvSpPr>
        <p:spPr>
          <a:xfrm>
            <a:off x="2688841" y="1194585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Bob</a:t>
            </a:r>
            <a:endParaRPr lang="en-US" sz="1050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9C33A6E-3967-49AE-AC8A-66280D3E144D}"/>
              </a:ext>
            </a:extLst>
          </p:cNvPr>
          <p:cNvSpPr/>
          <p:nvPr/>
        </p:nvSpPr>
        <p:spPr>
          <a:xfrm>
            <a:off x="354458" y="4421451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Ray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08845E0-25E5-4533-96B4-9D1CF6E4FB79}"/>
              </a:ext>
            </a:extLst>
          </p:cNvPr>
          <p:cNvCxnSpPr>
            <a:cxnSpLocks/>
            <a:stCxn id="29" idx="6"/>
            <a:endCxn id="27" idx="2"/>
          </p:cNvCxnSpPr>
          <p:nvPr/>
        </p:nvCxnSpPr>
        <p:spPr>
          <a:xfrm>
            <a:off x="1685692" y="5051547"/>
            <a:ext cx="1003148" cy="0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A67D7EFF-DCE3-4404-9C75-5958E8BFA470}"/>
              </a:ext>
            </a:extLst>
          </p:cNvPr>
          <p:cNvSpPr txBox="1"/>
          <p:nvPr/>
        </p:nvSpPr>
        <p:spPr>
          <a:xfrm>
            <a:off x="3446081" y="3087450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    op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0E950B9-29C7-4A4A-B3A6-92CA5B7F48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347217"/>
              </p:ext>
            </p:extLst>
          </p:nvPr>
        </p:nvGraphicFramePr>
        <p:xfrm>
          <a:off x="6172209" y="1488792"/>
          <a:ext cx="2607998" cy="2017485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607998">
                  <a:extLst>
                    <a:ext uri="{9D8B030D-6E8A-4147-A177-3AD203B41FA5}">
                      <a16:colId xmlns:a16="http://schemas.microsoft.com/office/drawing/2014/main" val="206229458"/>
                    </a:ext>
                  </a:extLst>
                </a:gridCol>
              </a:tblGrid>
              <a:tr h="2017485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u="sng" dirty="0">
                          <a:solidFill>
                            <a:srgbClr val="FF0000"/>
                          </a:solidFill>
                        </a:rPr>
                        <a:t>Infeasible</a:t>
                      </a:r>
                    </a:p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marL="400050" indent="-400050">
                        <a:buAutoNum type="romanLcParenR"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(Bob, Cathy, op)</a:t>
                      </a:r>
                    </a:p>
                    <a:p>
                      <a:pPr marL="400050" indent="-400050">
                        <a:buAutoNum type="romanLcParenR"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(Cathy, Ray, op)</a:t>
                      </a:r>
                    </a:p>
                    <a:p>
                      <a:pPr marL="400050" indent="-400050">
                        <a:buAutoNum type="romanLcParenR"/>
                      </a:pPr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Rule</a:t>
                      </a:r>
                      <a:r>
                        <a:rPr lang="en-US" baseline="-25000" dirty="0" err="1">
                          <a:solidFill>
                            <a:schemeClr val="tx1"/>
                          </a:solidFill>
                        </a:rPr>
                        <a:t>op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= 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913906"/>
                  </a:ext>
                </a:extLst>
              </a:tr>
            </a:tbl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CE436D1-F33A-476F-B40E-0943E23BEF85}"/>
              </a:ext>
            </a:extLst>
          </p:cNvPr>
          <p:cNvCxnSpPr>
            <a:cxnSpLocks/>
          </p:cNvCxnSpPr>
          <p:nvPr/>
        </p:nvCxnSpPr>
        <p:spPr>
          <a:xfrm>
            <a:off x="3993039" y="2097653"/>
            <a:ext cx="0" cy="2702947"/>
          </a:xfrm>
          <a:prstGeom prst="straightConnector1">
            <a:avLst/>
          </a:prstGeom>
          <a:ln w="57150"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1359ED1-2B35-4002-93E5-211C5B34A9E5}"/>
              </a:ext>
            </a:extLst>
          </p:cNvPr>
          <p:cNvCxnSpPr>
            <a:cxnSpLocks/>
          </p:cNvCxnSpPr>
          <p:nvPr/>
        </p:nvCxnSpPr>
        <p:spPr>
          <a:xfrm flipH="1">
            <a:off x="1541566" y="4648200"/>
            <a:ext cx="1279994" cy="0"/>
          </a:xfrm>
          <a:prstGeom prst="straightConnector1">
            <a:avLst/>
          </a:prstGeom>
          <a:ln w="57150"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EFB18CB-7767-4E6B-87F1-783645F80518}"/>
              </a:ext>
            </a:extLst>
          </p:cNvPr>
          <p:cNvSpPr txBox="1"/>
          <p:nvPr/>
        </p:nvSpPr>
        <p:spPr>
          <a:xfrm>
            <a:off x="1558798" y="4105935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op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33D6C02-3906-4046-BD68-17D9BE8A8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DB69FF92-505F-4738-95B4-0FCC79DD8644}"/>
              </a:ext>
            </a:extLst>
          </p:cNvPr>
          <p:cNvSpPr txBox="1">
            <a:spLocks/>
          </p:cNvSpPr>
          <p:nvPr/>
        </p:nvSpPr>
        <p:spPr>
          <a:xfrm>
            <a:off x="1849440" y="311400"/>
            <a:ext cx="4932360" cy="461880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b"/>
          <a:lstStyle>
            <a:lvl1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kern="0" dirty="0">
                <a:latin typeface="Calibri" panose="020F0502020204030204" pitchFamily="34" charset="0"/>
                <a:cs typeface="Calibri" panose="020F0502020204030204" pitchFamily="34" charset="0"/>
              </a:rPr>
              <a:t>Solution 1</a:t>
            </a:r>
          </a:p>
        </p:txBody>
      </p:sp>
      <p:graphicFrame>
        <p:nvGraphicFramePr>
          <p:cNvPr id="16" name="Table 2">
            <a:extLst>
              <a:ext uri="{FF2B5EF4-FFF2-40B4-BE49-F238E27FC236}">
                <a16:creationId xmlns:a16="http://schemas.microsoft.com/office/drawing/2014/main" id="{BF40D54E-1DBE-4BA5-8AC1-3276582578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011456"/>
              </p:ext>
            </p:extLst>
          </p:nvPr>
        </p:nvGraphicFramePr>
        <p:xfrm>
          <a:off x="5159893" y="3657600"/>
          <a:ext cx="4022490" cy="2286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22490">
                  <a:extLst>
                    <a:ext uri="{9D8B030D-6E8A-4147-A177-3AD203B41FA5}">
                      <a16:colId xmlns:a16="http://schemas.microsoft.com/office/drawing/2014/main" val="206229458"/>
                    </a:ext>
                  </a:extLst>
                </a:gridCol>
              </a:tblGrid>
              <a:tr h="201748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b="1" dirty="0">
                        <a:solidFill>
                          <a:schemeClr val="accent1"/>
                        </a:solidFill>
                      </a:endParaRPr>
                    </a:p>
                    <a:p>
                      <a:pPr marL="0"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b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Simple</a:t>
                      </a:r>
                    </a:p>
                    <a:p>
                      <a:pPr marL="0"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b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Operation ꓵ Relationship types={}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b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Minimal edges not guaranteed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|Authorization| edges at worst!</a:t>
                      </a:r>
                    </a:p>
                    <a:p>
                      <a:pPr marL="0" indent="0" algn="ctr">
                        <a:buNone/>
                      </a:pP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379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376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073D246-828B-4EA9-845B-1A0688607109}"/>
              </a:ext>
            </a:extLst>
          </p:cNvPr>
          <p:cNvSpPr txBox="1"/>
          <p:nvPr/>
        </p:nvSpPr>
        <p:spPr>
          <a:xfrm>
            <a:off x="6576253" y="2057400"/>
            <a:ext cx="18303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Simple Complementary Permissive Path (SCPP)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5FB730-A98B-4083-9C76-3E415C169D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276600"/>
            <a:ext cx="5457825" cy="196215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4736F695-B899-4A3E-8E5D-EA9F6FCAAC98}"/>
              </a:ext>
            </a:extLst>
          </p:cNvPr>
          <p:cNvSpPr txBox="1">
            <a:spLocks/>
          </p:cNvSpPr>
          <p:nvPr/>
        </p:nvSpPr>
        <p:spPr>
          <a:xfrm>
            <a:off x="1915808" y="413555"/>
            <a:ext cx="4932360" cy="461880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b"/>
          <a:lstStyle>
            <a:lvl1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Path</a:t>
            </a:r>
            <a:r>
              <a:rPr lang="en-US" sz="3200" b="1" dirty="0"/>
              <a:t> 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Variations</a:t>
            </a:r>
            <a:endParaRPr lang="en-US" sz="3200" b="1" kern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CB578F6E-35F5-44C6-8A64-44E090D08DEA}"/>
              </a:ext>
            </a:extLst>
          </p:cNvPr>
          <p:cNvSpPr/>
          <p:nvPr/>
        </p:nvSpPr>
        <p:spPr>
          <a:xfrm>
            <a:off x="4114800" y="971966"/>
            <a:ext cx="484980" cy="4881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38D5DB71-2774-4373-B21F-2918C9EDA51A}"/>
              </a:ext>
            </a:extLst>
          </p:cNvPr>
          <p:cNvSpPr/>
          <p:nvPr/>
        </p:nvSpPr>
        <p:spPr>
          <a:xfrm>
            <a:off x="1441160" y="1676400"/>
            <a:ext cx="3810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C33C3E68-9481-4E74-94B4-C4090E35A8D3}"/>
              </a:ext>
            </a:extLst>
          </p:cNvPr>
          <p:cNvSpPr/>
          <p:nvPr/>
        </p:nvSpPr>
        <p:spPr>
          <a:xfrm>
            <a:off x="3195973" y="1676400"/>
            <a:ext cx="3810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CBF20B3E-690B-4740-9E3A-91DC72B2B4F7}"/>
              </a:ext>
            </a:extLst>
          </p:cNvPr>
          <p:cNvSpPr/>
          <p:nvPr/>
        </p:nvSpPr>
        <p:spPr>
          <a:xfrm>
            <a:off x="5029200" y="1676400"/>
            <a:ext cx="3810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2C44847A-2231-4009-98CC-CBB9BDA10F06}"/>
              </a:ext>
            </a:extLst>
          </p:cNvPr>
          <p:cNvSpPr/>
          <p:nvPr/>
        </p:nvSpPr>
        <p:spPr>
          <a:xfrm>
            <a:off x="6858000" y="1676400"/>
            <a:ext cx="3810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Left-Right 14">
            <a:extLst>
              <a:ext uri="{FF2B5EF4-FFF2-40B4-BE49-F238E27FC236}">
                <a16:creationId xmlns:a16="http://schemas.microsoft.com/office/drawing/2014/main" id="{21D59788-D9C1-405E-B797-69FBFFFEE556}"/>
              </a:ext>
            </a:extLst>
          </p:cNvPr>
          <p:cNvSpPr/>
          <p:nvPr/>
        </p:nvSpPr>
        <p:spPr>
          <a:xfrm>
            <a:off x="838200" y="1295400"/>
            <a:ext cx="7315200" cy="4572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7E08B34-CF92-4802-ABE0-39EB74A8E043}"/>
              </a:ext>
            </a:extLst>
          </p:cNvPr>
          <p:cNvSpPr txBox="1"/>
          <p:nvPr/>
        </p:nvSpPr>
        <p:spPr>
          <a:xfrm>
            <a:off x="1219200" y="2020669"/>
            <a:ext cx="1264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Simple Path (SP)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B13CD30-5E80-438C-BC32-B46BF6447B2F}"/>
              </a:ext>
            </a:extLst>
          </p:cNvPr>
          <p:cNvSpPr txBox="1"/>
          <p:nvPr/>
        </p:nvSpPr>
        <p:spPr>
          <a:xfrm>
            <a:off x="2971800" y="205740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Simple Complementary Path (SCP)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69F31B9-DDF2-4A56-B01E-9EFB96063029}"/>
              </a:ext>
            </a:extLst>
          </p:cNvPr>
          <p:cNvSpPr txBox="1"/>
          <p:nvPr/>
        </p:nvSpPr>
        <p:spPr>
          <a:xfrm>
            <a:off x="4800600" y="2057400"/>
            <a:ext cx="13515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Simple Permissive Path (SPP)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EC78F8-07D9-4DA0-BE86-E92876556458}"/>
              </a:ext>
            </a:extLst>
          </p:cNvPr>
          <p:cNvSpPr txBox="1"/>
          <p:nvPr/>
        </p:nvSpPr>
        <p:spPr>
          <a:xfrm>
            <a:off x="533400" y="5257800"/>
            <a:ext cx="830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Table represents path variations with original, non-relationship, inverse and non-relationship inverse edges (row 1, 2, 3, and 4, respectively).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a,b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: users, E and ∑ are the sets of edges and relationship type specifiers</a:t>
            </a:r>
          </a:p>
        </p:txBody>
      </p:sp>
    </p:spTree>
    <p:extLst>
      <p:ext uri="{BB962C8B-B14F-4D97-AF65-F5344CB8AC3E}">
        <p14:creationId xmlns:p14="http://schemas.microsoft.com/office/powerpoint/2010/main" val="2407861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D4AA956-DDA4-4355-BB7F-0EBF46D36A4E}"/>
              </a:ext>
            </a:extLst>
          </p:cNvPr>
          <p:cNvCxnSpPr>
            <a:cxnSpLocks/>
          </p:cNvCxnSpPr>
          <p:nvPr/>
        </p:nvCxnSpPr>
        <p:spPr>
          <a:xfrm flipH="1">
            <a:off x="3453518" y="2439537"/>
            <a:ext cx="1" cy="2020014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414A5FDF-BFFD-48F8-805F-82C23CFAABB4}"/>
              </a:ext>
            </a:extLst>
          </p:cNvPr>
          <p:cNvSpPr txBox="1"/>
          <p:nvPr/>
        </p:nvSpPr>
        <p:spPr>
          <a:xfrm>
            <a:off x="1541566" y="5036308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779294B-FADF-4F8A-8FAA-D01D86683B44}"/>
              </a:ext>
            </a:extLst>
          </p:cNvPr>
          <p:cNvSpPr/>
          <p:nvPr/>
        </p:nvSpPr>
        <p:spPr>
          <a:xfrm>
            <a:off x="354458" y="1194585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Alice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546B978-13CE-4519-9866-66C3E3E99192}"/>
              </a:ext>
            </a:extLst>
          </p:cNvPr>
          <p:cNvSpPr/>
          <p:nvPr/>
        </p:nvSpPr>
        <p:spPr>
          <a:xfrm>
            <a:off x="2688841" y="4421451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Cathy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A64F3A5-9EC9-417E-9CE9-B48D03B8A491}"/>
              </a:ext>
            </a:extLst>
          </p:cNvPr>
          <p:cNvSpPr/>
          <p:nvPr/>
        </p:nvSpPr>
        <p:spPr>
          <a:xfrm>
            <a:off x="2688841" y="1194585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Bob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9C33A6E-3967-49AE-AC8A-66280D3E144D}"/>
              </a:ext>
            </a:extLst>
          </p:cNvPr>
          <p:cNvSpPr/>
          <p:nvPr/>
        </p:nvSpPr>
        <p:spPr>
          <a:xfrm>
            <a:off x="354458" y="4421451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Ray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08845E0-25E5-4533-96B4-9D1CF6E4FB79}"/>
              </a:ext>
            </a:extLst>
          </p:cNvPr>
          <p:cNvCxnSpPr>
            <a:cxnSpLocks/>
            <a:stCxn id="29" idx="6"/>
            <a:endCxn id="27" idx="2"/>
          </p:cNvCxnSpPr>
          <p:nvPr/>
        </p:nvCxnSpPr>
        <p:spPr>
          <a:xfrm>
            <a:off x="1685692" y="5051547"/>
            <a:ext cx="1003148" cy="0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A67D7EFF-DCE3-4404-9C75-5958E8BFA470}"/>
              </a:ext>
            </a:extLst>
          </p:cNvPr>
          <p:cNvSpPr txBox="1"/>
          <p:nvPr/>
        </p:nvSpPr>
        <p:spPr>
          <a:xfrm>
            <a:off x="3065075" y="3099766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5938D77B-1510-4DDA-9BFB-0993280772FD}"/>
              </a:ext>
            </a:extLst>
          </p:cNvPr>
          <p:cNvCxnSpPr>
            <a:cxnSpLocks/>
            <a:stCxn id="37" idx="0"/>
            <a:endCxn id="38" idx="4"/>
          </p:cNvCxnSpPr>
          <p:nvPr/>
        </p:nvCxnSpPr>
        <p:spPr>
          <a:xfrm flipV="1">
            <a:off x="8063618" y="2508117"/>
            <a:ext cx="0" cy="1966674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>
            <a:extLst>
              <a:ext uri="{FF2B5EF4-FFF2-40B4-BE49-F238E27FC236}">
                <a16:creationId xmlns:a16="http://schemas.microsoft.com/office/drawing/2014/main" id="{478952C3-EDC0-4FBD-A08B-6812DB9EDC77}"/>
              </a:ext>
            </a:extLst>
          </p:cNvPr>
          <p:cNvSpPr/>
          <p:nvPr/>
        </p:nvSpPr>
        <p:spPr>
          <a:xfrm>
            <a:off x="5063618" y="1247925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Alice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F998D039-A261-403C-83F6-AD8A51951A9C}"/>
              </a:ext>
            </a:extLst>
          </p:cNvPr>
          <p:cNvSpPr/>
          <p:nvPr/>
        </p:nvSpPr>
        <p:spPr>
          <a:xfrm>
            <a:off x="7398001" y="4474791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Cathy</a:t>
            </a:r>
            <a:endParaRPr lang="en-US" sz="1100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6D3A7C21-27F6-4050-9AE3-FAFA9F10A061}"/>
              </a:ext>
            </a:extLst>
          </p:cNvPr>
          <p:cNvSpPr/>
          <p:nvPr/>
        </p:nvSpPr>
        <p:spPr>
          <a:xfrm>
            <a:off x="7398001" y="1247925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Bob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112727C-910A-423C-B33D-15F16A3290C7}"/>
              </a:ext>
            </a:extLst>
          </p:cNvPr>
          <p:cNvSpPr/>
          <p:nvPr/>
        </p:nvSpPr>
        <p:spPr>
          <a:xfrm>
            <a:off x="5063618" y="4474791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Ray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AE14AB77-D0E4-434B-8F5C-2B897BC4FCE5}"/>
              </a:ext>
            </a:extLst>
          </p:cNvPr>
          <p:cNvCxnSpPr>
            <a:cxnSpLocks/>
          </p:cNvCxnSpPr>
          <p:nvPr/>
        </p:nvCxnSpPr>
        <p:spPr>
          <a:xfrm flipH="1">
            <a:off x="6387232" y="5112507"/>
            <a:ext cx="1003148" cy="0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39BEB56B-F13E-4F6C-80E1-EEA47311A858}"/>
              </a:ext>
            </a:extLst>
          </p:cNvPr>
          <p:cNvSpPr txBox="1"/>
          <p:nvPr/>
        </p:nvSpPr>
        <p:spPr>
          <a:xfrm>
            <a:off x="6414765" y="5131348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  <a:r>
              <a:rPr lang="en-US" sz="2400" b="1" baseline="30000" dirty="0"/>
              <a:t>-1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B28141D-FEB9-4CCE-B08E-0D66E5AF5BB5}"/>
              </a:ext>
            </a:extLst>
          </p:cNvPr>
          <p:cNvSpPr txBox="1"/>
          <p:nvPr/>
        </p:nvSpPr>
        <p:spPr>
          <a:xfrm>
            <a:off x="7724354" y="3375895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  <a:r>
              <a:rPr lang="en-US" sz="2400" b="1" baseline="30000" dirty="0"/>
              <a:t>-1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7A80B34-A49D-4DFF-BEEB-106E5F58811F}"/>
              </a:ext>
            </a:extLst>
          </p:cNvPr>
          <p:cNvSpPr txBox="1"/>
          <p:nvPr/>
        </p:nvSpPr>
        <p:spPr>
          <a:xfrm>
            <a:off x="5638800" y="5638800"/>
            <a:ext cx="2476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Inverse edge (ii)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A802EDCA-D92E-4764-B431-EA7373B53484}"/>
              </a:ext>
            </a:extLst>
          </p:cNvPr>
          <p:cNvSpPr txBox="1">
            <a:spLocks/>
          </p:cNvSpPr>
          <p:nvPr/>
        </p:nvSpPr>
        <p:spPr>
          <a:xfrm>
            <a:off x="1915808" y="413555"/>
            <a:ext cx="4932360" cy="461880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b"/>
          <a:lstStyle>
            <a:lvl1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Path</a:t>
            </a:r>
            <a:r>
              <a:rPr lang="en-US" sz="3200" b="1" dirty="0"/>
              <a:t> 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Variations Cont.</a:t>
            </a:r>
            <a:endParaRPr lang="en-US" sz="3200" b="1" kern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3AF894B-D428-48E9-9B6F-4B562A2E8D3F}"/>
              </a:ext>
            </a:extLst>
          </p:cNvPr>
          <p:cNvSpPr txBox="1"/>
          <p:nvPr/>
        </p:nvSpPr>
        <p:spPr>
          <a:xfrm>
            <a:off x="914400" y="5634335"/>
            <a:ext cx="2476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Original edge (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65398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D4AA956-DDA4-4355-BB7F-0EBF46D36A4E}"/>
              </a:ext>
            </a:extLst>
          </p:cNvPr>
          <p:cNvCxnSpPr>
            <a:cxnSpLocks/>
          </p:cNvCxnSpPr>
          <p:nvPr/>
        </p:nvCxnSpPr>
        <p:spPr>
          <a:xfrm>
            <a:off x="755941" y="2426782"/>
            <a:ext cx="89" cy="2048009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5779294B-FADF-4F8A-8FAA-D01D86683B44}"/>
              </a:ext>
            </a:extLst>
          </p:cNvPr>
          <p:cNvSpPr/>
          <p:nvPr/>
        </p:nvSpPr>
        <p:spPr>
          <a:xfrm>
            <a:off x="354458" y="1194585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Alice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546B978-13CE-4519-9866-66C3E3E99192}"/>
              </a:ext>
            </a:extLst>
          </p:cNvPr>
          <p:cNvSpPr/>
          <p:nvPr/>
        </p:nvSpPr>
        <p:spPr>
          <a:xfrm>
            <a:off x="2688841" y="4421451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Cathy</a:t>
            </a:r>
            <a:endParaRPr lang="en-US" sz="1100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A64F3A5-9EC9-417E-9CE9-B48D03B8A491}"/>
              </a:ext>
            </a:extLst>
          </p:cNvPr>
          <p:cNvSpPr/>
          <p:nvPr/>
        </p:nvSpPr>
        <p:spPr>
          <a:xfrm>
            <a:off x="2688841" y="1194585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Bob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9C33A6E-3967-49AE-AC8A-66280D3E144D}"/>
              </a:ext>
            </a:extLst>
          </p:cNvPr>
          <p:cNvSpPr/>
          <p:nvPr/>
        </p:nvSpPr>
        <p:spPr>
          <a:xfrm>
            <a:off x="354458" y="4421451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Ray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08845E0-25E5-4533-96B4-9D1CF6E4FB79}"/>
              </a:ext>
            </a:extLst>
          </p:cNvPr>
          <p:cNvCxnSpPr>
            <a:cxnSpLocks/>
          </p:cNvCxnSpPr>
          <p:nvPr/>
        </p:nvCxnSpPr>
        <p:spPr>
          <a:xfrm>
            <a:off x="1590323" y="1485387"/>
            <a:ext cx="1219200" cy="0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5938D77B-1510-4DDA-9BFB-0993280772FD}"/>
              </a:ext>
            </a:extLst>
          </p:cNvPr>
          <p:cNvCxnSpPr>
            <a:cxnSpLocks/>
          </p:cNvCxnSpPr>
          <p:nvPr/>
        </p:nvCxnSpPr>
        <p:spPr>
          <a:xfrm flipV="1">
            <a:off x="1197998" y="2426782"/>
            <a:ext cx="0" cy="1994669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AE14AB77-D0E4-434B-8F5C-2B897BC4FCE5}"/>
              </a:ext>
            </a:extLst>
          </p:cNvPr>
          <p:cNvCxnSpPr>
            <a:cxnSpLocks/>
            <a:stCxn id="62" idx="6"/>
            <a:endCxn id="60" idx="2"/>
          </p:cNvCxnSpPr>
          <p:nvPr/>
        </p:nvCxnSpPr>
        <p:spPr>
          <a:xfrm>
            <a:off x="6474451" y="5134317"/>
            <a:ext cx="1003148" cy="0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72BF3B3-F54B-42A0-B145-19DC6D4F1D44}"/>
                  </a:ext>
                </a:extLst>
              </p:cNvPr>
              <p:cNvSpPr txBox="1"/>
              <p:nvPr/>
            </p:nvSpPr>
            <p:spPr>
              <a:xfrm>
                <a:off x="1566218" y="5122084"/>
                <a:ext cx="1219200" cy="368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>
                              <a:latin typeface="Cambria Math" panose="02040503050406030204" pitchFamily="18" charset="0"/>
                            </a:rPr>
                            <m:t>𝐅</m:t>
                          </m:r>
                        </m:e>
                      </m:acc>
                    </m:oMath>
                  </m:oMathPara>
                </a14:m>
                <a:endParaRPr lang="en-US" sz="2400" b="1" baseline="30000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72BF3B3-F54B-42A0-B145-19DC6D4F1D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6218" y="5122084"/>
                <a:ext cx="1219200" cy="3680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CFFD27ED-D890-49E2-9383-E199D9E7C6C8}"/>
                  </a:ext>
                </a:extLst>
              </p:cNvPr>
              <p:cNvSpPr txBox="1"/>
              <p:nvPr/>
            </p:nvSpPr>
            <p:spPr>
              <a:xfrm>
                <a:off x="5643574" y="2700662"/>
                <a:ext cx="1219200" cy="368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𝐅</m:t>
                        </m:r>
                      </m:e>
                    </m:acc>
                  </m:oMath>
                </a14:m>
                <a:r>
                  <a:rPr lang="en-US" sz="2400" b="1" baseline="30000" dirty="0"/>
                  <a:t>-</a:t>
                </a:r>
                <a:r>
                  <a:rPr lang="en-US" b="1" baseline="30000" dirty="0"/>
                  <a:t>1</a:t>
                </a:r>
                <a:endParaRPr lang="en-US" sz="2400" b="1" baseline="30000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CFFD27ED-D890-49E2-9383-E199D9E7C6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3574" y="2700662"/>
                <a:ext cx="1219200" cy="368049"/>
              </a:xfrm>
              <a:prstGeom prst="rect">
                <a:avLst/>
              </a:prstGeom>
              <a:blipFill>
                <a:blip r:embed="rId3"/>
                <a:stretch>
                  <a:fillRect t="-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25EEBAF-F342-439A-ABBE-3547D39C908A}"/>
              </a:ext>
            </a:extLst>
          </p:cNvPr>
          <p:cNvCxnSpPr>
            <a:cxnSpLocks/>
          </p:cNvCxnSpPr>
          <p:nvPr/>
        </p:nvCxnSpPr>
        <p:spPr>
          <a:xfrm flipH="1">
            <a:off x="1685692" y="5051547"/>
            <a:ext cx="1003148" cy="0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B8DD8C2-3AC9-4E4F-8F2E-96ADAF0F6E40}"/>
              </a:ext>
            </a:extLst>
          </p:cNvPr>
          <p:cNvCxnSpPr>
            <a:cxnSpLocks/>
          </p:cNvCxnSpPr>
          <p:nvPr/>
        </p:nvCxnSpPr>
        <p:spPr>
          <a:xfrm flipH="1">
            <a:off x="1649592" y="1878021"/>
            <a:ext cx="1039248" cy="0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5547660-1585-4EDC-BE08-32163992FDF7}"/>
              </a:ext>
            </a:extLst>
          </p:cNvPr>
          <p:cNvCxnSpPr>
            <a:cxnSpLocks/>
          </p:cNvCxnSpPr>
          <p:nvPr/>
        </p:nvCxnSpPr>
        <p:spPr>
          <a:xfrm flipV="1">
            <a:off x="3424871" y="2438607"/>
            <a:ext cx="0" cy="1994669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A80DAC8-66DD-479F-BB06-A39954AF01A2}"/>
              </a:ext>
            </a:extLst>
          </p:cNvPr>
          <p:cNvCxnSpPr>
            <a:cxnSpLocks/>
          </p:cNvCxnSpPr>
          <p:nvPr/>
        </p:nvCxnSpPr>
        <p:spPr>
          <a:xfrm flipH="1" flipV="1">
            <a:off x="1633638" y="2083312"/>
            <a:ext cx="1527348" cy="2349964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8BA3B627-2A37-4EAC-B131-DF2ADE107C3A}"/>
              </a:ext>
            </a:extLst>
          </p:cNvPr>
          <p:cNvCxnSpPr>
            <a:cxnSpLocks/>
          </p:cNvCxnSpPr>
          <p:nvPr/>
        </p:nvCxnSpPr>
        <p:spPr>
          <a:xfrm flipV="1">
            <a:off x="1387435" y="2151983"/>
            <a:ext cx="1401767" cy="2355543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0C10305-211A-4A38-9A7F-D7554719D5F2}"/>
              </a:ext>
            </a:extLst>
          </p:cNvPr>
          <p:cNvCxnSpPr>
            <a:cxnSpLocks/>
            <a:endCxn id="27" idx="1"/>
          </p:cNvCxnSpPr>
          <p:nvPr/>
        </p:nvCxnSpPr>
        <p:spPr>
          <a:xfrm>
            <a:off x="1387435" y="2374114"/>
            <a:ext cx="1496360" cy="2231888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74B04A9-B5FB-41BF-A5AD-7B67EE4989C7}"/>
              </a:ext>
            </a:extLst>
          </p:cNvPr>
          <p:cNvCxnSpPr>
            <a:cxnSpLocks/>
          </p:cNvCxnSpPr>
          <p:nvPr/>
        </p:nvCxnSpPr>
        <p:spPr>
          <a:xfrm flipH="1">
            <a:off x="1594225" y="2374114"/>
            <a:ext cx="1441180" cy="2424518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332AC047-2A72-4DBC-A614-604B188AB444}"/>
                  </a:ext>
                </a:extLst>
              </p:cNvPr>
              <p:cNvSpPr txBox="1"/>
              <p:nvPr/>
            </p:nvSpPr>
            <p:spPr>
              <a:xfrm>
                <a:off x="-36038" y="3099766"/>
                <a:ext cx="1219200" cy="368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>
                              <a:latin typeface="Cambria Math" panose="02040503050406030204" pitchFamily="18" charset="0"/>
                            </a:rPr>
                            <m:t>𝐅</m:t>
                          </m:r>
                        </m:e>
                      </m:acc>
                    </m:oMath>
                  </m:oMathPara>
                </a14:m>
                <a:endParaRPr lang="en-US" sz="2400" b="1" baseline="300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332AC047-2A72-4DBC-A614-604B188AB4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038" y="3099766"/>
                <a:ext cx="1219200" cy="3680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9000E263-E7D6-4BED-A7D0-750B105E68C0}"/>
                  </a:ext>
                </a:extLst>
              </p:cNvPr>
              <p:cNvSpPr txBox="1"/>
              <p:nvPr/>
            </p:nvSpPr>
            <p:spPr>
              <a:xfrm>
                <a:off x="498466" y="3107478"/>
                <a:ext cx="1219200" cy="368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>
                              <a:latin typeface="Cambria Math" panose="02040503050406030204" pitchFamily="18" charset="0"/>
                            </a:rPr>
                            <m:t>𝐅</m:t>
                          </m:r>
                        </m:e>
                      </m:acc>
                    </m:oMath>
                  </m:oMathPara>
                </a14:m>
                <a:endParaRPr lang="en-US" sz="2400" b="1" baseline="30000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9000E263-E7D6-4BED-A7D0-750B105E68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466" y="3107478"/>
                <a:ext cx="1219200" cy="36804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79B07C7-F3E2-4976-960A-170A1341BB05}"/>
                  </a:ext>
                </a:extLst>
              </p:cNvPr>
              <p:cNvSpPr txBox="1"/>
              <p:nvPr/>
            </p:nvSpPr>
            <p:spPr>
              <a:xfrm>
                <a:off x="3035405" y="3137610"/>
                <a:ext cx="1219200" cy="368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>
                              <a:latin typeface="Cambria Math" panose="02040503050406030204" pitchFamily="18" charset="0"/>
                            </a:rPr>
                            <m:t>𝐅</m:t>
                          </m:r>
                        </m:e>
                      </m:acc>
                    </m:oMath>
                  </m:oMathPara>
                </a14:m>
                <a:endParaRPr lang="en-US" sz="2400" b="1" baseline="30000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79B07C7-F3E2-4976-960A-170A1341BB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5405" y="3137610"/>
                <a:ext cx="1219200" cy="36804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C05490A-DF18-4869-888A-049BC98C68A1}"/>
                  </a:ext>
                </a:extLst>
              </p:cNvPr>
              <p:cNvSpPr txBox="1"/>
              <p:nvPr/>
            </p:nvSpPr>
            <p:spPr>
              <a:xfrm>
                <a:off x="1439650" y="2220904"/>
                <a:ext cx="1219200" cy="368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>
                              <a:latin typeface="Cambria Math" panose="02040503050406030204" pitchFamily="18" charset="0"/>
                            </a:rPr>
                            <m:t>𝐅</m:t>
                          </m:r>
                        </m:e>
                      </m:acc>
                    </m:oMath>
                  </m:oMathPara>
                </a14:m>
                <a:endParaRPr lang="en-US" sz="2400" b="1" baseline="300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C05490A-DF18-4869-888A-049BC98C68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9650" y="2220904"/>
                <a:ext cx="1219200" cy="36804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FD0ABC7A-F474-4F34-BB8D-26042C13C0A6}"/>
                  </a:ext>
                </a:extLst>
              </p:cNvPr>
              <p:cNvSpPr txBox="1"/>
              <p:nvPr/>
            </p:nvSpPr>
            <p:spPr>
              <a:xfrm>
                <a:off x="2030811" y="2716855"/>
                <a:ext cx="1219200" cy="368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>
                              <a:latin typeface="Cambria Math" panose="02040503050406030204" pitchFamily="18" charset="0"/>
                            </a:rPr>
                            <m:t>𝐅</m:t>
                          </m:r>
                        </m:e>
                      </m:acc>
                    </m:oMath>
                  </m:oMathPara>
                </a14:m>
                <a:endParaRPr lang="en-US" sz="2400" b="1" baseline="30000" dirty="0"/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FD0ABC7A-F474-4F34-BB8D-26042C13C0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0811" y="2716855"/>
                <a:ext cx="1219200" cy="36804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BC9C9A15-5C9A-477F-87AC-957BF0D9DC1C}"/>
                  </a:ext>
                </a:extLst>
              </p:cNvPr>
              <p:cNvSpPr txBox="1"/>
              <p:nvPr/>
            </p:nvSpPr>
            <p:spPr>
              <a:xfrm>
                <a:off x="1058739" y="3645913"/>
                <a:ext cx="1219200" cy="368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>
                              <a:latin typeface="Cambria Math" panose="02040503050406030204" pitchFamily="18" charset="0"/>
                            </a:rPr>
                            <m:t>𝐅</m:t>
                          </m:r>
                        </m:e>
                      </m:acc>
                    </m:oMath>
                  </m:oMathPara>
                </a14:m>
                <a:endParaRPr lang="en-US" sz="2400" b="1" baseline="30000" dirty="0"/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BC9C9A15-5C9A-477F-87AC-957BF0D9DC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8739" y="3645913"/>
                <a:ext cx="1219200" cy="36804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EA919706-85EA-4342-B66F-B7414B5C7E4E}"/>
                  </a:ext>
                </a:extLst>
              </p:cNvPr>
              <p:cNvSpPr txBox="1"/>
              <p:nvPr/>
            </p:nvSpPr>
            <p:spPr>
              <a:xfrm>
                <a:off x="1583036" y="1138339"/>
                <a:ext cx="1219200" cy="368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>
                              <a:latin typeface="Cambria Math" panose="02040503050406030204" pitchFamily="18" charset="0"/>
                            </a:rPr>
                            <m:t>𝐅</m:t>
                          </m:r>
                        </m:e>
                      </m:acc>
                    </m:oMath>
                  </m:oMathPara>
                </a14:m>
                <a:endParaRPr lang="en-US" sz="2400" b="1" baseline="30000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EA919706-85EA-4342-B66F-B7414B5C7E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3036" y="1138339"/>
                <a:ext cx="1219200" cy="36804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E7DC237-58FB-4C8C-A57F-87AEDB87F575}"/>
                  </a:ext>
                </a:extLst>
              </p:cNvPr>
              <p:cNvSpPr txBox="1"/>
              <p:nvPr/>
            </p:nvSpPr>
            <p:spPr>
              <a:xfrm>
                <a:off x="1557469" y="1548945"/>
                <a:ext cx="1219200" cy="368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>
                              <a:latin typeface="Cambria Math" panose="02040503050406030204" pitchFamily="18" charset="0"/>
                            </a:rPr>
                            <m:t>𝐅</m:t>
                          </m:r>
                        </m:e>
                      </m:acc>
                    </m:oMath>
                  </m:oMathPara>
                </a14:m>
                <a:endParaRPr lang="en-US" sz="2400" b="1" baseline="30000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E7DC237-58FB-4C8C-A57F-87AEDB87F5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7469" y="1548945"/>
                <a:ext cx="1219200" cy="36804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63A5CC8E-D321-4BF2-B329-FBCC3A5A5339}"/>
              </a:ext>
            </a:extLst>
          </p:cNvPr>
          <p:cNvCxnSpPr>
            <a:cxnSpLocks/>
          </p:cNvCxnSpPr>
          <p:nvPr/>
        </p:nvCxnSpPr>
        <p:spPr>
          <a:xfrm>
            <a:off x="5544700" y="2509552"/>
            <a:ext cx="89" cy="2048009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>
            <a:extLst>
              <a:ext uri="{FF2B5EF4-FFF2-40B4-BE49-F238E27FC236}">
                <a16:creationId xmlns:a16="http://schemas.microsoft.com/office/drawing/2014/main" id="{C8C761D7-DAE0-43CF-B706-8DC885B4117E}"/>
              </a:ext>
            </a:extLst>
          </p:cNvPr>
          <p:cNvSpPr/>
          <p:nvPr/>
        </p:nvSpPr>
        <p:spPr>
          <a:xfrm>
            <a:off x="5143217" y="1277355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Alice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71795606-DC22-43B2-BF8B-F0C9846FAA3C}"/>
              </a:ext>
            </a:extLst>
          </p:cNvPr>
          <p:cNvSpPr/>
          <p:nvPr/>
        </p:nvSpPr>
        <p:spPr>
          <a:xfrm>
            <a:off x="7477600" y="4504221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Cathy</a:t>
            </a:r>
            <a:endParaRPr lang="en-US" sz="1100" dirty="0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A3FF801-7484-49C3-BFDB-955DAF9C15E8}"/>
              </a:ext>
            </a:extLst>
          </p:cNvPr>
          <p:cNvSpPr/>
          <p:nvPr/>
        </p:nvSpPr>
        <p:spPr>
          <a:xfrm>
            <a:off x="7477600" y="1277355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Bob</a:t>
            </a: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351F81A1-DEEF-4746-86CB-5FA9912E0C47}"/>
              </a:ext>
            </a:extLst>
          </p:cNvPr>
          <p:cNvSpPr/>
          <p:nvPr/>
        </p:nvSpPr>
        <p:spPr>
          <a:xfrm>
            <a:off x="5143217" y="4504221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Ray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9106699F-9893-47A9-9266-B7074F7EAD6F}"/>
              </a:ext>
            </a:extLst>
          </p:cNvPr>
          <p:cNvCxnSpPr>
            <a:cxnSpLocks/>
          </p:cNvCxnSpPr>
          <p:nvPr/>
        </p:nvCxnSpPr>
        <p:spPr>
          <a:xfrm>
            <a:off x="6379082" y="1568157"/>
            <a:ext cx="1219200" cy="0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46C2BCEF-6159-45BE-B67F-948DE5BECA9B}"/>
              </a:ext>
            </a:extLst>
          </p:cNvPr>
          <p:cNvCxnSpPr>
            <a:cxnSpLocks/>
          </p:cNvCxnSpPr>
          <p:nvPr/>
        </p:nvCxnSpPr>
        <p:spPr>
          <a:xfrm flipV="1">
            <a:off x="5986757" y="2509552"/>
            <a:ext cx="0" cy="1994669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E0C2CEB9-F642-49D2-A8AA-BA5F7FD19480}"/>
              </a:ext>
            </a:extLst>
          </p:cNvPr>
          <p:cNvCxnSpPr>
            <a:cxnSpLocks/>
          </p:cNvCxnSpPr>
          <p:nvPr/>
        </p:nvCxnSpPr>
        <p:spPr>
          <a:xfrm flipH="1">
            <a:off x="6438351" y="1960791"/>
            <a:ext cx="1039248" cy="0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4294842-83D6-477D-B0DA-8975AC3E20D8}"/>
              </a:ext>
            </a:extLst>
          </p:cNvPr>
          <p:cNvCxnSpPr>
            <a:cxnSpLocks/>
          </p:cNvCxnSpPr>
          <p:nvPr/>
        </p:nvCxnSpPr>
        <p:spPr>
          <a:xfrm>
            <a:off x="8209365" y="2565903"/>
            <a:ext cx="0" cy="1938319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E2CCBBB2-EE3F-4014-9597-124F2C73172B}"/>
              </a:ext>
            </a:extLst>
          </p:cNvPr>
          <p:cNvCxnSpPr>
            <a:cxnSpLocks/>
          </p:cNvCxnSpPr>
          <p:nvPr/>
        </p:nvCxnSpPr>
        <p:spPr>
          <a:xfrm flipH="1" flipV="1">
            <a:off x="6422397" y="2166082"/>
            <a:ext cx="1527348" cy="2349964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CE451429-2412-4871-8B94-E85822F839EB}"/>
              </a:ext>
            </a:extLst>
          </p:cNvPr>
          <p:cNvCxnSpPr>
            <a:cxnSpLocks/>
          </p:cNvCxnSpPr>
          <p:nvPr/>
        </p:nvCxnSpPr>
        <p:spPr>
          <a:xfrm flipV="1">
            <a:off x="6176194" y="2234753"/>
            <a:ext cx="1401767" cy="2355543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57920C3E-936A-465E-81AD-6F0FD801494F}"/>
              </a:ext>
            </a:extLst>
          </p:cNvPr>
          <p:cNvCxnSpPr>
            <a:cxnSpLocks/>
            <a:endCxn id="60" idx="1"/>
          </p:cNvCxnSpPr>
          <p:nvPr/>
        </p:nvCxnSpPr>
        <p:spPr>
          <a:xfrm>
            <a:off x="6176194" y="2438607"/>
            <a:ext cx="1496360" cy="2250166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2DD653F9-B427-4DA1-AB59-5819B480C568}"/>
              </a:ext>
            </a:extLst>
          </p:cNvPr>
          <p:cNvCxnSpPr>
            <a:cxnSpLocks/>
          </p:cNvCxnSpPr>
          <p:nvPr/>
        </p:nvCxnSpPr>
        <p:spPr>
          <a:xfrm flipH="1">
            <a:off x="6394463" y="2456884"/>
            <a:ext cx="1429702" cy="2341748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EEE67CA8-2355-4F73-914F-B8098232BF9E}"/>
                  </a:ext>
                </a:extLst>
              </p:cNvPr>
              <p:cNvSpPr txBox="1"/>
              <p:nvPr/>
            </p:nvSpPr>
            <p:spPr>
              <a:xfrm>
                <a:off x="7824164" y="3279720"/>
                <a:ext cx="1219200" cy="368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𝐅</m:t>
                        </m:r>
                      </m:e>
                    </m:acc>
                  </m:oMath>
                </a14:m>
                <a:r>
                  <a:rPr lang="en-US" sz="2400" b="1" baseline="30000" dirty="0"/>
                  <a:t>-</a:t>
                </a:r>
                <a:r>
                  <a:rPr lang="en-US" b="1" baseline="30000" dirty="0"/>
                  <a:t>1</a:t>
                </a:r>
                <a:endParaRPr lang="en-US" sz="2400" b="1" baseline="30000" dirty="0"/>
              </a:p>
            </p:txBody>
          </p:sp>
        </mc:Choice>
        <mc:Fallback xmlns="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EEE67CA8-2355-4F73-914F-B8098232BF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4164" y="3279720"/>
                <a:ext cx="1219200" cy="368049"/>
              </a:xfrm>
              <a:prstGeom prst="rect">
                <a:avLst/>
              </a:prstGeom>
              <a:blipFill>
                <a:blip r:embed="rId12"/>
                <a:stretch>
                  <a:fillRect t="-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075B2D4C-66FC-4AC5-AD57-43BF2E78F490}"/>
                  </a:ext>
                </a:extLst>
              </p:cNvPr>
              <p:cNvSpPr txBox="1"/>
              <p:nvPr/>
            </p:nvSpPr>
            <p:spPr>
              <a:xfrm>
                <a:off x="6354474" y="1218528"/>
                <a:ext cx="1219200" cy="368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𝐅</m:t>
                        </m:r>
                      </m:e>
                    </m:acc>
                  </m:oMath>
                </a14:m>
                <a:r>
                  <a:rPr lang="en-US" sz="2400" b="1" baseline="30000" dirty="0"/>
                  <a:t>-</a:t>
                </a:r>
                <a:r>
                  <a:rPr lang="en-US" b="1" baseline="30000" dirty="0"/>
                  <a:t>1</a:t>
                </a:r>
                <a:endParaRPr lang="en-US" sz="2400" b="1" baseline="30000" dirty="0"/>
              </a:p>
            </p:txBody>
          </p:sp>
        </mc:Choice>
        <mc:Fallback xmlns="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075B2D4C-66FC-4AC5-AD57-43BF2E78F4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4474" y="1218528"/>
                <a:ext cx="1219200" cy="368049"/>
              </a:xfrm>
              <a:prstGeom prst="rect">
                <a:avLst/>
              </a:prstGeom>
              <a:blipFill>
                <a:blip r:embed="rId13"/>
                <a:stretch>
                  <a:fillRect t="-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29018147-A7B5-4632-9D4D-B47FBB801DA2}"/>
                  </a:ext>
                </a:extLst>
              </p:cNvPr>
              <p:cNvSpPr txBox="1"/>
              <p:nvPr/>
            </p:nvSpPr>
            <p:spPr>
              <a:xfrm>
                <a:off x="5183491" y="3278525"/>
                <a:ext cx="1219200" cy="368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𝐅</m:t>
                        </m:r>
                      </m:e>
                    </m:acc>
                  </m:oMath>
                </a14:m>
                <a:r>
                  <a:rPr lang="en-US" sz="2400" b="1" baseline="30000" dirty="0"/>
                  <a:t>-</a:t>
                </a:r>
                <a:r>
                  <a:rPr lang="en-US" b="1" baseline="30000" dirty="0"/>
                  <a:t>1</a:t>
                </a:r>
                <a:endParaRPr lang="en-US" sz="2400" b="1" baseline="30000" dirty="0"/>
              </a:p>
            </p:txBody>
          </p:sp>
        </mc:Choice>
        <mc:Fallback xmlns="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29018147-A7B5-4632-9D4D-B47FBB801D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3491" y="3278525"/>
                <a:ext cx="1219200" cy="368049"/>
              </a:xfrm>
              <a:prstGeom prst="rect">
                <a:avLst/>
              </a:prstGeom>
              <a:blipFill>
                <a:blip r:embed="rId14"/>
                <a:stretch>
                  <a:fillRect t="-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057DFDA9-FE21-40C5-B938-D576C964D91D}"/>
                  </a:ext>
                </a:extLst>
              </p:cNvPr>
              <p:cNvSpPr txBox="1"/>
              <p:nvPr/>
            </p:nvSpPr>
            <p:spPr>
              <a:xfrm>
                <a:off x="6573649" y="1636840"/>
                <a:ext cx="840611" cy="368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𝐅</m:t>
                        </m:r>
                      </m:e>
                    </m:acc>
                  </m:oMath>
                </a14:m>
                <a:r>
                  <a:rPr lang="en-US" sz="2400" b="1" baseline="30000" dirty="0"/>
                  <a:t>-</a:t>
                </a:r>
                <a:r>
                  <a:rPr lang="en-US" b="1" baseline="30000" dirty="0"/>
                  <a:t>1</a:t>
                </a:r>
                <a:endParaRPr lang="en-US" sz="2400" b="1" baseline="30000" dirty="0"/>
              </a:p>
            </p:txBody>
          </p:sp>
        </mc:Choice>
        <mc:Fallback xmlns="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057DFDA9-FE21-40C5-B938-D576C964D9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3649" y="1636840"/>
                <a:ext cx="840611" cy="368049"/>
              </a:xfrm>
              <a:prstGeom prst="rect">
                <a:avLst/>
              </a:prstGeom>
              <a:blipFill>
                <a:blip r:embed="rId15"/>
                <a:stretch>
                  <a:fillRect t="-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3A068882-5B01-4CE5-AC6A-C6DB8F899832}"/>
                  </a:ext>
                </a:extLst>
              </p:cNvPr>
              <p:cNvSpPr txBox="1"/>
              <p:nvPr/>
            </p:nvSpPr>
            <p:spPr>
              <a:xfrm>
                <a:off x="4696572" y="3208775"/>
                <a:ext cx="1219200" cy="368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𝐅</m:t>
                        </m:r>
                      </m:e>
                    </m:acc>
                  </m:oMath>
                </a14:m>
                <a:r>
                  <a:rPr lang="en-US" sz="2400" b="1" baseline="30000" dirty="0"/>
                  <a:t>-</a:t>
                </a:r>
                <a:r>
                  <a:rPr lang="en-US" b="1" baseline="30000" dirty="0"/>
                  <a:t>1</a:t>
                </a:r>
                <a:endParaRPr lang="en-US" sz="2400" b="1" baseline="30000" dirty="0"/>
              </a:p>
            </p:txBody>
          </p:sp>
        </mc:Choice>
        <mc:Fallback xmlns="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3A068882-5B01-4CE5-AC6A-C6DB8F8998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6572" y="3208775"/>
                <a:ext cx="1219200" cy="368049"/>
              </a:xfrm>
              <a:prstGeom prst="rect">
                <a:avLst/>
              </a:prstGeom>
              <a:blipFill>
                <a:blip r:embed="rId16"/>
                <a:stretch>
                  <a:fillRect t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6938225D-BAB5-418F-B148-1D337CBAE1EF}"/>
                  </a:ext>
                </a:extLst>
              </p:cNvPr>
              <p:cNvSpPr txBox="1"/>
              <p:nvPr/>
            </p:nvSpPr>
            <p:spPr>
              <a:xfrm>
                <a:off x="6354474" y="2426782"/>
                <a:ext cx="1219200" cy="368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𝐅</m:t>
                        </m:r>
                      </m:e>
                    </m:acc>
                  </m:oMath>
                </a14:m>
                <a:r>
                  <a:rPr lang="en-US" sz="2400" b="1" baseline="30000" dirty="0"/>
                  <a:t>-</a:t>
                </a:r>
                <a:r>
                  <a:rPr lang="en-US" b="1" baseline="30000" dirty="0"/>
                  <a:t>1</a:t>
                </a:r>
                <a:endParaRPr lang="en-US" sz="2400" b="1" baseline="30000" dirty="0"/>
              </a:p>
            </p:txBody>
          </p:sp>
        </mc:Choice>
        <mc:Fallback xmlns="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6938225D-BAB5-418F-B148-1D337CBAE1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4474" y="2426782"/>
                <a:ext cx="1219200" cy="368049"/>
              </a:xfrm>
              <a:prstGeom prst="rect">
                <a:avLst/>
              </a:prstGeom>
              <a:blipFill>
                <a:blip r:embed="rId17"/>
                <a:stretch>
                  <a:fillRect t="-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F373F1BF-A4C1-4184-AA64-7B0D7A189D39}"/>
                  </a:ext>
                </a:extLst>
              </p:cNvPr>
              <p:cNvSpPr txBox="1"/>
              <p:nvPr/>
            </p:nvSpPr>
            <p:spPr>
              <a:xfrm>
                <a:off x="6697217" y="2863628"/>
                <a:ext cx="1219200" cy="368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𝐅</m:t>
                        </m:r>
                      </m:e>
                    </m:acc>
                  </m:oMath>
                </a14:m>
                <a:r>
                  <a:rPr lang="en-US" sz="2400" b="1" baseline="30000" dirty="0"/>
                  <a:t>-</a:t>
                </a:r>
                <a:r>
                  <a:rPr lang="en-US" b="1" baseline="30000" dirty="0"/>
                  <a:t>1</a:t>
                </a:r>
                <a:endParaRPr lang="en-US" sz="2400" b="1" baseline="30000" dirty="0"/>
              </a:p>
            </p:txBody>
          </p:sp>
        </mc:Choice>
        <mc:Fallback xmlns="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F373F1BF-A4C1-4184-AA64-7B0D7A189D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7217" y="2863628"/>
                <a:ext cx="1219200" cy="368049"/>
              </a:xfrm>
              <a:prstGeom prst="rect">
                <a:avLst/>
              </a:prstGeom>
              <a:blipFill>
                <a:blip r:embed="rId18"/>
                <a:stretch>
                  <a:fillRect t="-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36875D4D-F6D6-4278-BFB0-877A2B8333BA}"/>
                  </a:ext>
                </a:extLst>
              </p:cNvPr>
              <p:cNvSpPr txBox="1"/>
              <p:nvPr/>
            </p:nvSpPr>
            <p:spPr>
              <a:xfrm>
                <a:off x="5850215" y="3643846"/>
                <a:ext cx="1219200" cy="368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𝐅</m:t>
                        </m:r>
                      </m:e>
                    </m:acc>
                  </m:oMath>
                </a14:m>
                <a:r>
                  <a:rPr lang="en-US" sz="2400" b="1" baseline="30000" dirty="0"/>
                  <a:t>-</a:t>
                </a:r>
                <a:r>
                  <a:rPr lang="en-US" b="1" baseline="30000" dirty="0"/>
                  <a:t>1</a:t>
                </a:r>
                <a:endParaRPr lang="en-US" sz="2400" b="1" baseline="30000" dirty="0"/>
              </a:p>
            </p:txBody>
          </p:sp>
        </mc:Choice>
        <mc:Fallback xmlns="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36875D4D-F6D6-4278-BFB0-877A2B8333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0215" y="3643846"/>
                <a:ext cx="1219200" cy="368049"/>
              </a:xfrm>
              <a:prstGeom prst="rect">
                <a:avLst/>
              </a:prstGeom>
              <a:blipFill>
                <a:blip r:embed="rId19"/>
                <a:stretch>
                  <a:fillRect t="-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8B1B84F2-24A4-4ABF-A2A2-464181AC850A}"/>
                  </a:ext>
                </a:extLst>
              </p:cNvPr>
              <p:cNvSpPr txBox="1"/>
              <p:nvPr/>
            </p:nvSpPr>
            <p:spPr>
              <a:xfrm>
                <a:off x="6394463" y="5158775"/>
                <a:ext cx="1219200" cy="368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>
                            <a:latin typeface="Cambria Math" panose="02040503050406030204" pitchFamily="18" charset="0"/>
                          </a:rPr>
                          <m:t>𝐅</m:t>
                        </m:r>
                      </m:e>
                    </m:acc>
                  </m:oMath>
                </a14:m>
                <a:r>
                  <a:rPr lang="en-US" sz="2400" b="1" baseline="30000" dirty="0"/>
                  <a:t>-</a:t>
                </a:r>
                <a:r>
                  <a:rPr lang="en-US" b="1" baseline="30000" dirty="0"/>
                  <a:t>1</a:t>
                </a:r>
                <a:endParaRPr lang="en-US" sz="2400" b="1" baseline="30000" dirty="0"/>
              </a:p>
            </p:txBody>
          </p:sp>
        </mc:Choice>
        <mc:Fallback xmlns="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8B1B84F2-24A4-4ABF-A2A2-464181AC85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4463" y="5158775"/>
                <a:ext cx="1219200" cy="368049"/>
              </a:xfrm>
              <a:prstGeom prst="rect">
                <a:avLst/>
              </a:prstGeom>
              <a:blipFill>
                <a:blip r:embed="rId20"/>
                <a:stretch>
                  <a:fillRect t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4CA20AD4-0AD8-4FC1-8E87-42A6E8B2617A}"/>
                  </a:ext>
                </a:extLst>
              </p:cNvPr>
              <p:cNvSpPr txBox="1"/>
              <p:nvPr/>
            </p:nvSpPr>
            <p:spPr>
              <a:xfrm>
                <a:off x="1310110" y="2693344"/>
                <a:ext cx="1219200" cy="368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>
                              <a:latin typeface="Cambria Math" panose="02040503050406030204" pitchFamily="18" charset="0"/>
                            </a:rPr>
                            <m:t>𝐅</m:t>
                          </m:r>
                        </m:e>
                      </m:acc>
                    </m:oMath>
                  </m:oMathPara>
                </a14:m>
                <a:endParaRPr lang="en-US" sz="2400" b="1" baseline="30000" dirty="0"/>
              </a:p>
            </p:txBody>
          </p:sp>
        </mc:Choice>
        <mc:Fallback xmlns="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4CA20AD4-0AD8-4FC1-8E87-42A6E8B261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0110" y="2693344"/>
                <a:ext cx="1219200" cy="368049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itle 1">
            <a:extLst>
              <a:ext uri="{FF2B5EF4-FFF2-40B4-BE49-F238E27FC236}">
                <a16:creationId xmlns:a16="http://schemas.microsoft.com/office/drawing/2014/main" id="{B655315C-1FED-435D-B8D8-539A98A8E8E1}"/>
              </a:ext>
            </a:extLst>
          </p:cNvPr>
          <p:cNvSpPr txBox="1">
            <a:spLocks/>
          </p:cNvSpPr>
          <p:nvPr/>
        </p:nvSpPr>
        <p:spPr>
          <a:xfrm>
            <a:off x="1915808" y="413555"/>
            <a:ext cx="4932360" cy="461880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b"/>
          <a:lstStyle>
            <a:lvl1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Path</a:t>
            </a:r>
            <a:r>
              <a:rPr lang="en-US" sz="3200" b="1" dirty="0"/>
              <a:t> 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Variations Cont.</a:t>
            </a:r>
            <a:endParaRPr lang="en-US" sz="3200" b="1" kern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5129451-C0B4-4631-92EC-885EF7C83AEA}"/>
              </a:ext>
            </a:extLst>
          </p:cNvPr>
          <p:cNvSpPr txBox="1"/>
          <p:nvPr/>
        </p:nvSpPr>
        <p:spPr>
          <a:xfrm>
            <a:off x="381000" y="5677055"/>
            <a:ext cx="3551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Non-relationship edge (iii) 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1AC1FB6-4A50-423E-BAFE-AFEA48C8C894}"/>
              </a:ext>
            </a:extLst>
          </p:cNvPr>
          <p:cNvSpPr txBox="1"/>
          <p:nvPr/>
        </p:nvSpPr>
        <p:spPr>
          <a:xfrm>
            <a:off x="4495801" y="5715000"/>
            <a:ext cx="4876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Non-relationship inverse edge (iv) </a:t>
            </a:r>
          </a:p>
        </p:txBody>
      </p:sp>
    </p:spTree>
    <p:extLst>
      <p:ext uri="{BB962C8B-B14F-4D97-AF65-F5344CB8AC3E}">
        <p14:creationId xmlns:p14="http://schemas.microsoft.com/office/powerpoint/2010/main" val="26237965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48672E5-13AD-430F-B291-38686AD6EE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8427496"/>
              </p:ext>
            </p:extLst>
          </p:nvPr>
        </p:nvGraphicFramePr>
        <p:xfrm>
          <a:off x="857250" y="914400"/>
          <a:ext cx="1962150" cy="44831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62150">
                  <a:extLst>
                    <a:ext uri="{9D8B030D-6E8A-4147-A177-3AD203B41FA5}">
                      <a16:colId xmlns:a16="http://schemas.microsoft.com/office/drawing/2014/main" val="4012074245"/>
                    </a:ext>
                  </a:extLst>
                </a:gridCol>
              </a:tblGrid>
              <a:tr h="1120782"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3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RREP-0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59420"/>
                  </a:ext>
                </a:extLst>
              </a:tr>
              <a:tr h="1120782"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3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RREP-1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190909"/>
                  </a:ext>
                </a:extLst>
              </a:tr>
              <a:tr h="1120782"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3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RREP-2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586583"/>
                  </a:ext>
                </a:extLst>
              </a:tr>
              <a:tr h="1120782"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3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RREP-3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3856153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3C1EC294-0E79-4779-B50D-8DF72AECF968}"/>
              </a:ext>
            </a:extLst>
          </p:cNvPr>
          <p:cNvSpPr txBox="1">
            <a:spLocks/>
          </p:cNvSpPr>
          <p:nvPr/>
        </p:nvSpPr>
        <p:spPr>
          <a:xfrm>
            <a:off x="1915808" y="413555"/>
            <a:ext cx="4932360" cy="461880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b"/>
          <a:lstStyle>
            <a:lvl1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RREP</a:t>
            </a:r>
            <a:r>
              <a:rPr lang="en-US" sz="3200" b="1" dirty="0"/>
              <a:t> 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Variations</a:t>
            </a:r>
            <a:endParaRPr lang="en-US" sz="3200" b="1" kern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46F0EA-FC83-4CDF-9A2B-F581E657B6B9}"/>
              </a:ext>
            </a:extLst>
          </p:cNvPr>
          <p:cNvSpPr txBox="1"/>
          <p:nvPr/>
        </p:nvSpPr>
        <p:spPr>
          <a:xfrm>
            <a:off x="4343400" y="1371314"/>
            <a:ext cx="426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SP (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3200">
                <a:latin typeface="Calibri" panose="020F0502020204030204" pitchFamily="34" charset="0"/>
                <a:cs typeface="Calibri" panose="020F0502020204030204" pitchFamily="34" charset="0"/>
              </a:rPr>
              <a:t>)  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5A52D3-C5EB-4F2B-A883-C0C0720BEB6F}"/>
              </a:ext>
            </a:extLst>
          </p:cNvPr>
          <p:cNvSpPr txBox="1"/>
          <p:nvPr/>
        </p:nvSpPr>
        <p:spPr>
          <a:xfrm>
            <a:off x="4378038" y="4763366"/>
            <a:ext cx="426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SCPP (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+ ii + iii + iv)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D5A96C5-80B9-41A0-9543-395C2AD044B7}"/>
              </a:ext>
            </a:extLst>
          </p:cNvPr>
          <p:cNvSpPr txBox="1"/>
          <p:nvPr/>
        </p:nvSpPr>
        <p:spPr>
          <a:xfrm>
            <a:off x="4381988" y="3607667"/>
            <a:ext cx="426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SPP (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+ ii)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0E790AF-8911-4231-9F95-715761D640E1}"/>
              </a:ext>
            </a:extLst>
          </p:cNvPr>
          <p:cNvSpPr txBox="1"/>
          <p:nvPr/>
        </p:nvSpPr>
        <p:spPr>
          <a:xfrm>
            <a:off x="4381988" y="2451968"/>
            <a:ext cx="426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SCP (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+ iii)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FBD8F137-58A2-4A54-81EB-4972CABC4D42}"/>
              </a:ext>
            </a:extLst>
          </p:cNvPr>
          <p:cNvCxnSpPr>
            <a:endCxn id="9" idx="1"/>
          </p:cNvCxnSpPr>
          <p:nvPr/>
        </p:nvCxnSpPr>
        <p:spPr>
          <a:xfrm>
            <a:off x="2667000" y="1663701"/>
            <a:ext cx="1676400" cy="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5EF72C7-742A-4537-8CEB-609E1C071044}"/>
              </a:ext>
            </a:extLst>
          </p:cNvPr>
          <p:cNvCxnSpPr/>
          <p:nvPr/>
        </p:nvCxnSpPr>
        <p:spPr>
          <a:xfrm>
            <a:off x="2667000" y="2819472"/>
            <a:ext cx="1676400" cy="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5C16D34-3C86-45F0-BA8D-2C120FAE6213}"/>
              </a:ext>
            </a:extLst>
          </p:cNvPr>
          <p:cNvCxnSpPr/>
          <p:nvPr/>
        </p:nvCxnSpPr>
        <p:spPr>
          <a:xfrm>
            <a:off x="2673929" y="3975244"/>
            <a:ext cx="1676400" cy="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0DF42FA-9A0D-4C53-9502-BEA885AF2992}"/>
              </a:ext>
            </a:extLst>
          </p:cNvPr>
          <p:cNvCxnSpPr/>
          <p:nvPr/>
        </p:nvCxnSpPr>
        <p:spPr>
          <a:xfrm>
            <a:off x="2669309" y="5055753"/>
            <a:ext cx="1676400" cy="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B4A9B5BD-CBE2-49BC-AC35-1963EBA6C2EF}"/>
              </a:ext>
            </a:extLst>
          </p:cNvPr>
          <p:cNvSpPr txBox="1"/>
          <p:nvPr/>
        </p:nvSpPr>
        <p:spPr>
          <a:xfrm>
            <a:off x="465120" y="5839920"/>
            <a:ext cx="8450279" cy="3436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33" b="1" dirty="0"/>
              <a:t>Rule minimization techniques are described in the paper    </a:t>
            </a:r>
          </a:p>
        </p:txBody>
      </p:sp>
    </p:spTree>
    <p:extLst>
      <p:ext uri="{BB962C8B-B14F-4D97-AF65-F5344CB8AC3E}">
        <p14:creationId xmlns:p14="http://schemas.microsoft.com/office/powerpoint/2010/main" val="14442815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DF68AA1-921F-4227-98D8-A1F9781C5E66}"/>
              </a:ext>
            </a:extLst>
          </p:cNvPr>
          <p:cNvSpPr txBox="1"/>
          <p:nvPr/>
        </p:nvSpPr>
        <p:spPr>
          <a:xfrm>
            <a:off x="304800" y="1143000"/>
            <a:ext cx="853440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Complexity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Inexact solution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More path variations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Cope up with changes in rule structures!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200">
                <a:latin typeface="Calibri" panose="020F0502020204030204" pitchFamily="34" charset="0"/>
                <a:cs typeface="Calibri" panose="020F0502020204030204" pitchFamily="34" charset="0"/>
              </a:rPr>
              <a:t>Other infeasibility solutions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Extend beyond user-user context</a:t>
            </a:r>
            <a:endParaRPr lang="en-US" sz="22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6BC67DE-5D01-4040-9195-88572D5F53C3}"/>
              </a:ext>
            </a:extLst>
          </p:cNvPr>
          <p:cNvSpPr txBox="1">
            <a:spLocks/>
          </p:cNvSpPr>
          <p:nvPr/>
        </p:nvSpPr>
        <p:spPr>
          <a:xfrm>
            <a:off x="1915808" y="413555"/>
            <a:ext cx="4932360" cy="461880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b"/>
          <a:lstStyle>
            <a:lvl1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kern="0" dirty="0">
                <a:latin typeface="Calibri" panose="020F0502020204030204" pitchFamily="34" charset="0"/>
                <a:cs typeface="Calibri" panose="020F0502020204030204" pitchFamily="34" charset="0"/>
              </a:rPr>
              <a:t>Future 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D40E09-795F-45CA-8EBB-18A80F8DA89B}"/>
              </a:ext>
            </a:extLst>
          </p:cNvPr>
          <p:cNvSpPr txBox="1"/>
          <p:nvPr/>
        </p:nvSpPr>
        <p:spPr>
          <a:xfrm>
            <a:off x="334297" y="5322585"/>
            <a:ext cx="8534400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!! Just the beginning !!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4716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68E5A-CE92-4166-8FD8-3DDDBF2C1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Acknowledgement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7242DF-D2CB-4DEB-A404-28154BF65C34}"/>
              </a:ext>
            </a:extLst>
          </p:cNvPr>
          <p:cNvSpPr/>
          <p:nvPr/>
        </p:nvSpPr>
        <p:spPr>
          <a:xfrm>
            <a:off x="381000" y="1588532"/>
            <a:ext cx="8382000" cy="1078468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b="0" i="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This work is partially supported by NSF CREST Grant HRD-1736209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b="0" i="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Question/ Feedback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844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 descr="A close up of a sign&#10;&#10;Description generated with high confidence">
            <a:extLst>
              <a:ext uri="{FF2B5EF4-FFF2-40B4-BE49-F238E27FC236}">
                <a16:creationId xmlns:a16="http://schemas.microsoft.com/office/drawing/2014/main" id="{0DA604E0-A80C-412D-8F61-23FE53F230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561" y="1663561"/>
            <a:ext cx="745920" cy="1018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4" descr="A close up of a sign&#10;&#10;Description generated with high confidence">
            <a:extLst>
              <a:ext uri="{FF2B5EF4-FFF2-40B4-BE49-F238E27FC236}">
                <a16:creationId xmlns:a16="http://schemas.microsoft.com/office/drawing/2014/main" id="{4B9779F7-1C3A-40FD-9CF4-7AED7B88AF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161" y="2320201"/>
            <a:ext cx="734400" cy="1059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5" descr="A picture containing clipart&#10;&#10;Description generated with high confidence">
            <a:extLst>
              <a:ext uri="{FF2B5EF4-FFF2-40B4-BE49-F238E27FC236}">
                <a16:creationId xmlns:a16="http://schemas.microsoft.com/office/drawing/2014/main" id="{C53E5CBF-F57A-413B-B3FA-2C3BE236C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3041" y="3673801"/>
            <a:ext cx="660960" cy="987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lded Corner 286">
            <a:extLst>
              <a:ext uri="{FF2B5EF4-FFF2-40B4-BE49-F238E27FC236}">
                <a16:creationId xmlns:a16="http://schemas.microsoft.com/office/drawing/2014/main" id="{B97487C8-522B-4037-80CC-4BDA297E5CC8}"/>
              </a:ext>
            </a:extLst>
          </p:cNvPr>
          <p:cNvSpPr/>
          <p:nvPr/>
        </p:nvSpPr>
        <p:spPr>
          <a:xfrm>
            <a:off x="5535360" y="1521960"/>
            <a:ext cx="1322639" cy="381600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975104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950208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925312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900416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875520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850624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825728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5800832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996" dirty="0">
                <a:solidFill>
                  <a:srgbClr val="0C23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Resource 1</a:t>
            </a:r>
          </a:p>
        </p:txBody>
      </p:sp>
      <p:sp>
        <p:nvSpPr>
          <p:cNvPr id="8" name="Folded Corner 286">
            <a:extLst>
              <a:ext uri="{FF2B5EF4-FFF2-40B4-BE49-F238E27FC236}">
                <a16:creationId xmlns:a16="http://schemas.microsoft.com/office/drawing/2014/main" id="{377BF129-E8D5-4964-B58E-ECECA786F309}"/>
              </a:ext>
            </a:extLst>
          </p:cNvPr>
          <p:cNvSpPr/>
          <p:nvPr/>
        </p:nvSpPr>
        <p:spPr>
          <a:xfrm>
            <a:off x="5535360" y="2453640"/>
            <a:ext cx="1322631" cy="381600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975104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950208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925312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900416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875520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850624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825728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5800832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996" dirty="0">
                <a:solidFill>
                  <a:srgbClr val="0C23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Resource 2</a:t>
            </a:r>
          </a:p>
        </p:txBody>
      </p:sp>
      <p:sp>
        <p:nvSpPr>
          <p:cNvPr id="9" name="Folded Corner 286">
            <a:extLst>
              <a:ext uri="{FF2B5EF4-FFF2-40B4-BE49-F238E27FC236}">
                <a16:creationId xmlns:a16="http://schemas.microsoft.com/office/drawing/2014/main" id="{7A33C07D-8DDF-45AF-B612-CCD11132FD76}"/>
              </a:ext>
            </a:extLst>
          </p:cNvPr>
          <p:cNvSpPr/>
          <p:nvPr/>
        </p:nvSpPr>
        <p:spPr>
          <a:xfrm>
            <a:off x="5535359" y="4266600"/>
            <a:ext cx="1322631" cy="381600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975104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950208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925312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900416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875520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850624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825728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5800832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996" dirty="0">
                <a:solidFill>
                  <a:srgbClr val="0C23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Resource n</a:t>
            </a:r>
          </a:p>
        </p:txBody>
      </p:sp>
      <p:sp>
        <p:nvSpPr>
          <p:cNvPr id="10" name="Rounded Rectangular Callout 128">
            <a:extLst>
              <a:ext uri="{FF2B5EF4-FFF2-40B4-BE49-F238E27FC236}">
                <a16:creationId xmlns:a16="http://schemas.microsoft.com/office/drawing/2014/main" id="{4F1EC583-4CFE-4134-93C7-D02833DB7797}"/>
              </a:ext>
            </a:extLst>
          </p:cNvPr>
          <p:cNvSpPr/>
          <p:nvPr/>
        </p:nvSpPr>
        <p:spPr>
          <a:xfrm>
            <a:off x="544319" y="1447560"/>
            <a:ext cx="1344211" cy="1067040"/>
          </a:xfrm>
          <a:prstGeom prst="wedgeRoundRectCallout">
            <a:avLst>
              <a:gd name="adj1" fmla="val 63527"/>
              <a:gd name="adj2" fmla="val 7640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975104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950208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925312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900416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875520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850624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825728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5800832" algn="l" defTabSz="3950208" rtl="0" eaLnBrk="1" latinLnBrk="0" hangingPunct="1">
              <a:defRPr sz="777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996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we access resource?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5281BA-F608-4ABE-8CC8-F9C895289D97}"/>
              </a:ext>
            </a:extLst>
          </p:cNvPr>
          <p:cNvSpPr txBox="1"/>
          <p:nvPr/>
        </p:nvSpPr>
        <p:spPr>
          <a:xfrm>
            <a:off x="286560" y="5576678"/>
            <a:ext cx="8628839" cy="671722"/>
          </a:xfrm>
          <a:prstGeom prst="rect">
            <a:avLst/>
          </a:prstGeom>
          <a:noFill/>
          <a:ln w="38100">
            <a:noFill/>
            <a:prstDash val="solid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132" b="1" dirty="0"/>
              <a:t>Legitimate users get legitimate access only</a:t>
            </a:r>
          </a:p>
          <a:p>
            <a:pPr algn="just">
              <a:defRPr/>
            </a:pPr>
            <a:r>
              <a:rPr lang="en-US" sz="1633" b="1" dirty="0"/>
              <a:t>     i.e., Role-Based Access Control (RBAC), Attribute-Based Access Control (ABAC) 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CF6097-880F-4D32-8A13-E3325203CC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527801"/>
              </p:ext>
            </p:extLst>
          </p:nvPr>
        </p:nvGraphicFramePr>
        <p:xfrm>
          <a:off x="4256641" y="1066800"/>
          <a:ext cx="432690" cy="45498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1496">
                <a:tc>
                  <a:txBody>
                    <a:bodyPr/>
                    <a:lstStyle/>
                    <a:p>
                      <a:r>
                        <a:rPr lang="en-US" sz="1600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A</a:t>
                      </a:r>
                    </a:p>
                  </a:txBody>
                  <a:tcPr marL="82882" marR="82882" marT="41477" marB="414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496">
                <a:tc>
                  <a:txBody>
                    <a:bodyPr/>
                    <a:lstStyle/>
                    <a:p>
                      <a:r>
                        <a:rPr lang="en-US" sz="1600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</a:t>
                      </a:r>
                    </a:p>
                  </a:txBody>
                  <a:tcPr marL="82882" marR="82882" marT="41477" marB="414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496">
                <a:tc>
                  <a:txBody>
                    <a:bodyPr/>
                    <a:lstStyle/>
                    <a:p>
                      <a:r>
                        <a:rPr lang="en-US" sz="1600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</a:t>
                      </a:r>
                    </a:p>
                  </a:txBody>
                  <a:tcPr marL="82882" marR="82882" marT="41477" marB="414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496">
                <a:tc>
                  <a:txBody>
                    <a:bodyPr/>
                    <a:lstStyle/>
                    <a:p>
                      <a:r>
                        <a:rPr lang="en-US" sz="1600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E</a:t>
                      </a:r>
                    </a:p>
                  </a:txBody>
                  <a:tcPr marL="82882" marR="82882" marT="41477" marB="414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496">
                <a:tc>
                  <a:txBody>
                    <a:bodyPr/>
                    <a:lstStyle/>
                    <a:p>
                      <a:r>
                        <a:rPr lang="en-US" sz="1600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S</a:t>
                      </a:r>
                    </a:p>
                  </a:txBody>
                  <a:tcPr marL="82882" marR="82882" marT="41477" marB="414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496">
                <a:tc>
                  <a:txBody>
                    <a:bodyPr/>
                    <a:lstStyle/>
                    <a:p>
                      <a:r>
                        <a:rPr lang="en-US" sz="1600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S</a:t>
                      </a:r>
                    </a:p>
                  </a:txBody>
                  <a:tcPr marL="82882" marR="82882" marT="41477" marB="414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496">
                <a:tc>
                  <a:txBody>
                    <a:bodyPr/>
                    <a:lstStyle/>
                    <a:p>
                      <a:endParaRPr lang="en-US" sz="100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marL="82882" marR="82882" marT="41477" marB="414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1496">
                <a:tc>
                  <a:txBody>
                    <a:bodyPr/>
                    <a:lstStyle/>
                    <a:p>
                      <a:r>
                        <a:rPr lang="en-US" sz="1600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</a:t>
                      </a:r>
                    </a:p>
                  </a:txBody>
                  <a:tcPr marL="82882" marR="82882" marT="41477" marB="414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496">
                <a:tc>
                  <a:txBody>
                    <a:bodyPr/>
                    <a:lstStyle/>
                    <a:p>
                      <a:r>
                        <a:rPr lang="en-US" sz="1600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O</a:t>
                      </a:r>
                    </a:p>
                  </a:txBody>
                  <a:tcPr marL="82882" marR="82882" marT="41477" marB="414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496">
                <a:tc>
                  <a:txBody>
                    <a:bodyPr/>
                    <a:lstStyle/>
                    <a:p>
                      <a:r>
                        <a:rPr lang="en-US" sz="1600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</a:t>
                      </a:r>
                    </a:p>
                  </a:txBody>
                  <a:tcPr marL="82882" marR="82882" marT="41477" marB="414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1496">
                <a:tc>
                  <a:txBody>
                    <a:bodyPr/>
                    <a:lstStyle/>
                    <a:p>
                      <a:r>
                        <a:rPr lang="en-US" sz="1600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T</a:t>
                      </a:r>
                    </a:p>
                  </a:txBody>
                  <a:tcPr marL="82882" marR="82882" marT="41477" marB="414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1496">
                <a:tc>
                  <a:txBody>
                    <a:bodyPr/>
                    <a:lstStyle/>
                    <a:p>
                      <a:r>
                        <a:rPr lang="en-US" sz="1600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</a:t>
                      </a:r>
                    </a:p>
                  </a:txBody>
                  <a:tcPr marL="82882" marR="82882" marT="41477" marB="414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1496">
                <a:tc>
                  <a:txBody>
                    <a:bodyPr/>
                    <a:lstStyle/>
                    <a:p>
                      <a:r>
                        <a:rPr lang="en-US" sz="1600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O</a:t>
                      </a:r>
                    </a:p>
                  </a:txBody>
                  <a:tcPr marL="82882" marR="82882" marT="41477" marB="414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1496">
                <a:tc>
                  <a:txBody>
                    <a:bodyPr/>
                    <a:lstStyle/>
                    <a:p>
                      <a:r>
                        <a:rPr lang="en-US" sz="1600" dirty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L</a:t>
                      </a:r>
                    </a:p>
                  </a:txBody>
                  <a:tcPr marL="82882" marR="82882" marT="41477" marB="414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cxnSp>
        <p:nvCxnSpPr>
          <p:cNvPr id="13341" name="Straight Connector 13">
            <a:extLst>
              <a:ext uri="{FF2B5EF4-FFF2-40B4-BE49-F238E27FC236}">
                <a16:creationId xmlns:a16="http://schemas.microsoft.com/office/drawing/2014/main" id="{F0EF4DC7-D152-48A1-AB53-73E57000B3B3}"/>
              </a:ext>
            </a:extLst>
          </p:cNvPr>
          <p:cNvCxnSpPr>
            <a:cxnSpLocks/>
            <a:endCxn id="9" idx="0"/>
          </p:cNvCxnSpPr>
          <p:nvPr/>
        </p:nvCxnSpPr>
        <p:spPr bwMode="auto">
          <a:xfrm>
            <a:off x="6154560" y="2881320"/>
            <a:ext cx="42115" cy="138528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42" name="Rectangle 5">
            <a:extLst>
              <a:ext uri="{FF2B5EF4-FFF2-40B4-BE49-F238E27FC236}">
                <a16:creationId xmlns:a16="http://schemas.microsoft.com/office/drawing/2014/main" id="{40415B78-A898-4973-927D-F97F2C1A9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28600"/>
            <a:ext cx="4714560" cy="62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ClrTx/>
              <a:buSzPct val="45000"/>
              <a:buFontTx/>
              <a:buNone/>
            </a:pPr>
            <a:r>
              <a:rPr lang="en-US" altLang="en-US" sz="3300" b="1" dirty="0">
                <a:solidFill>
                  <a:srgbClr val="131F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Access Control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E1135F2-2356-4715-BEFE-2162F9D6B7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1FCC37-EEB0-44F9-989A-30241EDB2AD5}"/>
              </a:ext>
            </a:extLst>
          </p:cNvPr>
          <p:cNvSpPr txBox="1"/>
          <p:nvPr/>
        </p:nvSpPr>
        <p:spPr>
          <a:xfrm>
            <a:off x="381000" y="1066800"/>
            <a:ext cx="8458200" cy="464742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altLang="en-US" sz="2800" i="1" dirty="0" err="1">
                <a:solidFill>
                  <a:srgbClr val="131F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ReBAC</a:t>
            </a:r>
            <a:r>
              <a:rPr lang="en-US" altLang="en-US" sz="2800" i="1" dirty="0">
                <a:solidFill>
                  <a:srgbClr val="131F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≡ Relationship-Based Access Control</a:t>
            </a:r>
            <a:endParaRPr lang="en-US" sz="28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ReBAC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expresses authorization in terms of various direct and indirect relationships amongst entities, most commonly between users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Access conditions are usually based on type, depth, or strength of relationships </a:t>
            </a:r>
          </a:p>
          <a:p>
            <a:pPr lvl="1"/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Assumption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Relationship Graph (RG) where users(node) are connected(edge) by social relationships(edge label). Each edge in the RG is labeled with a relation type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Only user-to-user relationships are considered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1B4F5C-F3BB-4646-A295-AB359D02C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28600"/>
            <a:ext cx="4714560" cy="62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ClrTx/>
              <a:buSzPct val="45000"/>
              <a:buFontTx/>
              <a:buNone/>
            </a:pPr>
            <a:r>
              <a:rPr lang="en-US" altLang="en-US" sz="3300" b="1" dirty="0" err="1">
                <a:solidFill>
                  <a:srgbClr val="131F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ReBAC</a:t>
            </a:r>
            <a:endParaRPr lang="en-US" altLang="en-US" sz="3300" b="1" dirty="0">
              <a:solidFill>
                <a:srgbClr val="131F4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906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3">
            <a:extLst>
              <a:ext uri="{FF2B5EF4-FFF2-40B4-BE49-F238E27FC236}">
                <a16:creationId xmlns:a16="http://schemas.microsoft.com/office/drawing/2014/main" id="{4E341C5A-3D1B-46A3-BBD8-0DEC28967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801" y="1078921"/>
            <a:ext cx="8294400" cy="76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en-US" altLang="en-US" sz="2177" b="1" dirty="0">
                <a:solidFill>
                  <a:schemeClr val="tx2"/>
                </a:solidFill>
              </a:rPr>
              <a:t>Problem: </a:t>
            </a:r>
            <a:r>
              <a:rPr lang="en-US" altLang="en-US" sz="2177" dirty="0">
                <a:solidFill>
                  <a:schemeClr val="tx2"/>
                </a:solidFill>
              </a:rPr>
              <a:t>migration from an existing access control model to another one</a:t>
            </a:r>
            <a:endParaRPr lang="en-US" altLang="en-US" sz="2177" i="1" dirty="0">
              <a:solidFill>
                <a:schemeClr val="tx1"/>
              </a:solidFill>
            </a:endParaRPr>
          </a:p>
        </p:txBody>
      </p:sp>
      <p:sp>
        <p:nvSpPr>
          <p:cNvPr id="14339" name="Rectangle 5">
            <a:extLst>
              <a:ext uri="{FF2B5EF4-FFF2-40B4-BE49-F238E27FC236}">
                <a16:creationId xmlns:a16="http://schemas.microsoft.com/office/drawing/2014/main" id="{CCB2CF64-223F-4BA9-94A3-9A1B2B7348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17560"/>
            <a:ext cx="4714560" cy="62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ClrTx/>
              <a:buSzPct val="45000"/>
              <a:buFontTx/>
              <a:buNone/>
            </a:pPr>
            <a:r>
              <a:rPr lang="en-US" altLang="en-US" sz="3300" b="1" dirty="0">
                <a:solidFill>
                  <a:srgbClr val="131F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Policy Mining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3188E4C-7F85-4907-8345-42C5E319816A}"/>
              </a:ext>
            </a:extLst>
          </p:cNvPr>
          <p:cNvSpPr/>
          <p:nvPr/>
        </p:nvSpPr>
        <p:spPr>
          <a:xfrm>
            <a:off x="766798" y="2184840"/>
            <a:ext cx="1869507" cy="1043213"/>
          </a:xfrm>
          <a:prstGeom prst="ellipse">
            <a:avLst/>
          </a:prstGeom>
          <a:effectLst>
            <a:glow rad="63500">
              <a:schemeClr val="accent1">
                <a:lumMod val="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51" b="1" dirty="0"/>
              <a:t>New access control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F5CBD76-AA75-4207-8A32-D70322A736DD}"/>
              </a:ext>
            </a:extLst>
          </p:cNvPr>
          <p:cNvSpPr/>
          <p:nvPr/>
        </p:nvSpPr>
        <p:spPr>
          <a:xfrm>
            <a:off x="2844000" y="3981960"/>
            <a:ext cx="1842100" cy="1043213"/>
          </a:xfrm>
          <a:prstGeom prst="ellipse">
            <a:avLst/>
          </a:prstGeom>
          <a:solidFill>
            <a:schemeClr val="accent2">
              <a:lumMod val="75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51" b="1" dirty="0"/>
              <a:t>Changing mode of operation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4D21571-E3FB-4918-967A-A934C4A5192A}"/>
              </a:ext>
            </a:extLst>
          </p:cNvPr>
          <p:cNvSpPr/>
          <p:nvPr/>
        </p:nvSpPr>
        <p:spPr>
          <a:xfrm>
            <a:off x="794204" y="3592688"/>
            <a:ext cx="1842101" cy="1043213"/>
          </a:xfrm>
          <a:prstGeom prst="ellipse">
            <a:avLst/>
          </a:prstGeom>
          <a:solidFill>
            <a:srgbClr val="FFC000"/>
          </a:solidFill>
          <a:effectLst>
            <a:glow rad="63500">
              <a:schemeClr val="accent4"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51" dirty="0">
                <a:solidFill>
                  <a:schemeClr val="tx1"/>
                </a:solidFill>
              </a:rPr>
              <a:t>Organization size changes </a:t>
            </a:r>
            <a:endParaRPr lang="en-US" sz="1451" b="1" dirty="0"/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624AEE65-DD84-4FE5-8000-9CC8D539671B}"/>
              </a:ext>
            </a:extLst>
          </p:cNvPr>
          <p:cNvSpPr/>
          <p:nvPr/>
        </p:nvSpPr>
        <p:spPr>
          <a:xfrm>
            <a:off x="6098401" y="2439255"/>
            <a:ext cx="2689920" cy="2039040"/>
          </a:xfrm>
          <a:prstGeom prst="cloud">
            <a:avLst/>
          </a:prstGeom>
          <a:solidFill>
            <a:srgbClr val="00B0F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814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Manual effort</a:t>
            </a:r>
          </a:p>
          <a:p>
            <a:pPr algn="ctr">
              <a:defRPr/>
            </a:pPr>
            <a:r>
              <a:rPr lang="en-US" altLang="en-US" sz="1814" i="1" dirty="0">
                <a:solidFill>
                  <a:schemeClr val="tx1"/>
                </a:solidFill>
              </a:rPr>
              <a:t>often error-prone, time consuming and costly</a:t>
            </a:r>
            <a:endParaRPr lang="en-US" sz="1814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Arrow: Left 10">
            <a:extLst>
              <a:ext uri="{FF2B5EF4-FFF2-40B4-BE49-F238E27FC236}">
                <a16:creationId xmlns:a16="http://schemas.microsoft.com/office/drawing/2014/main" id="{7BBB06AD-779F-43C5-866F-08750C55279A}"/>
              </a:ext>
            </a:extLst>
          </p:cNvPr>
          <p:cNvSpPr/>
          <p:nvPr/>
        </p:nvSpPr>
        <p:spPr>
          <a:xfrm rot="10800000">
            <a:off x="5383099" y="3538639"/>
            <a:ext cx="778661" cy="195161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199DF82-7F0F-4D7A-9913-7E635D8A3F49}"/>
              </a:ext>
            </a:extLst>
          </p:cNvPr>
          <p:cNvSpPr/>
          <p:nvPr/>
        </p:nvSpPr>
        <p:spPr>
          <a:xfrm>
            <a:off x="2935819" y="2551537"/>
            <a:ext cx="1705301" cy="1043213"/>
          </a:xfrm>
          <a:prstGeom prst="ellipse">
            <a:avLst/>
          </a:prstGeom>
          <a:solidFill>
            <a:srgbClr val="FFC000"/>
          </a:solidFill>
          <a:effectLst>
            <a:glow rad="63500">
              <a:schemeClr val="accent4"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51" dirty="0">
                <a:solidFill>
                  <a:schemeClr val="tx1"/>
                </a:solidFill>
              </a:rPr>
              <a:t>Switch to  existing better one</a:t>
            </a:r>
          </a:p>
          <a:p>
            <a:pPr algn="ctr">
              <a:defRPr/>
            </a:pPr>
            <a:endParaRPr lang="en-US" sz="1451" b="1" dirty="0"/>
          </a:p>
        </p:txBody>
      </p:sp>
      <p:sp>
        <p:nvSpPr>
          <p:cNvPr id="14358" name="Right Brace 1">
            <a:extLst>
              <a:ext uri="{FF2B5EF4-FFF2-40B4-BE49-F238E27FC236}">
                <a16:creationId xmlns:a16="http://schemas.microsoft.com/office/drawing/2014/main" id="{B69DDABD-96B3-4F8A-9DB7-F227E3C296D4}"/>
              </a:ext>
            </a:extLst>
          </p:cNvPr>
          <p:cNvSpPr>
            <a:spLocks/>
          </p:cNvSpPr>
          <p:nvPr/>
        </p:nvSpPr>
        <p:spPr bwMode="auto">
          <a:xfrm>
            <a:off x="4364641" y="1839241"/>
            <a:ext cx="1097280" cy="3594240"/>
          </a:xfrm>
          <a:prstGeom prst="rightBrace">
            <a:avLst>
              <a:gd name="adj1" fmla="val 8341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 sz="1633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51B182-1B13-42AD-B618-1AA5A7209BD0}"/>
              </a:ext>
            </a:extLst>
          </p:cNvPr>
          <p:cNvSpPr txBox="1"/>
          <p:nvPr/>
        </p:nvSpPr>
        <p:spPr>
          <a:xfrm>
            <a:off x="465120" y="5839920"/>
            <a:ext cx="8450279" cy="3436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33" b="1" dirty="0"/>
              <a:t>Is automation possible?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>
            <a:extLst>
              <a:ext uri="{FF2B5EF4-FFF2-40B4-BE49-F238E27FC236}">
                <a16:creationId xmlns:a16="http://schemas.microsoft.com/office/drawing/2014/main" id="{FCD8C20A-5949-4BC7-8374-74CE01782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7240" y="228600"/>
            <a:ext cx="4714560" cy="62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ClrTx/>
              <a:buSzPct val="45000"/>
              <a:buFontTx/>
              <a:buNone/>
            </a:pPr>
            <a:r>
              <a:rPr lang="en-US" altLang="en-US" sz="3266" b="1" dirty="0">
                <a:solidFill>
                  <a:srgbClr val="131F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Policy Mining Cont.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A1374A6-EFCD-4CE3-8FA4-732510612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401" y="940681"/>
            <a:ext cx="7299360" cy="51148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387366" indent="-292325">
              <a:lnSpc>
                <a:spcPct val="150000"/>
              </a:lnSpc>
              <a:buClr>
                <a:srgbClr val="000000"/>
              </a:buClr>
              <a:buSzPct val="90000"/>
              <a:buFont typeface="Wingdings" charset="2"/>
              <a:buChar char="Ø"/>
              <a:tabLst>
                <a:tab pos="387366" algn="l"/>
                <a:tab pos="802092" algn="l"/>
                <a:tab pos="1216818" algn="l"/>
                <a:tab pos="1631545" algn="l"/>
                <a:tab pos="2046271" algn="l"/>
                <a:tab pos="2460997" algn="l"/>
                <a:tab pos="2875723" algn="l"/>
                <a:tab pos="3290449" algn="l"/>
                <a:tab pos="3705175" algn="l"/>
                <a:tab pos="4119901" algn="l"/>
                <a:tab pos="4534627" algn="l"/>
                <a:tab pos="4949353" algn="l"/>
                <a:tab pos="5364080" algn="l"/>
                <a:tab pos="5778806" algn="l"/>
                <a:tab pos="6193532" algn="l"/>
                <a:tab pos="6608258" algn="l"/>
                <a:tab pos="7022984" algn="l"/>
                <a:tab pos="7437710" algn="l"/>
                <a:tab pos="7852436" algn="l"/>
                <a:tab pos="8267162" algn="l"/>
                <a:tab pos="8681889" algn="l"/>
              </a:tabLst>
              <a:defRPr/>
            </a:pPr>
            <a:endParaRPr lang="en-US" sz="1633" dirty="0"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  <a:p>
            <a:pPr marL="95041">
              <a:lnSpc>
                <a:spcPct val="150000"/>
              </a:lnSpc>
              <a:buClr>
                <a:srgbClr val="000000"/>
              </a:buClr>
              <a:buSzPct val="90000"/>
              <a:tabLst>
                <a:tab pos="387366" algn="l"/>
                <a:tab pos="802092" algn="l"/>
                <a:tab pos="1216818" algn="l"/>
                <a:tab pos="1631545" algn="l"/>
                <a:tab pos="2046271" algn="l"/>
                <a:tab pos="2460997" algn="l"/>
                <a:tab pos="2875723" algn="l"/>
                <a:tab pos="3290449" algn="l"/>
                <a:tab pos="3705175" algn="l"/>
                <a:tab pos="4119901" algn="l"/>
                <a:tab pos="4534627" algn="l"/>
                <a:tab pos="4949353" algn="l"/>
                <a:tab pos="5364080" algn="l"/>
                <a:tab pos="5778806" algn="l"/>
                <a:tab pos="6193532" algn="l"/>
                <a:tab pos="6608258" algn="l"/>
                <a:tab pos="7022984" algn="l"/>
                <a:tab pos="7437710" algn="l"/>
                <a:tab pos="7852436" algn="l"/>
                <a:tab pos="8267162" algn="l"/>
                <a:tab pos="8681889" algn="l"/>
              </a:tabLst>
              <a:defRPr/>
            </a:pPr>
            <a:endParaRPr lang="en-US" sz="1633" dirty="0">
              <a:latin typeface="Calibri" panose="020F0502020204030204" pitchFamily="34" charset="0"/>
              <a:ea typeface="ＭＳ Ｐゴシック" charset="0"/>
              <a:cs typeface="Calibri" panose="020F0502020204030204" pitchFamily="34" charset="0"/>
            </a:endParaRPr>
          </a:p>
        </p:txBody>
      </p:sp>
      <p:sp>
        <p:nvSpPr>
          <p:cNvPr id="14" name="Arrow: Left 13">
            <a:extLst>
              <a:ext uri="{FF2B5EF4-FFF2-40B4-BE49-F238E27FC236}">
                <a16:creationId xmlns:a16="http://schemas.microsoft.com/office/drawing/2014/main" id="{34A2E4EE-0C64-4E52-83EC-9D702EB092E7}"/>
              </a:ext>
            </a:extLst>
          </p:cNvPr>
          <p:cNvSpPr/>
          <p:nvPr/>
        </p:nvSpPr>
        <p:spPr>
          <a:xfrm rot="10800000">
            <a:off x="4761019" y="1219201"/>
            <a:ext cx="778661" cy="195161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33"/>
          </a:p>
        </p:txBody>
      </p:sp>
      <p:sp>
        <p:nvSpPr>
          <p:cNvPr id="15368" name="TextBox 2">
            <a:extLst>
              <a:ext uri="{FF2B5EF4-FFF2-40B4-BE49-F238E27FC236}">
                <a16:creationId xmlns:a16="http://schemas.microsoft.com/office/drawing/2014/main" id="{189C2F17-A183-4864-926D-3A6A622EE8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481" y="942121"/>
            <a:ext cx="1134720" cy="76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en-US" sz="2177"/>
              <a:t>More </a:t>
            </a:r>
          </a:p>
        </p:txBody>
      </p:sp>
      <p:sp>
        <p:nvSpPr>
          <p:cNvPr id="15371" name="TextBox 2">
            <a:extLst>
              <a:ext uri="{FF2B5EF4-FFF2-40B4-BE49-F238E27FC236}">
                <a16:creationId xmlns:a16="http://schemas.microsoft.com/office/drawing/2014/main" id="{3CA5F28A-C069-4C23-ADF5-383BDF234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538" y="1081494"/>
            <a:ext cx="4245120" cy="594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en-US" sz="1633" dirty="0"/>
              <a:t>Access Control List / Log / RBAC + Supporting attribute data</a:t>
            </a:r>
          </a:p>
        </p:txBody>
      </p:sp>
      <p:sp>
        <p:nvSpPr>
          <p:cNvPr id="15372" name="TextBox 3">
            <a:extLst>
              <a:ext uri="{FF2B5EF4-FFF2-40B4-BE49-F238E27FC236}">
                <a16:creationId xmlns:a16="http://schemas.microsoft.com/office/drawing/2014/main" id="{CDB39F42-751C-4612-BC76-47387743C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1601" y="1104180"/>
            <a:ext cx="2439360" cy="343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633" dirty="0"/>
              <a:t>ABAC policy mining</a:t>
            </a:r>
          </a:p>
        </p:txBody>
      </p:sp>
      <p:sp>
        <p:nvSpPr>
          <p:cNvPr id="15373" name="TextBox 22">
            <a:extLst>
              <a:ext uri="{FF2B5EF4-FFF2-40B4-BE49-F238E27FC236}">
                <a16:creationId xmlns:a16="http://schemas.microsoft.com/office/drawing/2014/main" id="{78C5936F-8CD2-4CD8-9CD8-E82EAB8E9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280" y="1747081"/>
            <a:ext cx="4244595" cy="594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en-US" sz="1633" dirty="0"/>
              <a:t>Access Control List + Supporting Relationship data</a:t>
            </a:r>
          </a:p>
        </p:txBody>
      </p:sp>
      <p:sp>
        <p:nvSpPr>
          <p:cNvPr id="15374" name="TextBox 23">
            <a:extLst>
              <a:ext uri="{FF2B5EF4-FFF2-40B4-BE49-F238E27FC236}">
                <a16:creationId xmlns:a16="http://schemas.microsoft.com/office/drawing/2014/main" id="{45636112-3A82-4BB7-A898-630A2177B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6001" y="1614601"/>
            <a:ext cx="2439360" cy="343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633"/>
              <a:t>ReBAC policy mining</a:t>
            </a:r>
          </a:p>
        </p:txBody>
      </p:sp>
      <p:sp>
        <p:nvSpPr>
          <p:cNvPr id="15375" name="TextBox 25">
            <a:extLst>
              <a:ext uri="{FF2B5EF4-FFF2-40B4-BE49-F238E27FC236}">
                <a16:creationId xmlns:a16="http://schemas.microsoft.com/office/drawing/2014/main" id="{A4D7B714-0F77-4212-8378-2CD06E47A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801" y="3138894"/>
            <a:ext cx="4106880" cy="594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633" dirty="0"/>
              <a:t>Given an access control system + Supporting data</a:t>
            </a:r>
          </a:p>
        </p:txBody>
      </p:sp>
      <p:sp>
        <p:nvSpPr>
          <p:cNvPr id="27" name="Arrow: Left 26">
            <a:extLst>
              <a:ext uri="{FF2B5EF4-FFF2-40B4-BE49-F238E27FC236}">
                <a16:creationId xmlns:a16="http://schemas.microsoft.com/office/drawing/2014/main" id="{D9E529AE-CC5E-453C-9344-9B621CDCBF95}"/>
              </a:ext>
            </a:extLst>
          </p:cNvPr>
          <p:cNvSpPr/>
          <p:nvPr/>
        </p:nvSpPr>
        <p:spPr>
          <a:xfrm rot="10800000">
            <a:off x="4730055" y="3279782"/>
            <a:ext cx="778661" cy="195161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33"/>
          </a:p>
        </p:txBody>
      </p:sp>
      <p:cxnSp>
        <p:nvCxnSpPr>
          <p:cNvPr id="15379" name="Straight Connector 9">
            <a:extLst>
              <a:ext uri="{FF2B5EF4-FFF2-40B4-BE49-F238E27FC236}">
                <a16:creationId xmlns:a16="http://schemas.microsoft.com/office/drawing/2014/main" id="{39C37891-DEB9-4C89-93DB-CCEFDFE50D6E}"/>
              </a:ext>
            </a:extLst>
          </p:cNvPr>
          <p:cNvCxnSpPr>
            <a:cxnSpLocks/>
          </p:cNvCxnSpPr>
          <p:nvPr/>
        </p:nvCxnSpPr>
        <p:spPr bwMode="auto">
          <a:xfrm>
            <a:off x="5124961" y="2161801"/>
            <a:ext cx="0" cy="967680"/>
          </a:xfrm>
          <a:prstGeom prst="line">
            <a:avLst/>
          </a:prstGeom>
          <a:noFill/>
          <a:ln w="19050" algn="ctr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Arrow: Left 29">
            <a:extLst>
              <a:ext uri="{FF2B5EF4-FFF2-40B4-BE49-F238E27FC236}">
                <a16:creationId xmlns:a16="http://schemas.microsoft.com/office/drawing/2014/main" id="{39C6F9D2-27FC-4E73-BEFE-82435AD426D3}"/>
              </a:ext>
            </a:extLst>
          </p:cNvPr>
          <p:cNvSpPr/>
          <p:nvPr/>
        </p:nvSpPr>
        <p:spPr>
          <a:xfrm rot="10800000">
            <a:off x="4761019" y="1752601"/>
            <a:ext cx="778661" cy="195161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33"/>
          </a:p>
        </p:txBody>
      </p:sp>
      <p:sp>
        <p:nvSpPr>
          <p:cNvPr id="15383" name="TextBox 11">
            <a:extLst>
              <a:ext uri="{FF2B5EF4-FFF2-40B4-BE49-F238E27FC236}">
                <a16:creationId xmlns:a16="http://schemas.microsoft.com/office/drawing/2014/main" id="{6113B10B-1119-45DB-B4F1-794E9E7D4D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2800" y="4267200"/>
            <a:ext cx="2188800" cy="987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000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Mining is partially automated so far…</a:t>
            </a:r>
          </a:p>
          <a:p>
            <a:pPr algn="ctr"/>
            <a:endParaRPr lang="en-US" altLang="en-US" sz="1814" b="1" dirty="0">
              <a:solidFill>
                <a:srgbClr val="FF0000"/>
              </a:solidFill>
            </a:endParaRPr>
          </a:p>
        </p:txBody>
      </p:sp>
      <p:sp>
        <p:nvSpPr>
          <p:cNvPr id="32" name="Cloud 31">
            <a:extLst>
              <a:ext uri="{FF2B5EF4-FFF2-40B4-BE49-F238E27FC236}">
                <a16:creationId xmlns:a16="http://schemas.microsoft.com/office/drawing/2014/main" id="{C4C1E3CA-A675-488B-91D3-B985D2046396}"/>
              </a:ext>
            </a:extLst>
          </p:cNvPr>
          <p:cNvSpPr/>
          <p:nvPr/>
        </p:nvSpPr>
        <p:spPr>
          <a:xfrm>
            <a:off x="2667000" y="3657600"/>
            <a:ext cx="2689920" cy="2177280"/>
          </a:xfrm>
          <a:prstGeom prst="cloud">
            <a:avLst/>
          </a:prstGeom>
          <a:solidFill>
            <a:srgbClr val="00B0F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14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385" name="TextBox 32">
            <a:extLst>
              <a:ext uri="{FF2B5EF4-FFF2-40B4-BE49-F238E27FC236}">
                <a16:creationId xmlns:a16="http://schemas.microsoft.com/office/drawing/2014/main" id="{0EC2E434-CF5A-4A36-8DC4-59FFB8EAE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7761" y="3047802"/>
            <a:ext cx="2439360" cy="594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633" dirty="0"/>
              <a:t>Another access control model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>
            <a:extLst>
              <a:ext uri="{FF2B5EF4-FFF2-40B4-BE49-F238E27FC236}">
                <a16:creationId xmlns:a16="http://schemas.microsoft.com/office/drawing/2014/main" id="{ECC23FA6-5B90-48CB-803D-F96B31BDB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17560"/>
            <a:ext cx="5956887" cy="62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ClrTx/>
              <a:buSzPct val="45000"/>
              <a:buFontTx/>
              <a:buNone/>
            </a:pPr>
            <a:r>
              <a:rPr lang="en-US" altLang="en-US" sz="3266" b="1" dirty="0">
                <a:solidFill>
                  <a:srgbClr val="131F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 Statement</a:t>
            </a:r>
          </a:p>
        </p:txBody>
      </p:sp>
      <p:sp>
        <p:nvSpPr>
          <p:cNvPr id="16387" name="Rectangle 6">
            <a:extLst>
              <a:ext uri="{FF2B5EF4-FFF2-40B4-BE49-F238E27FC236}">
                <a16:creationId xmlns:a16="http://schemas.microsoft.com/office/drawing/2014/main" id="{8D082433-6C71-4480-8E4A-283D73583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401" y="1424521"/>
            <a:ext cx="7741440" cy="4631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390525" indent="-285750">
              <a:tabLst>
                <a:tab pos="427038" algn="l"/>
                <a:tab pos="884238" algn="l"/>
                <a:tab pos="1341438" algn="l"/>
                <a:tab pos="1798638" algn="l"/>
                <a:tab pos="2255838" algn="l"/>
                <a:tab pos="2713038" algn="l"/>
                <a:tab pos="3170238" algn="l"/>
                <a:tab pos="3627438" algn="l"/>
                <a:tab pos="4084638" algn="l"/>
                <a:tab pos="4541838" algn="l"/>
                <a:tab pos="4999038" algn="l"/>
                <a:tab pos="5456238" algn="l"/>
                <a:tab pos="5913438" algn="l"/>
                <a:tab pos="6370638" algn="l"/>
                <a:tab pos="6827838" algn="l"/>
                <a:tab pos="7285038" algn="l"/>
                <a:tab pos="7742238" algn="l"/>
                <a:tab pos="8199438" algn="l"/>
                <a:tab pos="8656638" algn="l"/>
                <a:tab pos="9113838" algn="l"/>
                <a:tab pos="9571038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427038" algn="l"/>
                <a:tab pos="884238" algn="l"/>
                <a:tab pos="1341438" algn="l"/>
                <a:tab pos="1798638" algn="l"/>
                <a:tab pos="2255838" algn="l"/>
                <a:tab pos="2713038" algn="l"/>
                <a:tab pos="3170238" algn="l"/>
                <a:tab pos="3627438" algn="l"/>
                <a:tab pos="4084638" algn="l"/>
                <a:tab pos="4541838" algn="l"/>
                <a:tab pos="4999038" algn="l"/>
                <a:tab pos="5456238" algn="l"/>
                <a:tab pos="5913438" algn="l"/>
                <a:tab pos="6370638" algn="l"/>
                <a:tab pos="6827838" algn="l"/>
                <a:tab pos="7285038" algn="l"/>
                <a:tab pos="7742238" algn="l"/>
                <a:tab pos="8199438" algn="l"/>
                <a:tab pos="8656638" algn="l"/>
                <a:tab pos="9113838" algn="l"/>
                <a:tab pos="9571038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427038" algn="l"/>
                <a:tab pos="884238" algn="l"/>
                <a:tab pos="1341438" algn="l"/>
                <a:tab pos="1798638" algn="l"/>
                <a:tab pos="2255838" algn="l"/>
                <a:tab pos="2713038" algn="l"/>
                <a:tab pos="3170238" algn="l"/>
                <a:tab pos="3627438" algn="l"/>
                <a:tab pos="4084638" algn="l"/>
                <a:tab pos="4541838" algn="l"/>
                <a:tab pos="4999038" algn="l"/>
                <a:tab pos="5456238" algn="l"/>
                <a:tab pos="5913438" algn="l"/>
                <a:tab pos="6370638" algn="l"/>
                <a:tab pos="6827838" algn="l"/>
                <a:tab pos="7285038" algn="l"/>
                <a:tab pos="7742238" algn="l"/>
                <a:tab pos="8199438" algn="l"/>
                <a:tab pos="8656638" algn="l"/>
                <a:tab pos="9113838" algn="l"/>
                <a:tab pos="9571038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427038" algn="l"/>
                <a:tab pos="884238" algn="l"/>
                <a:tab pos="1341438" algn="l"/>
                <a:tab pos="1798638" algn="l"/>
                <a:tab pos="2255838" algn="l"/>
                <a:tab pos="2713038" algn="l"/>
                <a:tab pos="3170238" algn="l"/>
                <a:tab pos="3627438" algn="l"/>
                <a:tab pos="4084638" algn="l"/>
                <a:tab pos="4541838" algn="l"/>
                <a:tab pos="4999038" algn="l"/>
                <a:tab pos="5456238" algn="l"/>
                <a:tab pos="5913438" algn="l"/>
                <a:tab pos="6370638" algn="l"/>
                <a:tab pos="6827838" algn="l"/>
                <a:tab pos="7285038" algn="l"/>
                <a:tab pos="7742238" algn="l"/>
                <a:tab pos="8199438" algn="l"/>
                <a:tab pos="8656638" algn="l"/>
                <a:tab pos="9113838" algn="l"/>
                <a:tab pos="9571038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427038" algn="l"/>
                <a:tab pos="884238" algn="l"/>
                <a:tab pos="1341438" algn="l"/>
                <a:tab pos="1798638" algn="l"/>
                <a:tab pos="2255838" algn="l"/>
                <a:tab pos="2713038" algn="l"/>
                <a:tab pos="3170238" algn="l"/>
                <a:tab pos="3627438" algn="l"/>
                <a:tab pos="4084638" algn="l"/>
                <a:tab pos="4541838" algn="l"/>
                <a:tab pos="4999038" algn="l"/>
                <a:tab pos="5456238" algn="l"/>
                <a:tab pos="5913438" algn="l"/>
                <a:tab pos="6370638" algn="l"/>
                <a:tab pos="6827838" algn="l"/>
                <a:tab pos="7285038" algn="l"/>
                <a:tab pos="7742238" algn="l"/>
                <a:tab pos="8199438" algn="l"/>
                <a:tab pos="8656638" algn="l"/>
                <a:tab pos="9113838" algn="l"/>
                <a:tab pos="9571038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27038" algn="l"/>
                <a:tab pos="884238" algn="l"/>
                <a:tab pos="1341438" algn="l"/>
                <a:tab pos="1798638" algn="l"/>
                <a:tab pos="2255838" algn="l"/>
                <a:tab pos="2713038" algn="l"/>
                <a:tab pos="3170238" algn="l"/>
                <a:tab pos="3627438" algn="l"/>
                <a:tab pos="4084638" algn="l"/>
                <a:tab pos="4541838" algn="l"/>
                <a:tab pos="4999038" algn="l"/>
                <a:tab pos="5456238" algn="l"/>
                <a:tab pos="5913438" algn="l"/>
                <a:tab pos="6370638" algn="l"/>
                <a:tab pos="6827838" algn="l"/>
                <a:tab pos="7285038" algn="l"/>
                <a:tab pos="7742238" algn="l"/>
                <a:tab pos="8199438" algn="l"/>
                <a:tab pos="8656638" algn="l"/>
                <a:tab pos="9113838" algn="l"/>
                <a:tab pos="9571038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27038" algn="l"/>
                <a:tab pos="884238" algn="l"/>
                <a:tab pos="1341438" algn="l"/>
                <a:tab pos="1798638" algn="l"/>
                <a:tab pos="2255838" algn="l"/>
                <a:tab pos="2713038" algn="l"/>
                <a:tab pos="3170238" algn="l"/>
                <a:tab pos="3627438" algn="l"/>
                <a:tab pos="4084638" algn="l"/>
                <a:tab pos="4541838" algn="l"/>
                <a:tab pos="4999038" algn="l"/>
                <a:tab pos="5456238" algn="l"/>
                <a:tab pos="5913438" algn="l"/>
                <a:tab pos="6370638" algn="l"/>
                <a:tab pos="6827838" algn="l"/>
                <a:tab pos="7285038" algn="l"/>
                <a:tab pos="7742238" algn="l"/>
                <a:tab pos="8199438" algn="l"/>
                <a:tab pos="8656638" algn="l"/>
                <a:tab pos="9113838" algn="l"/>
                <a:tab pos="9571038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27038" algn="l"/>
                <a:tab pos="884238" algn="l"/>
                <a:tab pos="1341438" algn="l"/>
                <a:tab pos="1798638" algn="l"/>
                <a:tab pos="2255838" algn="l"/>
                <a:tab pos="2713038" algn="l"/>
                <a:tab pos="3170238" algn="l"/>
                <a:tab pos="3627438" algn="l"/>
                <a:tab pos="4084638" algn="l"/>
                <a:tab pos="4541838" algn="l"/>
                <a:tab pos="4999038" algn="l"/>
                <a:tab pos="5456238" algn="l"/>
                <a:tab pos="5913438" algn="l"/>
                <a:tab pos="6370638" algn="l"/>
                <a:tab pos="6827838" algn="l"/>
                <a:tab pos="7285038" algn="l"/>
                <a:tab pos="7742238" algn="l"/>
                <a:tab pos="8199438" algn="l"/>
                <a:tab pos="8656638" algn="l"/>
                <a:tab pos="9113838" algn="l"/>
                <a:tab pos="9571038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27038" algn="l"/>
                <a:tab pos="884238" algn="l"/>
                <a:tab pos="1341438" algn="l"/>
                <a:tab pos="1798638" algn="l"/>
                <a:tab pos="2255838" algn="l"/>
                <a:tab pos="2713038" algn="l"/>
                <a:tab pos="3170238" algn="l"/>
                <a:tab pos="3627438" algn="l"/>
                <a:tab pos="4084638" algn="l"/>
                <a:tab pos="4541838" algn="l"/>
                <a:tab pos="4999038" algn="l"/>
                <a:tab pos="5456238" algn="l"/>
                <a:tab pos="5913438" algn="l"/>
                <a:tab pos="6370638" algn="l"/>
                <a:tab pos="6827838" algn="l"/>
                <a:tab pos="7285038" algn="l"/>
                <a:tab pos="7742238" algn="l"/>
                <a:tab pos="8199438" algn="l"/>
                <a:tab pos="8656638" algn="l"/>
                <a:tab pos="9113838" algn="l"/>
                <a:tab pos="9571038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50000"/>
              </a:lnSpc>
              <a:buClr>
                <a:srgbClr val="000000"/>
              </a:buClr>
              <a:buSzPct val="90000"/>
              <a:buFont typeface="Wingdings" panose="05000000000000000000" pitchFamily="2" charset="2"/>
              <a:buChar char="Ø"/>
            </a:pPr>
            <a:endParaRPr lang="en-US" altLang="en-US" sz="1633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88" name="Text Box 2">
            <a:extLst>
              <a:ext uri="{FF2B5EF4-FFF2-40B4-BE49-F238E27FC236}">
                <a16:creationId xmlns:a16="http://schemas.microsoft.com/office/drawing/2014/main" id="{CA95B692-10A2-45A1-957E-EA60664331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  <a:buClrTx/>
              <a:buSzPct val="45000"/>
              <a:buFontTx/>
              <a:buNone/>
            </a:pPr>
            <a:endParaRPr lang="en-GB" altLang="en-US" sz="1270" dirty="0"/>
          </a:p>
        </p:txBody>
      </p:sp>
      <p:sp>
        <p:nvSpPr>
          <p:cNvPr id="16389" name="Rectangle 1">
            <a:extLst>
              <a:ext uri="{FF2B5EF4-FFF2-40B4-BE49-F238E27FC236}">
                <a16:creationId xmlns:a16="http://schemas.microsoft.com/office/drawing/2014/main" id="{BA46D8FD-F938-44F6-B079-C3ED9F936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263180"/>
            <a:ext cx="8222400" cy="4333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indent="0" algn="just"/>
            <a:r>
              <a:rPr lang="en-US" altLang="en-US" sz="22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feasibility analysis of the </a:t>
            </a:r>
            <a:r>
              <a:rPr lang="en-US" altLang="en-US" sz="22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ReBAC</a:t>
            </a:r>
            <a:r>
              <a:rPr lang="en-US" altLang="en-US" sz="22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policy mining problem studies whether the migration process from a given authorization set to </a:t>
            </a:r>
            <a:r>
              <a:rPr lang="en-US" altLang="en-US" sz="22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ReBAC</a:t>
            </a:r>
            <a:r>
              <a:rPr lang="en-US" altLang="en-US" sz="22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policy is feasible or not under the set of </a:t>
            </a:r>
            <a:r>
              <a:rPr lang="en-US" altLang="en-US" sz="22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imposed criteria</a:t>
            </a:r>
            <a:r>
              <a:rPr lang="en-US" altLang="en-US" sz="22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en-US" sz="22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just"/>
            <a:endParaRPr lang="en-US" altLang="en-US" sz="1000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n-US" altLang="en-US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Relationship Graph (RG) is given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n-US" altLang="en-US" sz="2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ReBAC</a:t>
            </a:r>
            <a:r>
              <a:rPr lang="en-US" altLang="en-US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rule structure is given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n-US" altLang="en-US" sz="22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 of entity ID is not allowed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en-US" altLang="en-US" sz="22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Existing literature allows ID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n-US" altLang="en-US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Equivalent set of </a:t>
            </a:r>
            <a:r>
              <a:rPr lang="en-US" altLang="en-US" sz="2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ReBAC</a:t>
            </a:r>
            <a:r>
              <a:rPr lang="en-US" altLang="en-US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rules are required</a:t>
            </a:r>
          </a:p>
          <a:p>
            <a:pPr lvl="1" algn="just"/>
            <a:endParaRPr lang="en-US" altLang="en-US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n-US" altLang="en-US" sz="22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Solution is guaranteed even if inconsistency arises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en-US" altLang="en-US" sz="22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Infeasibility problem</a:t>
            </a:r>
          </a:p>
          <a:p>
            <a:pPr lvl="1" algn="just">
              <a:buFont typeface="Wingdings" panose="05000000000000000000" pitchFamily="2" charset="2"/>
              <a:buChar char="v"/>
            </a:pPr>
            <a:endParaRPr lang="en-US" altLang="en-US" sz="2358" i="1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F23740-3339-4FDF-B039-8A3A60978C30}"/>
              </a:ext>
            </a:extLst>
          </p:cNvPr>
          <p:cNvSpPr txBox="1"/>
          <p:nvPr/>
        </p:nvSpPr>
        <p:spPr>
          <a:xfrm>
            <a:off x="2708641" y="3272041"/>
            <a:ext cx="1313280" cy="3436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791">
              <a:defRPr/>
            </a:pPr>
            <a:r>
              <a:rPr lang="en-US" sz="1633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>
            <a:extLst>
              <a:ext uri="{FF2B5EF4-FFF2-40B4-BE49-F238E27FC236}">
                <a16:creationId xmlns:a16="http://schemas.microsoft.com/office/drawing/2014/main" id="{B180B1F9-A4E5-4784-B061-383DEED6B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28600"/>
            <a:ext cx="4714560" cy="62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ClrTx/>
              <a:buSzPct val="45000"/>
              <a:buFontTx/>
              <a:buNone/>
            </a:pPr>
            <a:r>
              <a:rPr lang="en-US" altLang="en-US" sz="3266" b="1" dirty="0">
                <a:solidFill>
                  <a:srgbClr val="131F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Contributions</a:t>
            </a:r>
          </a:p>
        </p:txBody>
      </p:sp>
      <p:sp>
        <p:nvSpPr>
          <p:cNvPr id="18435" name="Rectangle 6">
            <a:extLst>
              <a:ext uri="{FF2B5EF4-FFF2-40B4-BE49-F238E27FC236}">
                <a16:creationId xmlns:a16="http://schemas.microsoft.com/office/drawing/2014/main" id="{0D5313C8-D772-4E4B-9590-455C6D954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40" y="1078921"/>
            <a:ext cx="8399242" cy="4631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342900" indent="-342900"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Font typeface="Wingdings" panose="05000000000000000000" pitchFamily="2" charset="2"/>
              <a:buChar char="v"/>
            </a:pPr>
            <a:r>
              <a:rPr lang="en-US" altLang="en-US" sz="2358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Feasibility analysis on </a:t>
            </a:r>
            <a:r>
              <a:rPr lang="en-US" altLang="en-US" sz="2358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ReBAC</a:t>
            </a:r>
            <a:r>
              <a:rPr lang="en-US" altLang="en-US" sz="2358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policy mining for the </a:t>
            </a:r>
            <a:r>
              <a:rPr lang="en-US" altLang="en-US" sz="2358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 time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en-US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altLang="en-US" sz="2358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Developing feasibility analysis algorithms for the given set of criteria with complexity analysis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n-US" altLang="en-US" sz="2358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Variety of </a:t>
            </a:r>
            <a:r>
              <a:rPr lang="en-US" altLang="en-US" sz="2358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ReBAC</a:t>
            </a:r>
            <a:r>
              <a:rPr lang="en-US" altLang="en-US" sz="2358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rule structures are considered</a:t>
            </a:r>
          </a:p>
          <a:p>
            <a:pPr marL="0" indent="0"/>
            <a:endParaRPr lang="en-US" alt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altLang="en-US" sz="2358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case of infeasibility, solution algorithms are presented to make it feasible under given criteria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n-US" altLang="en-US" sz="2358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Varieties available</a:t>
            </a:r>
          </a:p>
          <a:p>
            <a:pPr marL="0" indent="0" algn="just"/>
            <a:endParaRPr lang="en-US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altLang="en-US" sz="2358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Demonstrate the generated algorithms with cases and show the effectiveness beyond complexity analysis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en-US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altLang="en-US" sz="2358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Future scopes</a:t>
            </a:r>
          </a:p>
          <a:p>
            <a:pPr>
              <a:buFont typeface="Wingdings" panose="05000000000000000000" pitchFamily="2" charset="2"/>
              <a:buChar char="v"/>
            </a:pPr>
            <a:endParaRPr lang="en-US" altLang="en-US" sz="2358" dirty="0">
              <a:solidFill>
                <a:schemeClr val="tx1"/>
              </a:solidFill>
            </a:endParaRPr>
          </a:p>
        </p:txBody>
      </p:sp>
      <p:sp>
        <p:nvSpPr>
          <p:cNvPr id="18436" name="Text Box 2">
            <a:extLst>
              <a:ext uri="{FF2B5EF4-FFF2-40B4-BE49-F238E27FC236}">
                <a16:creationId xmlns:a16="http://schemas.microsoft.com/office/drawing/2014/main" id="{3E151F93-88CB-4CE7-839D-EE6269ECB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  <a:buClrTx/>
              <a:buSzPct val="45000"/>
              <a:buFontTx/>
              <a:buNone/>
            </a:pPr>
            <a:endParaRPr lang="en-GB" altLang="en-US" sz="127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3B88CB3-EA8B-48AB-A780-2D395FFE2C1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84EF2C-7E61-48CA-AC32-AAE0BC97F677}"/>
              </a:ext>
            </a:extLst>
          </p:cNvPr>
          <p:cNvSpPr txBox="1"/>
          <p:nvPr/>
        </p:nvSpPr>
        <p:spPr>
          <a:xfrm>
            <a:off x="381000" y="1345332"/>
            <a:ext cx="85344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200" b="0" i="0" dirty="0">
              <a:effectLst/>
              <a:latin typeface="Courier New" panose="02070309020205020404" pitchFamily="49" charset="0"/>
            </a:endParaRPr>
          </a:p>
          <a:p>
            <a:pPr marL="457200" indent="-457200">
              <a:buFontTx/>
              <a:buChar char="-"/>
            </a:pPr>
            <a:endParaRPr lang="en-US" sz="2800" b="0" i="0" dirty="0">
              <a:effectLst/>
              <a:latin typeface="Arial" panose="020B0604020202020204" pitchFamily="34" charset="0"/>
            </a:endParaRPr>
          </a:p>
          <a:p>
            <a:pPr marL="457200" indent="-457200">
              <a:buFontTx/>
              <a:buChar char="-"/>
            </a:pPr>
            <a:endParaRPr lang="en-US" sz="2800" dirty="0">
              <a:latin typeface="Arial" panose="020B0604020202020204" pitchFamily="34" charset="0"/>
            </a:endParaRPr>
          </a:p>
          <a:p>
            <a:pPr marL="457200" indent="-457200">
              <a:buFontTx/>
              <a:buChar char="-"/>
            </a:pPr>
            <a:endParaRPr lang="en-US" sz="2800" b="0" i="0" dirty="0">
              <a:effectLst/>
              <a:latin typeface="Arial" panose="020B0604020202020204" pitchFamily="34" charset="0"/>
            </a:endParaRPr>
          </a:p>
          <a:p>
            <a:endParaRPr lang="en-US" sz="2200" b="0" i="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Evaluation of access request (a, b, op)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 each </a:t>
            </a:r>
            <a:r>
              <a:rPr lang="en-US" sz="22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pathLabelExpr</a:t>
            </a:r>
            <a:r>
              <a:rPr lang="en-US" sz="22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 𝑅𝑢𝑙𝑒</a:t>
            </a:r>
            <a:r>
              <a:rPr lang="en-US" sz="2200" b="0" i="0" baseline="-25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𝑜𝑝 </a:t>
            </a:r>
            <a:r>
              <a:rPr lang="en-US" sz="22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substitute True if there exists a simple path p from a to b in RG with path label </a:t>
            </a:r>
            <a:r>
              <a:rPr lang="en-US" sz="22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pathLabelExpr</a:t>
            </a:r>
            <a:r>
              <a:rPr lang="en-US" sz="22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otherwise substitute False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resulting </a:t>
            </a:r>
            <a:r>
              <a:rPr lang="en-US" sz="22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boolean</a:t>
            </a:r>
            <a:r>
              <a:rPr lang="en-US" sz="22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expression </a:t>
            </a:r>
            <a:r>
              <a:rPr lang="en-US" sz="22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evalutes</a:t>
            </a:r>
            <a:r>
              <a:rPr lang="en-US" sz="22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true → grant, deny otherwise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F26325D-78DE-494B-A796-9D31B51DC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28600"/>
            <a:ext cx="4714560" cy="62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ClrTx/>
              <a:buSzPct val="45000"/>
              <a:buFontTx/>
              <a:buNone/>
            </a:pPr>
            <a:r>
              <a:rPr lang="en-US" altLang="en-US" sz="3266" b="1" dirty="0" err="1">
                <a:solidFill>
                  <a:srgbClr val="131F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ReBAC</a:t>
            </a:r>
            <a:r>
              <a:rPr lang="en-US" altLang="en-US" sz="3266" b="1" dirty="0">
                <a:solidFill>
                  <a:srgbClr val="131F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Rule Structure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B9AC21-C64A-41C5-8985-17C1333DEC13}"/>
              </a:ext>
            </a:extLst>
          </p:cNvPr>
          <p:cNvSpPr txBox="1"/>
          <p:nvPr/>
        </p:nvSpPr>
        <p:spPr>
          <a:xfrm>
            <a:off x="761400" y="1185216"/>
            <a:ext cx="7543081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𝑅𝑢𝑙𝑒</a:t>
            </a:r>
            <a:r>
              <a:rPr lang="el-GR" sz="1800" b="0" i="0" baseline="-2500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𝑜𝑝</a:t>
            </a:r>
            <a:r>
              <a:rPr lang="en-US" sz="1800" b="0" i="0" baseline="-2500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::=</a:t>
            </a:r>
            <a:r>
              <a:rPr lang="en-US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𝑅𝑢𝑙𝑒</a:t>
            </a:r>
            <a:r>
              <a:rPr lang="el-GR" sz="1800" b="0" i="0" baseline="-2500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𝑜𝑝 </a:t>
            </a:r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∨</a:t>
            </a:r>
            <a:r>
              <a:rPr lang="en-US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𝑅𝑢𝑙𝑒</a:t>
            </a:r>
            <a:r>
              <a:rPr lang="el-GR" sz="1800" b="0" i="0" baseline="-2500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𝑜𝑝 </a:t>
            </a:r>
            <a:r>
              <a:rPr lang="en-US" sz="1800" b="0" i="0" baseline="-2500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|</a:t>
            </a:r>
            <a:r>
              <a:rPr lang="en-US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𝑝𝑎𝑡ℎ𝑅𝑢𝑙𝑒𝐸𝑥𝑝𝑟</a:t>
            </a:r>
            <a:endParaRPr lang="en-US" sz="1800" b="0" i="0" dirty="0">
              <a:solidFill>
                <a:srgbClr val="7030A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𝑝𝑎𝑡ℎ𝑅𝑢𝑙𝑒𝐸𝑥𝑝𝑟</a:t>
            </a:r>
            <a:r>
              <a:rPr lang="en-US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::=</a:t>
            </a:r>
            <a:r>
              <a:rPr lang="en-US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𝑝𝑎𝑡ℎ𝑅𝑢𝑙𝑒𝐸𝑥𝑝𝑟</a:t>
            </a:r>
            <a:r>
              <a:rPr lang="en-US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∧</a:t>
            </a:r>
            <a:r>
              <a:rPr lang="en-US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	 			</a:t>
            </a:r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𝑝𝑎𝑡ℎ𝑅𝑢𝑙𝑒𝐸𝑥𝑝𝑟</a:t>
            </a:r>
            <a:r>
              <a:rPr lang="en-US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|</a:t>
            </a:r>
            <a:r>
              <a:rPr lang="en-US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𝑝𝑎𝑡ℎ𝐿𝑎𝑏𝑒𝑙𝐸𝑥𝑝𝑟</a:t>
            </a:r>
            <a:endParaRPr lang="en-US" sz="1800" b="0" i="0" dirty="0">
              <a:solidFill>
                <a:srgbClr val="7030A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𝑝𝑎𝑡ℎ𝐿𝑎𝑏𝑒𝑙𝐸𝑥𝑝𝑟</a:t>
            </a:r>
            <a:r>
              <a:rPr lang="en-US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::=</a:t>
            </a:r>
            <a:r>
              <a:rPr lang="en-US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𝑝𝑎𝑡ℎ𝐿𝑎𝑏𝑒𝑙𝐸𝑥𝑝𝑟.𝑝𝑎𝑡ℎ𝐿𝑎𝑏𝑒𝑙𝐸𝑥𝑝𝑟</a:t>
            </a:r>
            <a:r>
              <a:rPr lang="en-US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|</a:t>
            </a:r>
            <a:r>
              <a:rPr lang="en-US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𝑒𝑑𝑔𝑒𝐿𝑎𝑏𝑒𝑙</a:t>
            </a:r>
            <a:endParaRPr lang="en-US" sz="1800" b="0" i="0" dirty="0">
              <a:solidFill>
                <a:srgbClr val="7030A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𝑒𝑑𝑔𝑒𝐿𝑎𝑏𝑒𝑙</a:t>
            </a:r>
            <a:r>
              <a:rPr lang="en-US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::=</a:t>
            </a:r>
            <a:r>
              <a:rPr lang="en-US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𝜎,</a:t>
            </a:r>
            <a:r>
              <a:rPr lang="en-US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800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𝜎∈Σ</a:t>
            </a:r>
            <a:endParaRPr lang="en-US" sz="1800" b="0" i="0" dirty="0">
              <a:solidFill>
                <a:srgbClr val="7030A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452AC6-1AAB-49D9-A7FB-CF62C5CC92A1}"/>
              </a:ext>
            </a:extLst>
          </p:cNvPr>
          <p:cNvSpPr txBox="1"/>
          <p:nvPr/>
        </p:nvSpPr>
        <p:spPr>
          <a:xfrm>
            <a:off x="465120" y="5839920"/>
            <a:ext cx="8450279" cy="3436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33" b="1" dirty="0"/>
              <a:t>RREP(</a:t>
            </a:r>
            <a:r>
              <a:rPr lang="en-US" sz="1633" b="1" dirty="0" err="1"/>
              <a:t>ReBAC</a:t>
            </a:r>
            <a:r>
              <a:rPr lang="en-US" sz="1633" b="1" dirty="0"/>
              <a:t> Ruleset Existence Problem)-0    </a:t>
            </a:r>
          </a:p>
        </p:txBody>
      </p:sp>
    </p:spTree>
    <p:extLst>
      <p:ext uri="{BB962C8B-B14F-4D97-AF65-F5344CB8AC3E}">
        <p14:creationId xmlns:p14="http://schemas.microsoft.com/office/powerpoint/2010/main" val="3272034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209FE-EA9E-4973-BE61-69D25B238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7448" y="374915"/>
            <a:ext cx="4932360" cy="461880"/>
          </a:xfr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Feasibility Detection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FF327A5-7D1C-4718-9971-DF2AB52112F6}"/>
              </a:ext>
            </a:extLst>
          </p:cNvPr>
          <p:cNvSpPr/>
          <p:nvPr/>
        </p:nvSpPr>
        <p:spPr>
          <a:xfrm>
            <a:off x="3134650" y="4704197"/>
            <a:ext cx="2286000" cy="10174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Output:</a:t>
            </a:r>
          </a:p>
          <a:p>
            <a:pPr algn="ctr"/>
            <a:r>
              <a:rPr lang="en-US" dirty="0"/>
              <a:t>Feasible / Infeasible</a:t>
            </a:r>
          </a:p>
          <a:p>
            <a:pPr algn="ctr"/>
            <a:r>
              <a:rPr lang="en-US" dirty="0"/>
              <a:t>Status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F78C5A-8DF3-4534-ACDD-24C07F8E7FFF}"/>
              </a:ext>
            </a:extLst>
          </p:cNvPr>
          <p:cNvSpPr/>
          <p:nvPr/>
        </p:nvSpPr>
        <p:spPr>
          <a:xfrm>
            <a:off x="3134650" y="1349057"/>
            <a:ext cx="2286000" cy="16227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Input:</a:t>
            </a:r>
          </a:p>
          <a:p>
            <a:pPr algn="ctr"/>
            <a:r>
              <a:rPr lang="en-US" dirty="0"/>
              <a:t>Authorizations </a:t>
            </a:r>
          </a:p>
          <a:p>
            <a:pPr algn="ctr"/>
            <a:r>
              <a:rPr lang="en-US" dirty="0"/>
              <a:t>RG</a:t>
            </a:r>
          </a:p>
          <a:p>
            <a:pPr algn="ctr"/>
            <a:r>
              <a:rPr lang="en-US" dirty="0" err="1"/>
              <a:t>ReBAC</a:t>
            </a:r>
            <a:r>
              <a:rPr lang="en-US" dirty="0"/>
              <a:t> rule structure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7E984E-84B7-494B-99FE-153465E63950}"/>
              </a:ext>
            </a:extLst>
          </p:cNvPr>
          <p:cNvSpPr/>
          <p:nvPr/>
        </p:nvSpPr>
        <p:spPr>
          <a:xfrm>
            <a:off x="6632606" y="5486400"/>
            <a:ext cx="2513852" cy="46188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Failed authorization</a:t>
            </a:r>
          </a:p>
          <a:p>
            <a:pPr algn="ctr"/>
            <a:r>
              <a:rPr lang="en-US" dirty="0"/>
              <a:t> list is returned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37A225-5A2D-4BBE-89D3-9F180B6B358C}"/>
              </a:ext>
            </a:extLst>
          </p:cNvPr>
          <p:cNvSpPr/>
          <p:nvPr/>
        </p:nvSpPr>
        <p:spPr>
          <a:xfrm>
            <a:off x="-29497" y="2309318"/>
            <a:ext cx="2286000" cy="46188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RG is directed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CFA5B56-EB80-444B-B868-09DBE98F4122}"/>
              </a:ext>
            </a:extLst>
          </p:cNvPr>
          <p:cNvSpPr/>
          <p:nvPr/>
        </p:nvSpPr>
        <p:spPr>
          <a:xfrm>
            <a:off x="3166605" y="3435248"/>
            <a:ext cx="2254046" cy="75575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Feasibility detection Algorithm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F13044-7186-4558-914F-FB2CA405F5B6}"/>
              </a:ext>
            </a:extLst>
          </p:cNvPr>
          <p:cNvSpPr/>
          <p:nvPr/>
        </p:nvSpPr>
        <p:spPr>
          <a:xfrm>
            <a:off x="6136890" y="3988099"/>
            <a:ext cx="2643512" cy="61282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  <a:p>
            <a:pPr algn="ctr"/>
            <a:r>
              <a:rPr lang="en-US" dirty="0"/>
              <a:t>Complexity !!</a:t>
            </a:r>
          </a:p>
          <a:p>
            <a:pPr algn="ctr"/>
            <a:endParaRPr lang="en-US" dirty="0"/>
          </a:p>
        </p:txBody>
      </p:sp>
      <p:sp>
        <p:nvSpPr>
          <p:cNvPr id="11" name="Lightning Bolt 10">
            <a:extLst>
              <a:ext uri="{FF2B5EF4-FFF2-40B4-BE49-F238E27FC236}">
                <a16:creationId xmlns:a16="http://schemas.microsoft.com/office/drawing/2014/main" id="{5A3AF36F-DF4D-4A0D-B810-8473EF87CF22}"/>
              </a:ext>
            </a:extLst>
          </p:cNvPr>
          <p:cNvSpPr/>
          <p:nvPr/>
        </p:nvSpPr>
        <p:spPr>
          <a:xfrm>
            <a:off x="5128888" y="3126685"/>
            <a:ext cx="1630920" cy="101742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ightning Bolt 11">
            <a:extLst>
              <a:ext uri="{FF2B5EF4-FFF2-40B4-BE49-F238E27FC236}">
                <a16:creationId xmlns:a16="http://schemas.microsoft.com/office/drawing/2014/main" id="{68F9EF40-30D5-4424-8270-6A8B8AD1B694}"/>
              </a:ext>
            </a:extLst>
          </p:cNvPr>
          <p:cNvSpPr/>
          <p:nvPr/>
        </p:nvSpPr>
        <p:spPr>
          <a:xfrm>
            <a:off x="5423726" y="4854598"/>
            <a:ext cx="1630920" cy="101742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ightning Bolt 12">
            <a:extLst>
              <a:ext uri="{FF2B5EF4-FFF2-40B4-BE49-F238E27FC236}">
                <a16:creationId xmlns:a16="http://schemas.microsoft.com/office/drawing/2014/main" id="{1C2ECE03-9661-417E-9D31-720FDA18B5A2}"/>
              </a:ext>
            </a:extLst>
          </p:cNvPr>
          <p:cNvSpPr/>
          <p:nvPr/>
        </p:nvSpPr>
        <p:spPr>
          <a:xfrm rot="7465158">
            <a:off x="1589126" y="1521913"/>
            <a:ext cx="1630920" cy="101742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9BA41928-12E6-4611-A8CB-8CC988557F15}"/>
              </a:ext>
            </a:extLst>
          </p:cNvPr>
          <p:cNvSpPr/>
          <p:nvPr/>
        </p:nvSpPr>
        <p:spPr>
          <a:xfrm>
            <a:off x="4049050" y="2971800"/>
            <a:ext cx="381000" cy="4634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B9F66CD6-F50A-49A8-9FFE-C11FA67A0AAD}"/>
              </a:ext>
            </a:extLst>
          </p:cNvPr>
          <p:cNvSpPr/>
          <p:nvPr/>
        </p:nvSpPr>
        <p:spPr>
          <a:xfrm>
            <a:off x="4049050" y="4204967"/>
            <a:ext cx="381000" cy="4634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56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2580</TotalTime>
  <Words>873</Words>
  <Application>Microsoft Office PowerPoint</Application>
  <PresentationFormat>On-screen Show (4:3)</PresentationFormat>
  <Paragraphs>240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31" baseType="lpstr">
      <vt:lpstr>MS PGothic</vt:lpstr>
      <vt:lpstr>MS PGothic</vt:lpstr>
      <vt:lpstr>Arial</vt:lpstr>
      <vt:lpstr>Calibri</vt:lpstr>
      <vt:lpstr>Calibri Light</vt:lpstr>
      <vt:lpstr>Cambria Math</vt:lpstr>
      <vt:lpstr>Courier New</vt:lpstr>
      <vt:lpstr>DejaVu Sans</vt:lpstr>
      <vt:lpstr>Symbol</vt:lpstr>
      <vt:lpstr>Times New Roman</vt:lpstr>
      <vt:lpstr>Wingdings</vt:lpstr>
      <vt:lpstr>Office Theme</vt:lpstr>
      <vt:lpstr>ICS-Theme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Feasibility Detection</vt:lpstr>
      <vt:lpstr>RG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Acknowledgement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tithi</dc:creator>
  <cp:lastModifiedBy>Ravi Sandhu</cp:lastModifiedBy>
  <cp:revision>1525</cp:revision>
  <dcterms:modified xsi:type="dcterms:W3CDTF">2021-05-11T13:34:39Z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20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24</vt:i4>
  </property>
</Properties>
</file>