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4"/>
  </p:notesMasterIdLst>
  <p:handoutMasterIdLst>
    <p:handoutMasterId r:id="rId15"/>
  </p:handoutMasterIdLst>
  <p:sldIdLst>
    <p:sldId id="392" r:id="rId6"/>
    <p:sldId id="393" r:id="rId7"/>
    <p:sldId id="394" r:id="rId8"/>
    <p:sldId id="402" r:id="rId9"/>
    <p:sldId id="395" r:id="rId10"/>
    <p:sldId id="398" r:id="rId11"/>
    <p:sldId id="396" r:id="rId12"/>
    <p:sldId id="400" r:id="rId13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401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90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92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5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534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055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82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1/17/2018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Challenge-Response Authentication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5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Challenge-Response Authentication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72651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Challenge-Response Authentication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0814" y="4878346"/>
            <a:ext cx="261493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Vulnerable to man-in-the-middle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attacks</a:t>
            </a:r>
          </a:p>
        </p:txBody>
      </p:sp>
    </p:spTree>
    <p:extLst>
      <p:ext uri="{BB962C8B-B14F-4D97-AF65-F5344CB8AC3E}">
        <p14:creationId xmlns:p14="http://schemas.microsoft.com/office/powerpoint/2010/main" val="111922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Time Synchronized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550633" y="4268929"/>
            <a:ext cx="265700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Challenge = Time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6437165" y="5517610"/>
            <a:ext cx="305936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One Time Password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76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 </a:t>
            </a: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261014" y="2082445"/>
            <a:ext cx="235160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Symmetric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</a:t>
            </a: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4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Time Synchronized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254620" y="2082445"/>
            <a:ext cx="235160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Symmetric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Encrypt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564242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4872164" y="2900544"/>
            <a:ext cx="837601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Time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85993" y="1574613"/>
            <a:ext cx="2614936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Implicit challenge = Time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07104" y="5125286"/>
            <a:ext cx="1643570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One-Time Password</a:t>
            </a:r>
          </a:p>
        </p:txBody>
      </p:sp>
    </p:spTree>
    <p:extLst>
      <p:ext uri="{BB962C8B-B14F-4D97-AF65-F5344CB8AC3E}">
        <p14:creationId xmlns:p14="http://schemas.microsoft.com/office/powerpoint/2010/main" val="33248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 </a:t>
            </a: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120346" y="2082445"/>
            <a:ext cx="2612894" cy="426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sz="2800" b="1" kern="0" dirty="0">
                <a:solidFill>
                  <a:srgbClr val="131F49"/>
                </a:solidFill>
                <a:latin typeface="Arial" charset="0"/>
                <a:ea typeface="ＭＳ Ｐゴシック" charset="-128"/>
                <a:cs typeface="ＭＳ Ｐゴシック" charset="-128"/>
              </a:rPr>
              <a:t>Symmetric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MAC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Asymmetric Key Based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Line 3"/>
          <p:cNvSpPr>
            <a:spLocks noChangeShapeType="1"/>
          </p:cNvSpPr>
          <p:nvPr/>
        </p:nvSpPr>
        <p:spPr bwMode="auto">
          <a:xfrm flipH="1">
            <a:off x="5639881" y="353818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6247893" y="3028595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5803393" y="4657370"/>
            <a:ext cx="2544763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6285993" y="4160482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131631" y="1807807"/>
            <a:ext cx="2582862" cy="3471863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376106" y="2082445"/>
            <a:ext cx="180337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Private Key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344356" y="3301645"/>
            <a:ext cx="1643062" cy="6588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Sign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>
            <a:off x="4949318" y="3538182"/>
            <a:ext cx="790575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4209543" y="2579332"/>
            <a:ext cx="0" cy="696913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>
            <a:off x="4184143" y="3998557"/>
            <a:ext cx="0" cy="596900"/>
          </a:xfrm>
          <a:prstGeom prst="line">
            <a:avLst/>
          </a:prstGeom>
          <a:noFill/>
          <a:ln w="50800">
            <a:pattFill prst="narHorz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4209543" y="4620857"/>
            <a:ext cx="1492250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9514</TotalTime>
  <Words>182</Words>
  <Application>Microsoft Office PowerPoint</Application>
  <PresentationFormat>Custom</PresentationFormat>
  <Paragraphs>95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1144</cp:revision>
  <cp:lastPrinted>2016-01-14T23:49:42Z</cp:lastPrinted>
  <dcterms:created xsi:type="dcterms:W3CDTF">2010-02-19T20:53:39Z</dcterms:created>
  <dcterms:modified xsi:type="dcterms:W3CDTF">2018-01-17T21:28:38Z</dcterms:modified>
</cp:coreProperties>
</file>