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0"/>
  </p:notesMasterIdLst>
  <p:handoutMasterIdLst>
    <p:handoutMasterId r:id="rId31"/>
  </p:handoutMasterIdLst>
  <p:sldIdLst>
    <p:sldId id="392" r:id="rId6"/>
    <p:sldId id="415" r:id="rId7"/>
    <p:sldId id="428" r:id="rId8"/>
    <p:sldId id="404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03" r:id="rId20"/>
    <p:sldId id="408" r:id="rId21"/>
    <p:sldId id="409" r:id="rId22"/>
    <p:sldId id="406" r:id="rId23"/>
    <p:sldId id="407" r:id="rId24"/>
    <p:sldId id="410" r:id="rId25"/>
    <p:sldId id="411" r:id="rId26"/>
    <p:sldId id="412" r:id="rId27"/>
    <p:sldId id="426" r:id="rId28"/>
    <p:sldId id="427" r:id="rId2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Discretionary Access Control (DAC)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7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An object is anything on which a subject can perform operations (mediated by rights)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Usually objects are passive, for example: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File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Directory (or Folder)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Memory segment</a:t>
            </a:r>
          </a:p>
          <a:p>
            <a:pPr lvl="1">
              <a:buSzPct val="90000"/>
              <a:buNone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with CRUD operations (create, read, update, delete)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But, subjects can also be objects, with operations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kill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suspend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resume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Objects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587625" y="2247900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4"/>
          <p:cNvSpPr>
            <a:spLocks noChangeShapeType="1"/>
          </p:cNvSpPr>
          <p:nvPr/>
        </p:nvSpPr>
        <p:spPr bwMode="auto">
          <a:xfrm>
            <a:off x="2562225" y="26797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2041525" y="2844800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>
            <a:off x="2562225" y="34290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4100513" y="26924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>
            <a:off x="2562225" y="39751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2041525" y="41402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2562225" y="46609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4327525" y="1778000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>
            <a:off x="4086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4848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1177925" y="2768600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022725" y="1320800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56" name="Line 16"/>
          <p:cNvSpPr>
            <a:spLocks noChangeShapeType="1"/>
          </p:cNvSpPr>
          <p:nvPr/>
        </p:nvSpPr>
        <p:spPr bwMode="auto">
          <a:xfrm>
            <a:off x="2562225" y="15367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17"/>
          <p:cNvSpPr>
            <a:spLocks noChangeShapeType="1"/>
          </p:cNvSpPr>
          <p:nvPr/>
        </p:nvSpPr>
        <p:spPr bwMode="auto">
          <a:xfrm>
            <a:off x="7426325" y="1536700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Line 18"/>
          <p:cNvSpPr>
            <a:spLocks noChangeShapeType="1"/>
          </p:cNvSpPr>
          <p:nvPr/>
        </p:nvSpPr>
        <p:spPr bwMode="auto">
          <a:xfrm>
            <a:off x="1343025" y="2298700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Line 19"/>
          <p:cNvSpPr>
            <a:spLocks noChangeShapeType="1"/>
          </p:cNvSpPr>
          <p:nvPr/>
        </p:nvSpPr>
        <p:spPr bwMode="auto">
          <a:xfrm>
            <a:off x="1330325" y="55245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Rectangle 20"/>
          <p:cNvSpPr>
            <a:spLocks noChangeArrowheads="1"/>
          </p:cNvSpPr>
          <p:nvPr/>
        </p:nvSpPr>
        <p:spPr bwMode="auto">
          <a:xfrm>
            <a:off x="6130925" y="17653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auto">
          <a:xfrm>
            <a:off x="56356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Line 22"/>
          <p:cNvSpPr>
            <a:spLocks noChangeShapeType="1"/>
          </p:cNvSpPr>
          <p:nvPr/>
        </p:nvSpPr>
        <p:spPr bwMode="auto">
          <a:xfrm>
            <a:off x="70580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5851525" y="2806700"/>
            <a:ext cx="10588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parent</a:t>
            </a:r>
          </a:p>
        </p:txBody>
      </p:sp>
      <p:sp>
        <p:nvSpPr>
          <p:cNvPr id="64" name="Rectangle 24"/>
          <p:cNvSpPr>
            <a:spLocks noChangeArrowheads="1"/>
          </p:cNvSpPr>
          <p:nvPr/>
        </p:nvSpPr>
        <p:spPr bwMode="auto">
          <a:xfrm>
            <a:off x="4100513" y="39878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Access Control Lists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Capabilities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Relations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Implementation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Access Control Lists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540000" y="1514475"/>
            <a:ext cx="1625600" cy="1901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F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U:r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U:w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U:own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27300" y="1958975"/>
            <a:ext cx="1663700" cy="1473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80100" y="1539875"/>
            <a:ext cx="1625600" cy="2354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 sz="2400"/>
              <a:t>G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U:r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V:w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V:own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867400" y="1984374"/>
            <a:ext cx="1689100" cy="21685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1778000" y="4448175"/>
            <a:ext cx="6756400" cy="12018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90875" y="1927225"/>
            <a:ext cx="3044825" cy="482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190875" y="2714625"/>
            <a:ext cx="3044825" cy="457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1574800" y="4213225"/>
            <a:ext cx="6756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41614" y="1966913"/>
            <a:ext cx="3408362" cy="45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2400" dirty="0"/>
              <a:t>U	F/r, F/w, F/own, G/r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92413" y="2754313"/>
            <a:ext cx="335756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V	G/r, G/w, G/own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Relations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43200" y="1244600"/>
            <a:ext cx="4914900" cy="431669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730500" y="1651000"/>
            <a:ext cx="499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216400" y="1206499"/>
            <a:ext cx="0" cy="4354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172200" y="1219200"/>
            <a:ext cx="0" cy="434209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05100" y="5778500"/>
            <a:ext cx="4978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 marL="25400" indent="-25400" algn="ctr">
              <a:lnSpc>
                <a:spcPct val="89000"/>
              </a:lnSpc>
              <a:spcBef>
                <a:spcPct val="43000"/>
              </a:spcBef>
            </a:pPr>
            <a:r>
              <a:rPr lang="en-US" sz="2400"/>
              <a:t>commonly used in relational 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2736" y="5648325"/>
            <a:ext cx="4652964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Most Operating Systems use ACLs often in abbreviated form: owner, group, world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content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you can only see salaries less than 50K, or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you can only see salaries of employees who report to you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beyond the scope of Operating Systems and are provided by Database Management Systems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Content-Dependent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92113" y="1330858"/>
            <a:ext cx="9561512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context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cannot access classified information via remote login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salary information can be updated only at year 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company's earnings report is confidential until announced at the stockholders meeting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can be partially provided by the Operating System and partially by the Database Management System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more sophisticated context dependent controls such as based on past history of accesses definitely require Database support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Context-Dependent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Authentication, Authorization, Audit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4519" y="128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AAA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7" y="1932206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918894" y="3143250"/>
            <a:ext cx="22573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Authorization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are You</a:t>
            </a:r>
          </a:p>
          <a:p>
            <a:pPr algn="ctr"/>
            <a:r>
              <a:rPr lang="en-US" sz="2400" dirty="0" smtClean="0"/>
              <a:t>Allowed to Do?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131562" y="3143250"/>
            <a:ext cx="213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Authentication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Who are You?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06851" y="3143250"/>
            <a:ext cx="27011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Audit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Did You Do?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74796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siloed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2931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integrated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121944" y="5595967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Information from an object which can be read can be copied to any other object which can be written by a subject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Suppose our users are trusted not to do this deliberately.  It is still possible for Trojan Horses to copy information from one object to another.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832350" y="18764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96150" y="187642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83150" y="37052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270750" y="370522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33450" y="5280025"/>
            <a:ext cx="3717925" cy="4302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3500" tIns="25400" rIns="63500" bIns="25400">
            <a:spAutoFit/>
          </a:bodyPr>
          <a:lstStyle/>
          <a:p>
            <a:pPr algn="ctr">
              <a:spcBef>
                <a:spcPct val="45000"/>
              </a:spcBef>
            </a:pPr>
            <a:r>
              <a:rPr lang="en-US" sz="2400" dirty="0" smtClean="0"/>
              <a:t>User B </a:t>
            </a:r>
            <a:r>
              <a:rPr lang="en-US" sz="2400" dirty="0"/>
              <a:t>cannot read file F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283450" y="126682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264525" y="212407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 smtClean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239125" y="395287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251825" y="151447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A</a:t>
            </a:r>
            <a:endParaRPr lang="en-US" sz="2400" dirty="0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Read of a digital copy is as good as read of original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Write to a digital copy is not so useful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Copy Difference for </a:t>
            </a:r>
            <a:r>
              <a:rPr lang="en-US" sz="4000" dirty="0" err="1" smtClean="0"/>
              <a:t>rw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85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Chains of grants and revokes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Inheritance of permissions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Negative rights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DAC Subtleties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742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3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36800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752690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287620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4086225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422969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667059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846445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2" y="1863092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56" y="1127763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55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Access Matrix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59050" y="2314575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533650" y="27463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012950" y="2911475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2533650" y="34956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071938" y="27590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2533650" y="40417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012950" y="4206875"/>
            <a:ext cx="3302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V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2533650" y="47275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298950" y="1844675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4057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4819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1149350" y="2835275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994150" y="1387475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2533650" y="1603375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7397750" y="1603375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1314450" y="2365375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1301750" y="5591175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5621338" y="40417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5848350" y="1831975"/>
            <a:ext cx="363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G</a:t>
            </a:r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5607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23"/>
          <p:cNvSpPr>
            <a:spLocks noChangeShapeType="1"/>
          </p:cNvSpPr>
          <p:nvPr/>
        </p:nvSpPr>
        <p:spPr bwMode="auto">
          <a:xfrm>
            <a:off x="6369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5822950" y="2873375"/>
            <a:ext cx="246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</a:t>
            </a:r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 flipH="1" flipV="1">
            <a:off x="6165850" y="3228975"/>
            <a:ext cx="1854200" cy="261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8185150" y="5718175"/>
            <a:ext cx="973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Basic Abstractions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The rights in a cell specify the access of the subject (row) to the object (column)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Access Matrix Model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subject is a program (application) executing on behalf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user may at any time be idle, or have one or more subjects executing on its behalf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User-subject distinction is important if subject’s rights are different from a user’s rights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Usually a subset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 many systems a subject has all the rights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human user may manifest as multiple users (accounts, principals) in the system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84400" y="2927350"/>
            <a:ext cx="7366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V="1">
            <a:off x="3136900" y="15557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51400" y="1479550"/>
            <a:ext cx="27844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JOE.TOP-SECRET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187700" y="26225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902200" y="2368550"/>
            <a:ext cx="2057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JOE.SECRET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162300" y="30543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876800" y="4197350"/>
            <a:ext cx="3073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JOE.UNCLASSIFIED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902200" y="3282950"/>
            <a:ext cx="30892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JOE.CONFIDENTIAL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162300" y="30797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019300" y="51244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940300" y="51244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 smtClean="0"/>
              <a:t>SUBJECTS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054225" y="2965450"/>
            <a:ext cx="94138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</a:t>
            </a:r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3133725" y="15938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8225" y="1517650"/>
            <a:ext cx="3279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JANE.CHAIRPERSON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3184525" y="26606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899025" y="2406650"/>
            <a:ext cx="24479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JANE.FACULTY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59125" y="30924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873625" y="4235450"/>
            <a:ext cx="3025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JANE.SUPER-USER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4899025" y="3321050"/>
            <a:ext cx="28019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 EMPLOYEE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159125" y="31178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016125" y="51625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4937125" y="51625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 smtClean="0"/>
              <a:t>SUBJECTS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9797</TotalTime>
  <Words>1077</Words>
  <Application>Microsoft Office PowerPoint</Application>
  <PresentationFormat>Custom</PresentationFormat>
  <Paragraphs>370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1161</cp:revision>
  <cp:lastPrinted>2017-01-11T19:05:41Z</cp:lastPrinted>
  <dcterms:created xsi:type="dcterms:W3CDTF">2010-02-19T20:53:39Z</dcterms:created>
  <dcterms:modified xsi:type="dcterms:W3CDTF">2018-02-12T18:52:40Z</dcterms:modified>
</cp:coreProperties>
</file>