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392" r:id="rId6"/>
    <p:sldId id="421" r:id="rId7"/>
    <p:sldId id="422" r:id="rId8"/>
    <p:sldId id="424" r:id="rId9"/>
    <p:sldId id="425" r:id="rId10"/>
    <p:sldId id="469" r:id="rId11"/>
    <p:sldId id="426" r:id="rId12"/>
    <p:sldId id="427" r:id="rId13"/>
    <p:sldId id="428" r:id="rId14"/>
    <p:sldId id="429" r:id="rId15"/>
    <p:sldId id="430" r:id="rId16"/>
    <p:sldId id="431" r:id="rId17"/>
    <p:sldId id="470" r:id="rId18"/>
    <p:sldId id="432" r:id="rId19"/>
    <p:sldId id="433" r:id="rId20"/>
    <p:sldId id="434" r:id="rId21"/>
    <p:sldId id="436" r:id="rId22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1/18/2013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Cyber Security Research: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 Personal Perspective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January 18, 2013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1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supply of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8186" y="3657600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US President’s nuclear football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High Assurance Cyber Security</a:t>
            </a:r>
            <a:endParaRPr lang="en-US" sz="32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In an innovative ecosystem the innovation drive will ensure that the bar for enough will be fairly low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Productivity-Security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 dirty="0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There is a middle ground</a:t>
            </a:r>
          </a:p>
          <a:p>
            <a:pPr algn="ctr"/>
            <a:r>
              <a:rPr lang="en-US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 the sweet spots for different application and mission contexts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to predictably find, incentivize and deploy </a:t>
            </a:r>
            <a:r>
              <a:rPr lang="en-US" dirty="0" err="1" smtClean="0">
                <a:ea typeface="ＭＳ Ｐゴシック" pitchFamily="34" charset="-128"/>
              </a:rPr>
              <a:t>microsec</a:t>
            </a:r>
            <a:r>
              <a:rPr lang="en-US" dirty="0" smtClean="0">
                <a:ea typeface="ＭＳ Ｐゴシック" pitchFamily="34" charset="-128"/>
              </a:rPr>
              <a:t> that leads to desirable </a:t>
            </a:r>
            <a:r>
              <a:rPr lang="en-US" dirty="0" err="1" smtClean="0">
                <a:ea typeface="ＭＳ Ｐゴシック" pitchFamily="34" charset="-128"/>
              </a:rPr>
              <a:t>macrosec</a:t>
            </a:r>
            <a:r>
              <a:rPr lang="en-US" dirty="0" smtClean="0">
                <a:ea typeface="ＭＳ Ｐゴシック" pitchFamily="34" charset="-128"/>
              </a:rPr>
              <a:t> outcomes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sz="32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but we need to change to succeed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Grand Challenges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Computer scientists could never have designed the web because they would have tried to make it work.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	But the Web does “work.”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ea typeface="ＭＳ Ｐゴシック" pitchFamily="34" charset="-128"/>
              </a:rPr>
              <a:t>	What does it mean for the Web to “work”?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Security geeks could never have designed the ATM network because they would have tried to make it secure.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	But the ATM network is “secure.”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	What does it mean for the ATM network to be “secure”?</a:t>
            </a:r>
          </a:p>
          <a:p>
            <a:pPr>
              <a:buSzPct val="9000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Butler Lampson Paraphrased (I think)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 research and practice are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725738" y="158908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565274" y="2465388"/>
            <a:ext cx="6516689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09364" y="2709224"/>
            <a:ext cx="322259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Single Enterprise</a:t>
            </a:r>
            <a:endParaRPr lang="en-US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owns all the </a:t>
            </a:r>
            <a:r>
              <a:rPr lang="en-US" b="1" dirty="0" smtClean="0"/>
              <a:t>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e</a:t>
            </a:r>
            <a:r>
              <a:rPr lang="en-US" b="1" dirty="0" smtClean="0"/>
              <a:t>mploys all the users</a:t>
            </a:r>
            <a:endParaRPr lang="en-US" b="1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6417892" y="2707796"/>
            <a:ext cx="334866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Multiple Interacting Parties</a:t>
            </a:r>
            <a:endParaRPr lang="en-US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owns all the </a:t>
            </a:r>
            <a:r>
              <a:rPr lang="en-US" b="1" dirty="0" smtClean="0"/>
              <a:t>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can unilaterally impose policy on all the users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23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Scope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is fundamental to cyber 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Where are the boundaries of a cyber system?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are the goals of cyber security?</a:t>
            </a:r>
          </a:p>
          <a:p>
            <a:pPr>
              <a:buSzPct val="90000"/>
              <a:buNone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6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Challenge</a:t>
            </a:r>
            <a:endParaRPr lang="en-US" sz="36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7627</TotalTime>
  <Words>616</Words>
  <Application>Microsoft Office PowerPoint</Application>
  <PresentationFormat>Custom</PresentationFormat>
  <Paragraphs>269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Productivity-Security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981</cp:revision>
  <cp:lastPrinted>2013-01-18T23:01:52Z</cp:lastPrinted>
  <dcterms:created xsi:type="dcterms:W3CDTF">2010-02-19T20:53:39Z</dcterms:created>
  <dcterms:modified xsi:type="dcterms:W3CDTF">2013-01-18T23:03:35Z</dcterms:modified>
</cp:coreProperties>
</file>