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4"/>
  </p:notesMasterIdLst>
  <p:handoutMasterIdLst>
    <p:handoutMasterId r:id="rId15"/>
  </p:handoutMasterIdLst>
  <p:sldIdLst>
    <p:sldId id="468" r:id="rId6"/>
    <p:sldId id="475" r:id="rId7"/>
    <p:sldId id="444" r:id="rId8"/>
    <p:sldId id="481" r:id="rId9"/>
    <p:sldId id="482" r:id="rId10"/>
    <p:sldId id="483" r:id="rId11"/>
    <p:sldId id="484" r:id="rId12"/>
    <p:sldId id="485" r:id="rId13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3300"/>
    <a:srgbClr val="A50021"/>
    <a:srgbClr val="131F4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41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2/7/2013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The Quest for Single-Sign On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February 8, 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 Lecture </a:t>
            </a:r>
            <a:r>
              <a:rPr lang="en-US" sz="2800" dirty="0" smtClean="0">
                <a:solidFill>
                  <a:srgbClr val="131F49"/>
                </a:solidFill>
              </a:rPr>
              <a:t>4.sso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9080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Gorman 2003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9" name="Picture 8" descr="gorman-2003_Page_03_Image_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9988" y="1904936"/>
            <a:ext cx="3660648" cy="1635252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 bwMode="auto">
          <a:xfrm flipV="1">
            <a:off x="6278563" y="3648075"/>
            <a:ext cx="0" cy="121920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6469730" y="4448174"/>
            <a:ext cx="2101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3300"/>
                </a:solidFill>
                <a:latin typeface="Calibri"/>
              </a:rPr>
              <a:t>We will discuss SSO separately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6886" y="3867150"/>
            <a:ext cx="39546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Initial authentication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Session establishment and maintenance to authentication server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Authentication to multiple servers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Session </a:t>
            </a:r>
            <a:r>
              <a:rPr lang="en-US" dirty="0" smtClean="0">
                <a:solidFill>
                  <a:srgbClr val="C00000"/>
                </a:solidFill>
              </a:rPr>
              <a:t>establishment and </a:t>
            </a:r>
            <a:r>
              <a:rPr lang="en-US" dirty="0" err="1" smtClean="0">
                <a:solidFill>
                  <a:srgbClr val="C00000"/>
                </a:solidFill>
              </a:rPr>
              <a:t>mantenance</a:t>
            </a:r>
            <a:r>
              <a:rPr lang="en-US" dirty="0" smtClean="0">
                <a:solidFill>
                  <a:srgbClr val="C00000"/>
                </a:solidFill>
              </a:rPr>
              <a:t> at multiple servers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Single logout</a:t>
            </a:r>
            <a:endParaRPr lang="en-US" dirty="0" smtClean="0">
              <a:solidFill>
                <a:srgbClr val="C00000"/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User-Authenticator-Attribute Triangle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Isosceles Triangle 27"/>
          <p:cNvSpPr/>
          <p:nvPr/>
        </p:nvSpPr>
        <p:spPr bwMode="auto">
          <a:xfrm>
            <a:off x="3638550" y="1800225"/>
            <a:ext cx="2638425" cy="2333625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7626" y="134302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392528" y="3949184"/>
            <a:ext cx="1043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Attribute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561752" y="3949184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Authenticator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User-Authenticator-Attribute Triangle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Isosceles Triangle 27"/>
          <p:cNvSpPr/>
          <p:nvPr/>
        </p:nvSpPr>
        <p:spPr bwMode="auto">
          <a:xfrm>
            <a:off x="3638550" y="1800225"/>
            <a:ext cx="2638425" cy="2333625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7626" y="134302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392528" y="3949184"/>
            <a:ext cx="1043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Attribute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561752" y="3949184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Authenticator</a:t>
            </a:r>
            <a:endParaRPr lang="en-US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126354" y="2222041"/>
            <a:ext cx="1293599" cy="932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X.509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identity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certificate</a:t>
            </a:r>
            <a:endParaRPr lang="en-US" b="1" dirty="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663752" y="2222041"/>
            <a:ext cx="1293599" cy="932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X.509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attribute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certificate</a:t>
            </a:r>
            <a:endParaRPr lang="en-US" b="1" dirty="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442678" y="4431948"/>
            <a:ext cx="1293599" cy="65577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SPKI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certificate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98196" y="120598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1990s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User-Authenticator-Attribute Triangle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Isosceles Triangle 27"/>
          <p:cNvSpPr/>
          <p:nvPr/>
        </p:nvSpPr>
        <p:spPr bwMode="auto">
          <a:xfrm>
            <a:off x="3638550" y="1800225"/>
            <a:ext cx="2638425" cy="2333625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7626" y="134302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392528" y="3949184"/>
            <a:ext cx="1043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Attribute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561752" y="3949184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Authenticator</a:t>
            </a:r>
            <a:endParaRPr lang="en-US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158414" y="2222041"/>
            <a:ext cx="1229479" cy="65577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SAML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assertion</a:t>
            </a:r>
            <a:endParaRPr lang="en-US" b="1" dirty="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695813" y="2222041"/>
            <a:ext cx="1229480" cy="65577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SAML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assertion</a:t>
            </a:r>
            <a:endParaRPr lang="en-US" b="1" dirty="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474738" y="4431948"/>
            <a:ext cx="1229479" cy="65577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SAML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assertion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98196" y="120598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200</a:t>
            </a:r>
            <a:r>
              <a:rPr lang="en-US" dirty="0" smtClean="0">
                <a:solidFill>
                  <a:srgbClr val="C00000"/>
                </a:solidFill>
              </a:rPr>
              <a:t>0s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Taxonomy 2003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0" name="Picture 9" descr="taxonomy-2003_Page_03_Image_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0492" y="1789732"/>
            <a:ext cx="2157191" cy="1656111"/>
          </a:xfrm>
          <a:prstGeom prst="rect">
            <a:avLst/>
          </a:prstGeom>
        </p:spPr>
      </p:pic>
      <p:pic>
        <p:nvPicPr>
          <p:cNvPr id="11" name="Picture 10" descr="taxonomy-2003_Page_04_Image_0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95300" y="1789732"/>
            <a:ext cx="2157274" cy="142042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743200" y="4905375"/>
            <a:ext cx="48782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SSO: single sign on</a:t>
            </a:r>
          </a:p>
          <a:p>
            <a:r>
              <a:rPr lang="en-US" dirty="0" smtClean="0"/>
              <a:t>SP: service provider (also called relying party)</a:t>
            </a:r>
          </a:p>
          <a:p>
            <a:r>
              <a:rPr lang="en-US" dirty="0" smtClean="0"/>
              <a:t>ASP: authentication service provider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790700" y="3810000"/>
            <a:ext cx="2424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Pseudo SSO</a:t>
            </a:r>
          </a:p>
          <a:p>
            <a:pPr algn="ctr"/>
            <a:r>
              <a:rPr lang="en-US" dirty="0" smtClean="0"/>
              <a:t>Identity to SP is n to 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76975" y="3810000"/>
            <a:ext cx="2488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True SSO</a:t>
            </a:r>
          </a:p>
          <a:p>
            <a:pPr algn="ctr"/>
            <a:r>
              <a:rPr lang="en-US" dirty="0" smtClean="0"/>
              <a:t>Identity to SP is n to 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Taxonomy 2003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5" name="Picture 14" descr="taxonomy-2003_Page_05_Image_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99444" y="2206805"/>
            <a:ext cx="1624236" cy="143603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014786" y="2947472"/>
            <a:ext cx="231800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3.1 and 3.2</a:t>
            </a:r>
          </a:p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Pseudo SSO: authenticate</a:t>
            </a:r>
          </a:p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True SSO: pass assertions</a:t>
            </a:r>
            <a:endParaRPr lang="en-US" sz="1400" dirty="0" smtClean="0">
              <a:solidFill>
                <a:srgbClr val="C0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 flipH="1">
            <a:off x="4572087" y="3295650"/>
            <a:ext cx="453120" cy="1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rot="16200000" flipH="1">
            <a:off x="3410987" y="1862855"/>
            <a:ext cx="453120" cy="1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746685" y="1254812"/>
            <a:ext cx="30492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Local: to user platform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Proxy: provided by external platform</a:t>
            </a:r>
            <a:endParaRPr lang="en-US" sz="1400" dirty="0" smtClean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30613" y="4429125"/>
            <a:ext cx="1874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Local, Pseudo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Proxy, Pseudo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Local, True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Proxy, True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Taxonomy 2003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2950" y="1457325"/>
            <a:ext cx="782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PKI (Public Key Infrastructure) does not fall neatly into this characterization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068513" y="3457575"/>
            <a:ext cx="914400" cy="9144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Private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692775" y="2114550"/>
            <a:ext cx="914400" cy="9144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SP1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692775" y="3495675"/>
            <a:ext cx="914400" cy="9144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SP2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692775" y="4876800"/>
            <a:ext cx="914400" cy="9144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SP3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 flipV="1">
            <a:off x="2982913" y="2552700"/>
            <a:ext cx="2709862" cy="11430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2982913" y="4029075"/>
            <a:ext cx="270986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26" name="Straight Arrow Connector 25"/>
          <p:cNvCxnSpPr>
            <a:endCxn id="19" idx="1"/>
          </p:cNvCxnSpPr>
          <p:nvPr/>
        </p:nvCxnSpPr>
        <p:spPr bwMode="auto">
          <a:xfrm>
            <a:off x="2982913" y="4229100"/>
            <a:ext cx="2709862" cy="11049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1276350" y="5334000"/>
            <a:ext cx="40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>
              <a:buClr>
                <a:srgbClr val="000000"/>
              </a:buClr>
              <a:buSzPct val="45000"/>
            </a:pPr>
            <a:r>
              <a:rPr lang="en-US" dirty="0" smtClean="0"/>
              <a:t>Authenticated, confidential channels</a:t>
            </a:r>
          </a:p>
          <a:p>
            <a:pPr hangingPunct="0">
              <a:buClr>
                <a:srgbClr val="000000"/>
              </a:buClr>
              <a:buSzPct val="45000"/>
            </a:pPr>
            <a:r>
              <a:rPr lang="en-US" dirty="0" smtClean="0"/>
              <a:t>2-way </a:t>
            </a:r>
            <a:r>
              <a:rPr lang="en-US" dirty="0" smtClean="0"/>
              <a:t>SSL also known as mutually authenticated SSL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7908</TotalTime>
  <Words>285</Words>
  <Application>Microsoft Office PowerPoint</Application>
  <PresentationFormat>Custom</PresentationFormat>
  <Paragraphs>100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1057</cp:revision>
  <cp:lastPrinted>2012-11-13T22:38:33Z</cp:lastPrinted>
  <dcterms:created xsi:type="dcterms:W3CDTF">2010-02-19T20:53:39Z</dcterms:created>
  <dcterms:modified xsi:type="dcterms:W3CDTF">2013-02-08T05:22:52Z</dcterms:modified>
</cp:coreProperties>
</file>