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468" r:id="rId6"/>
    <p:sldId id="469" r:id="rId7"/>
    <p:sldId id="470" r:id="rId8"/>
    <p:sldId id="471" r:id="rId9"/>
    <p:sldId id="472" r:id="rId10"/>
    <p:sldId id="473" r:id="rId11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49">
          <p15:clr>
            <a:srgbClr val="A4A3A4"/>
          </p15:clr>
        </p15:guide>
        <p15:guide id="2" pos="20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976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8" d="100"/>
        <a:sy n="118" d="100"/>
      </p:scale>
      <p:origin x="0" y="-12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0638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0638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063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0638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0638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9944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2/13/2014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dirty="0" smtClean="0"/>
              <a:t>Virtualization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February 14, 2014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738438" y="4286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</a:t>
            </a:r>
            <a:r>
              <a:rPr lang="en-US" sz="2800" smtClean="0">
                <a:solidFill>
                  <a:srgbClr val="131F49"/>
                </a:solidFill>
              </a:rPr>
              <a:t>Lecture 4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863" y="1587358"/>
            <a:ext cx="49149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013" y="3509798"/>
            <a:ext cx="55626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42820" y="5723822"/>
            <a:ext cx="367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x86 ISA has problem instructions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290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763" y="1911223"/>
            <a:ext cx="49911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8606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038" y="1179513"/>
            <a:ext cx="363855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3276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688" y="1355725"/>
            <a:ext cx="3143250" cy="484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4769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788" y="1233919"/>
            <a:ext cx="7353732" cy="499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4045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10352</TotalTime>
  <Words>92</Words>
  <Application>Microsoft Office PowerPoint</Application>
  <PresentationFormat>Custom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1319</cp:revision>
  <cp:lastPrinted>2012-11-13T22:38:33Z</cp:lastPrinted>
  <dcterms:created xsi:type="dcterms:W3CDTF">2010-02-19T20:53:39Z</dcterms:created>
  <dcterms:modified xsi:type="dcterms:W3CDTF">2014-02-14T05:24:18Z</dcterms:modified>
</cp:coreProperties>
</file>