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11"/>
  </p:notesMasterIdLst>
  <p:handoutMasterIdLst>
    <p:handoutMasterId r:id="rId12"/>
  </p:handoutMasterIdLst>
  <p:sldIdLst>
    <p:sldId id="468" r:id="rId6"/>
    <p:sldId id="469" r:id="rId7"/>
    <p:sldId id="470" r:id="rId8"/>
    <p:sldId id="471" r:id="rId9"/>
    <p:sldId id="472" r:id="rId10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603" y="-3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41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3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3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3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3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3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3/6/2014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I/O Virtualization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March 7, 2014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738438" y="42863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</a:t>
            </a:r>
            <a:r>
              <a:rPr lang="en-US" sz="2800" dirty="0" smtClean="0">
                <a:solidFill>
                  <a:srgbClr val="131F49"/>
                </a:solidFill>
              </a:rPr>
              <a:t>5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30" y="931204"/>
            <a:ext cx="7825213" cy="565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429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3" y="1417622"/>
            <a:ext cx="673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429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551" y="804638"/>
            <a:ext cx="7447332" cy="5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429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860425"/>
            <a:ext cx="68294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429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10517</TotalTime>
  <Words>77</Words>
  <Application>Microsoft Office PowerPoint</Application>
  <PresentationFormat>Custom</PresentationFormat>
  <Paragraphs>32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1327</cp:revision>
  <cp:lastPrinted>2012-11-13T22:38:33Z</cp:lastPrinted>
  <dcterms:created xsi:type="dcterms:W3CDTF">2010-02-19T20:53:39Z</dcterms:created>
  <dcterms:modified xsi:type="dcterms:W3CDTF">2014-03-07T04:56:45Z</dcterms:modified>
</cp:coreProperties>
</file>