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7"/>
  </p:notesMasterIdLst>
  <p:handoutMasterIdLst>
    <p:handoutMasterId r:id="rId28"/>
  </p:handoutMasterIdLst>
  <p:sldIdLst>
    <p:sldId id="446" r:id="rId6"/>
    <p:sldId id="433" r:id="rId7"/>
    <p:sldId id="451" r:id="rId8"/>
    <p:sldId id="341" r:id="rId9"/>
    <p:sldId id="422" r:id="rId10"/>
    <p:sldId id="423" r:id="rId11"/>
    <p:sldId id="424" r:id="rId12"/>
    <p:sldId id="425" r:id="rId13"/>
    <p:sldId id="427" r:id="rId14"/>
    <p:sldId id="429" r:id="rId15"/>
    <p:sldId id="444" r:id="rId16"/>
    <p:sldId id="447" r:id="rId17"/>
    <p:sldId id="412" r:id="rId18"/>
    <p:sldId id="454" r:id="rId19"/>
    <p:sldId id="415" r:id="rId20"/>
    <p:sldId id="417" r:id="rId21"/>
    <p:sldId id="421" r:id="rId22"/>
    <p:sldId id="449" r:id="rId23"/>
    <p:sldId id="452" r:id="rId24"/>
    <p:sldId id="453" r:id="rId25"/>
    <p:sldId id="455" r:id="rId26"/>
  </p:sldIdLst>
  <p:sldSz cx="10080625" cy="7559675"/>
  <p:notesSz cx="7019925" cy="9305925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11" userDrawn="1">
          <p15:clr>
            <a:srgbClr val="A4A3A4"/>
          </p15:clr>
        </p15:guide>
        <p15:guide id="2" pos="1997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  <p:guide orient="horz" pos="216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11"/>
        <p:guide pos="1997"/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62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15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6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05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47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9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87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93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2/19/2016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Attribute-Based Access Control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(ABAC)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February 19,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4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7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854" y="5778029"/>
            <a:ext cx="5048937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ABAC on steroids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69552"/>
              </p:ext>
            </p:extLst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4" imgW="5129784" imgH="3247644" progId="">
                  <p:embed/>
                </p:oleObj>
              </mc:Choice>
              <mc:Fallback>
                <p:oleObj name="VISIO" r:id="rId4" imgW="5129784" imgH="3247644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89689"/>
              </p:ext>
            </p:extLst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VISIO" r:id="rId6" imgW="6568440" imgH="2955036" progId="">
                  <p:embed/>
                </p:oleObj>
              </mc:Choice>
              <mc:Fallback>
                <p:oleObj name="VISIO" r:id="rId6" imgW="6568440" imgH="2955036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3913501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12014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78580" y="5817691"/>
            <a:ext cx="5664864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highlights of </a:t>
            </a:r>
            <a:r>
              <a:rPr lang="en-US" sz="3200" dirty="0" err="1" smtClean="0"/>
              <a:t>Jin</a:t>
            </a:r>
            <a:r>
              <a:rPr lang="en-US" sz="3200" dirty="0" smtClean="0"/>
              <a:t> 2012 paper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699793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Extensions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Ultimate Unified Model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131F49"/>
                </a:solidFill>
              </a:rPr>
              <a:t>Application Domains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18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Cloud computing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Internet of Things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……….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Fig 1 of </a:t>
            </a:r>
            <a:r>
              <a:rPr lang="en-US" sz="3200" dirty="0" err="1" smtClean="0"/>
              <a:t>Kandala</a:t>
            </a:r>
            <a:r>
              <a:rPr lang="en-US" sz="3200" dirty="0" smtClean="0"/>
              <a:t> 2011 paper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148510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51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Fig 1 and Table 1 of Hu 2015 paper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518284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Kuhn 2010 paper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540430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Figs 2 and 3 of NIST SP 800-162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45689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2016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8476</TotalTime>
  <Words>644</Words>
  <Application>Microsoft Office PowerPoint</Application>
  <PresentationFormat>Custom</PresentationFormat>
  <Paragraphs>236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ＭＳ Ｐゴシック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Domains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1088</cp:revision>
  <cp:lastPrinted>2016-02-19T00:16:13Z</cp:lastPrinted>
  <dcterms:created xsi:type="dcterms:W3CDTF">2010-02-19T20:53:39Z</dcterms:created>
  <dcterms:modified xsi:type="dcterms:W3CDTF">2016-02-19T20:03:26Z</dcterms:modified>
</cp:coreProperties>
</file>