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73" r:id="rId3"/>
    <p:sldId id="274" r:id="rId4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67" d="100"/>
          <a:sy n="67" d="100"/>
        </p:scale>
        <p:origin x="109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2/6/2019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0"/>
            <a:ext cx="7193280" cy="1929283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CS 6393: Cyber Security Models and Systems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>CS 4593: Cyber Security Models and Systems (cross-listed)</a:t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 smtClean="0">
                <a:solidFill>
                  <a:prstClr val="black"/>
                </a:solidFill>
              </a:rPr>
              <a:t>Project Guidelines 2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81500"/>
            <a:ext cx="6858000" cy="1481714"/>
          </a:xfrm>
        </p:spPr>
        <p:txBody>
          <a:bodyPr>
            <a:noAutofit/>
          </a:bodyPr>
          <a:lstStyle/>
          <a:p>
            <a:r>
              <a:rPr lang="en-US" sz="2800" dirty="0"/>
              <a:t>Ravi Sandhu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 smtClean="0"/>
              <a:t>Spring </a:t>
            </a:r>
            <a:r>
              <a:rPr lang="en-US" sz="2800" dirty="0"/>
              <a:t>2019</a:t>
            </a:r>
            <a:br>
              <a:rPr lang="en-US" sz="2800" dirty="0"/>
            </a:br>
            <a:endParaRPr lang="en-US" sz="6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Attack/Vulnerability Outline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What is it?  When?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Why is it impactful?  What is technically novel?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Incident response, by an organization, by the community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Technical mitigation: new or previously known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Mitigation limits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Lessons learned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Anything else you consider significant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List of references used:</a:t>
            </a:r>
          </a:p>
          <a:p>
            <a:pPr lvl="1">
              <a:buSzPct val="90000"/>
              <a:buFont typeface="Wingdings" pitchFamily="2" charset="2"/>
              <a:buChar char="Ø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Primary, Secondary, Recommended reading</a:t>
            </a:r>
            <a:endParaRPr lang="en-US" sz="29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2820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 smtClean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Technology Outline</a:t>
            </a:r>
            <a:endParaRPr lang="en-US" sz="3600" dirty="0">
              <a:solidFill>
                <a:srgbClr val="131F49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What is it?  When</a:t>
            </a:r>
            <a:r>
              <a:rPr lang="en-US" sz="3600" dirty="0" smtClean="0">
                <a:ea typeface="ＭＳ Ｐゴシック" pitchFamily="34" charset="-128"/>
              </a:rPr>
              <a:t>?  Maturity? Scope (important)</a:t>
            </a:r>
            <a:endParaRPr lang="en-US" sz="36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Why is it impactful?  What is technically novel</a:t>
            </a:r>
            <a:r>
              <a:rPr lang="en-US" sz="3600" dirty="0" smtClean="0">
                <a:ea typeface="ＭＳ Ｐゴシック" pitchFamily="34" charset="-128"/>
              </a:rPr>
              <a:t>? 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What is </a:t>
            </a:r>
            <a:r>
              <a:rPr lang="en-US" sz="3600" dirty="0" smtClean="0">
                <a:ea typeface="ＭＳ Ｐゴシック" pitchFamily="34" charset="-128"/>
              </a:rPr>
              <a:t>important </a:t>
            </a:r>
            <a:r>
              <a:rPr lang="en-US" sz="3600" dirty="0">
                <a:ea typeface="ＭＳ Ｐゴシック" pitchFamily="34" charset="-128"/>
              </a:rPr>
              <a:t>from a security </a:t>
            </a:r>
            <a:r>
              <a:rPr lang="en-US" sz="3600" dirty="0" smtClean="0">
                <a:ea typeface="ＭＳ Ｐゴシック" pitchFamily="34" charset="-128"/>
              </a:rPr>
              <a:t>perspective?  From whose viewpoint?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What is novel from a security perspective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Technical solutions: </a:t>
            </a:r>
            <a:r>
              <a:rPr lang="en-US" sz="3600" dirty="0">
                <a:ea typeface="ＭＳ Ｐゴシック" pitchFamily="34" charset="-128"/>
              </a:rPr>
              <a:t>new or previously </a:t>
            </a:r>
            <a:r>
              <a:rPr lang="en-US" sz="3600" dirty="0" smtClean="0">
                <a:ea typeface="ＭＳ Ｐゴシック" pitchFamily="34" charset="-128"/>
              </a:rPr>
              <a:t>known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Limits to how secure we can make this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Future outlook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Anything else you consider significant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3600" dirty="0">
                <a:ea typeface="ＭＳ Ｐゴシック" pitchFamily="34" charset="-128"/>
              </a:rPr>
              <a:t> </a:t>
            </a:r>
            <a:r>
              <a:rPr lang="en-US" sz="3600" dirty="0" smtClean="0">
                <a:ea typeface="ＭＳ Ｐゴシック" pitchFamily="34" charset="-128"/>
              </a:rPr>
              <a:t>List of references used:</a:t>
            </a:r>
          </a:p>
          <a:p>
            <a:pPr lvl="1">
              <a:buSzPct val="90000"/>
              <a:buFont typeface="Wingdings" pitchFamily="2" charset="2"/>
              <a:buChar char="Ø"/>
            </a:pPr>
            <a:r>
              <a:rPr lang="en-US" sz="2900" dirty="0">
                <a:ea typeface="ＭＳ Ｐゴシック" pitchFamily="34" charset="-128"/>
              </a:rPr>
              <a:t> </a:t>
            </a:r>
            <a:r>
              <a:rPr lang="en-US" sz="2900" dirty="0" smtClean="0">
                <a:ea typeface="ＭＳ Ｐゴシック" pitchFamily="34" charset="-128"/>
              </a:rPr>
              <a:t>Primary, Secondary, Recommended reading</a:t>
            </a:r>
            <a:endParaRPr lang="en-US" sz="29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sz="20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9358540"/>
      </p:ext>
    </p:extLst>
  </p:cSld>
  <p:clrMapOvr>
    <a:masterClrMapping/>
  </p:clrMapOvr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569</TotalTime>
  <Words>189</Words>
  <Application>Microsoft Office PowerPoint</Application>
  <PresentationFormat>Letter Paper (8.5x11 in)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Wingdings</vt:lpstr>
      <vt:lpstr>ICS-Theme</vt:lpstr>
      <vt:lpstr>CS 6393: Cyber Security Models and Systems CS 4593: Cyber Security Models and Systems (cross-listed)  Project Guidelines 2 </vt:lpstr>
      <vt:lpstr>Attack/Vulnerability Outline</vt:lpstr>
      <vt:lpstr>Technology Outline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55</cp:revision>
  <cp:lastPrinted>2019-01-24T23:16:37Z</cp:lastPrinted>
  <dcterms:created xsi:type="dcterms:W3CDTF">2018-03-06T17:13:20Z</dcterms:created>
  <dcterms:modified xsi:type="dcterms:W3CDTF">2019-02-06T21:15:19Z</dcterms:modified>
</cp:coreProperties>
</file>