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handoutMasterIdLst>
    <p:handoutMasterId r:id="rId34"/>
  </p:handoutMasterIdLst>
  <p:sldIdLst>
    <p:sldId id="352" r:id="rId2"/>
    <p:sldId id="379" r:id="rId3"/>
    <p:sldId id="371" r:id="rId4"/>
    <p:sldId id="273" r:id="rId5"/>
    <p:sldId id="370" r:id="rId6"/>
    <p:sldId id="369" r:id="rId7"/>
    <p:sldId id="340" r:id="rId8"/>
    <p:sldId id="311" r:id="rId9"/>
    <p:sldId id="346" r:id="rId10"/>
    <p:sldId id="360" r:id="rId11"/>
    <p:sldId id="361" r:id="rId12"/>
    <p:sldId id="363" r:id="rId13"/>
    <p:sldId id="364" r:id="rId14"/>
    <p:sldId id="365" r:id="rId15"/>
    <p:sldId id="366" r:id="rId16"/>
    <p:sldId id="367" r:id="rId17"/>
    <p:sldId id="368" r:id="rId18"/>
    <p:sldId id="377" r:id="rId19"/>
    <p:sldId id="256" r:id="rId20"/>
    <p:sldId id="263" r:id="rId21"/>
    <p:sldId id="262" r:id="rId22"/>
    <p:sldId id="376" r:id="rId23"/>
    <p:sldId id="383" r:id="rId24"/>
    <p:sldId id="378" r:id="rId25"/>
    <p:sldId id="381" r:id="rId26"/>
    <p:sldId id="382" r:id="rId27"/>
    <p:sldId id="375" r:id="rId28"/>
    <p:sldId id="374" r:id="rId29"/>
    <p:sldId id="380" r:id="rId30"/>
    <p:sldId id="349" r:id="rId31"/>
    <p:sldId id="35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orient="horz" pos="1067">
          <p15:clr>
            <a:srgbClr val="A4A3A4"/>
          </p15:clr>
        </p15:guide>
        <p15:guide id="3" orient="horz" pos="4032">
          <p15:clr>
            <a:srgbClr val="A4A3A4"/>
          </p15:clr>
        </p15:guide>
        <p15:guide id="4" orient="horz" pos="4247">
          <p15:clr>
            <a:srgbClr val="A4A3A4"/>
          </p15:clr>
        </p15:guide>
        <p15:guide id="5" pos="2881">
          <p15:clr>
            <a:srgbClr val="A4A3A4"/>
          </p15:clr>
        </p15:guide>
        <p15:guide id="6" pos="2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9A6"/>
    <a:srgbClr val="A0E6F6"/>
    <a:srgbClr val="4472C4"/>
    <a:srgbClr val="00236A"/>
    <a:srgbClr val="7828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61" autoAdjust="0"/>
    <p:restoredTop sz="95226" autoAdjust="0"/>
  </p:normalViewPr>
  <p:slideViewPr>
    <p:cSldViewPr snapToGrid="0" showGuides="1">
      <p:cViewPr varScale="1">
        <p:scale>
          <a:sx n="124" d="100"/>
          <a:sy n="124" d="100"/>
        </p:scale>
        <p:origin x="1304" y="176"/>
      </p:cViewPr>
      <p:guideLst>
        <p:guide orient="horz" pos="2161"/>
        <p:guide orient="horz" pos="1067"/>
        <p:guide orient="horz" pos="4032"/>
        <p:guide orient="horz" pos="4247"/>
        <p:guide pos="2881"/>
        <p:guide pos="2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hyperlink" Target="https://gitlab.com/utsa-ics/galahad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9.png"/><Relationship Id="rId5" Type="http://schemas.openxmlformats.org/officeDocument/2006/relationships/hyperlink" Target="https://gitlab.com/utsa-ics/galahad" TargetMode="External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F22A57-16EA-416A-BF05-63ADA7F0FD5E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4807D4-6200-4F59-B0B3-7A25BBB58989}">
      <dgm:prSet/>
      <dgm:spPr/>
      <dgm:t>
        <a:bodyPr/>
        <a:lstStyle/>
        <a:p>
          <a:pPr>
            <a:defRPr b="1"/>
          </a:pPr>
          <a:r>
            <a:rPr lang="en-US" dirty="0"/>
            <a:t>Galahad was Star Lab’s solution for Intelligence Advanced Research Project Activity (IARPA) </a:t>
          </a:r>
          <a:r>
            <a:rPr lang="en-US" dirty="0" err="1"/>
            <a:t>VirtUE</a:t>
          </a:r>
          <a:r>
            <a:rPr lang="en-US" dirty="0"/>
            <a:t> program - Virtuous User Environment (</a:t>
          </a:r>
          <a:r>
            <a:rPr lang="en-US" dirty="0" err="1"/>
            <a:t>VirtUE</a:t>
          </a:r>
          <a:r>
            <a:rPr lang="en-US" dirty="0"/>
            <a:t>) proposed in 2016.</a:t>
          </a:r>
        </a:p>
      </dgm:t>
    </dgm:pt>
    <dgm:pt modelId="{FDE212C0-75E4-4E13-BFBC-80AAAEF3612D}" type="parTrans" cxnId="{C74F03A9-7B28-4A31-B801-1B01565D8007}">
      <dgm:prSet/>
      <dgm:spPr/>
      <dgm:t>
        <a:bodyPr/>
        <a:lstStyle/>
        <a:p>
          <a:endParaRPr lang="en-US"/>
        </a:p>
      </dgm:t>
    </dgm:pt>
    <dgm:pt modelId="{F713ED68-EA2D-4928-90E3-373DE4E76C4C}" type="sibTrans" cxnId="{C74F03A9-7B28-4A31-B801-1B01565D8007}">
      <dgm:prSet/>
      <dgm:spPr/>
      <dgm:t>
        <a:bodyPr/>
        <a:lstStyle/>
        <a:p>
          <a:endParaRPr lang="en-US"/>
        </a:p>
      </dgm:t>
    </dgm:pt>
    <dgm:pt modelId="{0A7F2CB8-AFDC-4170-A47B-B8BFDFEB536D}">
      <dgm:prSet/>
      <dgm:spPr/>
      <dgm:t>
        <a:bodyPr/>
        <a:lstStyle/>
        <a:p>
          <a:pPr>
            <a:defRPr b="1"/>
          </a:pPr>
          <a:r>
            <a:rPr lang="en-US" b="1" dirty="0"/>
            <a:t>Galahad is unique </a:t>
          </a:r>
          <a:r>
            <a:rPr lang="en-US" dirty="0"/>
            <a:t>in that it was transitioned from Star Labs to ICS; We have </a:t>
          </a:r>
          <a:r>
            <a:rPr lang="en-US" dirty="0">
              <a:hlinkClick xmlns:r="http://schemas.openxmlformats.org/officeDocument/2006/relationships" r:id="rId1"/>
            </a:rPr>
            <a:t>open-sourced it</a:t>
          </a:r>
          <a:r>
            <a:rPr lang="en-US" dirty="0"/>
            <a:t>. To create a turn-key opensource deployment tool to share it with others.</a:t>
          </a:r>
        </a:p>
      </dgm:t>
    </dgm:pt>
    <dgm:pt modelId="{7465E8B5-1695-4E46-8B95-76606109E21B}" type="parTrans" cxnId="{E7BA6198-88FF-431D-BEC7-91503713676D}">
      <dgm:prSet/>
      <dgm:spPr/>
      <dgm:t>
        <a:bodyPr/>
        <a:lstStyle/>
        <a:p>
          <a:endParaRPr lang="en-US"/>
        </a:p>
      </dgm:t>
    </dgm:pt>
    <dgm:pt modelId="{312A08CA-4F4B-4553-81D0-DDB519562158}" type="sibTrans" cxnId="{E7BA6198-88FF-431D-BEC7-91503713676D}">
      <dgm:prSet/>
      <dgm:spPr/>
      <dgm:t>
        <a:bodyPr/>
        <a:lstStyle/>
        <a:p>
          <a:endParaRPr lang="en-US"/>
        </a:p>
      </dgm:t>
    </dgm:pt>
    <dgm:pt modelId="{A431F85B-F88D-4AF8-8A06-332BD0C18A5C}">
      <dgm:prSet/>
      <dgm:spPr/>
      <dgm:t>
        <a:bodyPr/>
        <a:lstStyle/>
        <a:p>
          <a:pPr>
            <a:defRPr b="1"/>
          </a:pPr>
          <a:r>
            <a:rPr lang="en-US" dirty="0"/>
            <a:t>Utilizes:</a:t>
          </a:r>
        </a:p>
      </dgm:t>
    </dgm:pt>
    <dgm:pt modelId="{7C6DAD6F-F9CC-41B5-B940-86A3652788DB}" type="parTrans" cxnId="{0D91BE4B-0440-49F3-B859-E7B94B78A83F}">
      <dgm:prSet/>
      <dgm:spPr/>
      <dgm:t>
        <a:bodyPr/>
        <a:lstStyle/>
        <a:p>
          <a:endParaRPr lang="en-US"/>
        </a:p>
      </dgm:t>
    </dgm:pt>
    <dgm:pt modelId="{CA8BBED6-DA5B-45DA-8072-74D8FAA4653A}" type="sibTrans" cxnId="{0D91BE4B-0440-49F3-B859-E7B94B78A83F}">
      <dgm:prSet/>
      <dgm:spPr/>
      <dgm:t>
        <a:bodyPr/>
        <a:lstStyle/>
        <a:p>
          <a:endParaRPr lang="en-US"/>
        </a:p>
      </dgm:t>
    </dgm:pt>
    <dgm:pt modelId="{54A94539-BF13-495B-BD0B-6A3C73B03959}">
      <dgm:prSet custT="1"/>
      <dgm:spPr/>
      <dgm:t>
        <a:bodyPr/>
        <a:lstStyle/>
        <a:p>
          <a:r>
            <a:rPr lang="en-US" sz="1400" dirty="0"/>
            <a:t>Server, Desktop, Application, &amp; Nested Virtualization</a:t>
          </a:r>
        </a:p>
      </dgm:t>
    </dgm:pt>
    <dgm:pt modelId="{9BA4B51D-73E9-4C3D-B8C8-5CAB16DC3E3F}" type="sibTrans" cxnId="{4465571D-711D-4FA3-B3EE-75AC8BD877ED}">
      <dgm:prSet/>
      <dgm:spPr/>
      <dgm:t>
        <a:bodyPr/>
        <a:lstStyle/>
        <a:p>
          <a:endParaRPr lang="en-US"/>
        </a:p>
      </dgm:t>
    </dgm:pt>
    <dgm:pt modelId="{A3F2FB8A-AC84-417D-A174-5077C4FBBB70}" type="parTrans" cxnId="{4465571D-711D-4FA3-B3EE-75AC8BD877ED}">
      <dgm:prSet/>
      <dgm:spPr/>
      <dgm:t>
        <a:bodyPr/>
        <a:lstStyle/>
        <a:p>
          <a:endParaRPr lang="en-US"/>
        </a:p>
      </dgm:t>
    </dgm:pt>
    <dgm:pt modelId="{F3609C71-D4D2-4905-96AB-85799F08D68F}" type="pres">
      <dgm:prSet presAssocID="{69F22A57-16EA-416A-BF05-63ADA7F0FD5E}" presName="root" presStyleCnt="0">
        <dgm:presLayoutVars>
          <dgm:dir/>
          <dgm:resizeHandles val="exact"/>
        </dgm:presLayoutVars>
      </dgm:prSet>
      <dgm:spPr/>
    </dgm:pt>
    <dgm:pt modelId="{9C686E67-2A5F-4876-B3C5-2FE2C2204C7F}" type="pres">
      <dgm:prSet presAssocID="{BA4807D4-6200-4F59-B0B3-7A25BBB58989}" presName="compNode" presStyleCnt="0"/>
      <dgm:spPr/>
    </dgm:pt>
    <dgm:pt modelId="{22623647-62A8-4573-8C8D-551CF74EC718}" type="pres">
      <dgm:prSet presAssocID="{BA4807D4-6200-4F59-B0B3-7A25BBB58989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863CB2D-EBFD-4866-A45F-8478F49C108D}" type="pres">
      <dgm:prSet presAssocID="{BA4807D4-6200-4F59-B0B3-7A25BBB58989}" presName="iconSpace" presStyleCnt="0"/>
      <dgm:spPr/>
    </dgm:pt>
    <dgm:pt modelId="{7E06906C-4E47-4DC3-BFBB-D5773C56BF69}" type="pres">
      <dgm:prSet presAssocID="{BA4807D4-6200-4F59-B0B3-7A25BBB58989}" presName="parTx" presStyleLbl="revTx" presStyleIdx="0" presStyleCnt="6" custScaleX="111137">
        <dgm:presLayoutVars>
          <dgm:chMax val="0"/>
          <dgm:chPref val="0"/>
        </dgm:presLayoutVars>
      </dgm:prSet>
      <dgm:spPr/>
    </dgm:pt>
    <dgm:pt modelId="{A427AB43-B004-4250-AA8F-C291ECCC0F9B}" type="pres">
      <dgm:prSet presAssocID="{BA4807D4-6200-4F59-B0B3-7A25BBB58989}" presName="txSpace" presStyleCnt="0"/>
      <dgm:spPr/>
    </dgm:pt>
    <dgm:pt modelId="{7BC2A3BC-67AA-4DBF-9C22-448F36D7F433}" type="pres">
      <dgm:prSet presAssocID="{BA4807D4-6200-4F59-B0B3-7A25BBB58989}" presName="desTx" presStyleLbl="revTx" presStyleIdx="1" presStyleCnt="6">
        <dgm:presLayoutVars/>
      </dgm:prSet>
      <dgm:spPr/>
    </dgm:pt>
    <dgm:pt modelId="{CD1C791C-9EBD-430D-B610-6C32E0D70CB7}" type="pres">
      <dgm:prSet presAssocID="{F713ED68-EA2D-4928-90E3-373DE4E76C4C}" presName="sibTrans" presStyleCnt="0"/>
      <dgm:spPr/>
    </dgm:pt>
    <dgm:pt modelId="{46257ABD-EB77-4D32-995E-BC3C27B2E5DB}" type="pres">
      <dgm:prSet presAssocID="{0A7F2CB8-AFDC-4170-A47B-B8BFDFEB536D}" presName="compNode" presStyleCnt="0"/>
      <dgm:spPr/>
    </dgm:pt>
    <dgm:pt modelId="{68668433-3F64-433E-9493-0E1E55AA4BC8}" type="pres">
      <dgm:prSet presAssocID="{0A7F2CB8-AFDC-4170-A47B-B8BFDFEB536D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CCA23F92-E271-493E-8FA8-10860EED1EAC}" type="pres">
      <dgm:prSet presAssocID="{0A7F2CB8-AFDC-4170-A47B-B8BFDFEB536D}" presName="iconSpace" presStyleCnt="0"/>
      <dgm:spPr/>
    </dgm:pt>
    <dgm:pt modelId="{1FE21EF6-6859-467C-8824-D7F04B0BC815}" type="pres">
      <dgm:prSet presAssocID="{0A7F2CB8-AFDC-4170-A47B-B8BFDFEB536D}" presName="parTx" presStyleLbl="revTx" presStyleIdx="2" presStyleCnt="6" custScaleX="116787">
        <dgm:presLayoutVars>
          <dgm:chMax val="0"/>
          <dgm:chPref val="0"/>
        </dgm:presLayoutVars>
      </dgm:prSet>
      <dgm:spPr/>
    </dgm:pt>
    <dgm:pt modelId="{882D4CA9-7031-4843-A487-7F238FC2680D}" type="pres">
      <dgm:prSet presAssocID="{0A7F2CB8-AFDC-4170-A47B-B8BFDFEB536D}" presName="txSpace" presStyleCnt="0"/>
      <dgm:spPr/>
    </dgm:pt>
    <dgm:pt modelId="{5EE5AF54-52BA-4E5C-9A08-361DF2F00B87}" type="pres">
      <dgm:prSet presAssocID="{0A7F2CB8-AFDC-4170-A47B-B8BFDFEB536D}" presName="desTx" presStyleLbl="revTx" presStyleIdx="3" presStyleCnt="6">
        <dgm:presLayoutVars/>
      </dgm:prSet>
      <dgm:spPr/>
    </dgm:pt>
    <dgm:pt modelId="{769AFD21-FAEA-44D8-B5E9-5E6E363BD4E4}" type="pres">
      <dgm:prSet presAssocID="{312A08CA-4F4B-4553-81D0-DDB519562158}" presName="sibTrans" presStyleCnt="0"/>
      <dgm:spPr/>
    </dgm:pt>
    <dgm:pt modelId="{71B23D59-BB2A-482B-995A-70652DCE2802}" type="pres">
      <dgm:prSet presAssocID="{A431F85B-F88D-4AF8-8A06-332BD0C18A5C}" presName="compNode" presStyleCnt="0"/>
      <dgm:spPr/>
    </dgm:pt>
    <dgm:pt modelId="{57A48FD4-7110-4C66-80E1-B4B1D17126C6}" type="pres">
      <dgm:prSet presAssocID="{A431F85B-F88D-4AF8-8A06-332BD0C18A5C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4F580094-4913-4B84-84AF-0E4F65FB46A5}" type="pres">
      <dgm:prSet presAssocID="{A431F85B-F88D-4AF8-8A06-332BD0C18A5C}" presName="iconSpace" presStyleCnt="0"/>
      <dgm:spPr/>
    </dgm:pt>
    <dgm:pt modelId="{F9CD2946-BBAD-4271-A8E6-A2D02339D34E}" type="pres">
      <dgm:prSet presAssocID="{A431F85B-F88D-4AF8-8A06-332BD0C18A5C}" presName="parTx" presStyleLbl="revTx" presStyleIdx="4" presStyleCnt="6">
        <dgm:presLayoutVars>
          <dgm:chMax val="0"/>
          <dgm:chPref val="0"/>
        </dgm:presLayoutVars>
      </dgm:prSet>
      <dgm:spPr/>
    </dgm:pt>
    <dgm:pt modelId="{1CE82133-98F0-495A-9227-4870E5518E19}" type="pres">
      <dgm:prSet presAssocID="{A431F85B-F88D-4AF8-8A06-332BD0C18A5C}" presName="txSpace" presStyleCnt="0"/>
      <dgm:spPr/>
    </dgm:pt>
    <dgm:pt modelId="{FC505A8D-E347-4827-8629-EE9C2616BADA}" type="pres">
      <dgm:prSet presAssocID="{A431F85B-F88D-4AF8-8A06-332BD0C18A5C}" presName="desTx" presStyleLbl="revTx" presStyleIdx="5" presStyleCnt="6" custLinFactY="-100000" custLinFactNeighborX="-448" custLinFactNeighborY="-161397">
        <dgm:presLayoutVars/>
      </dgm:prSet>
      <dgm:spPr/>
    </dgm:pt>
  </dgm:ptLst>
  <dgm:cxnLst>
    <dgm:cxn modelId="{4465571D-711D-4FA3-B3EE-75AC8BD877ED}" srcId="{A431F85B-F88D-4AF8-8A06-332BD0C18A5C}" destId="{54A94539-BF13-495B-BD0B-6A3C73B03959}" srcOrd="0" destOrd="0" parTransId="{A3F2FB8A-AC84-417D-A174-5077C4FBBB70}" sibTransId="{9BA4B51D-73E9-4C3D-B8C8-5CAB16DC3E3F}"/>
    <dgm:cxn modelId="{0D91BE4B-0440-49F3-B859-E7B94B78A83F}" srcId="{69F22A57-16EA-416A-BF05-63ADA7F0FD5E}" destId="{A431F85B-F88D-4AF8-8A06-332BD0C18A5C}" srcOrd="2" destOrd="0" parTransId="{7C6DAD6F-F9CC-41B5-B940-86A3652788DB}" sibTransId="{CA8BBED6-DA5B-45DA-8072-74D8FAA4653A}"/>
    <dgm:cxn modelId="{C0451A84-F632-46F7-9239-126FC96DA5BF}" type="presOf" srcId="{A431F85B-F88D-4AF8-8A06-332BD0C18A5C}" destId="{F9CD2946-BBAD-4271-A8E6-A2D02339D34E}" srcOrd="0" destOrd="0" presId="urn:microsoft.com/office/officeart/2018/2/layout/IconLabelDescriptionList"/>
    <dgm:cxn modelId="{E7BA6198-88FF-431D-BEC7-91503713676D}" srcId="{69F22A57-16EA-416A-BF05-63ADA7F0FD5E}" destId="{0A7F2CB8-AFDC-4170-A47B-B8BFDFEB536D}" srcOrd="1" destOrd="0" parTransId="{7465E8B5-1695-4E46-8B95-76606109E21B}" sibTransId="{312A08CA-4F4B-4553-81D0-DDB519562158}"/>
    <dgm:cxn modelId="{C74F03A9-7B28-4A31-B801-1B01565D8007}" srcId="{69F22A57-16EA-416A-BF05-63ADA7F0FD5E}" destId="{BA4807D4-6200-4F59-B0B3-7A25BBB58989}" srcOrd="0" destOrd="0" parTransId="{FDE212C0-75E4-4E13-BFBC-80AAAEF3612D}" sibTransId="{F713ED68-EA2D-4928-90E3-373DE4E76C4C}"/>
    <dgm:cxn modelId="{63D9A3CC-8E16-453E-8830-A49CA927C894}" type="presOf" srcId="{0A7F2CB8-AFDC-4170-A47B-B8BFDFEB536D}" destId="{1FE21EF6-6859-467C-8824-D7F04B0BC815}" srcOrd="0" destOrd="0" presId="urn:microsoft.com/office/officeart/2018/2/layout/IconLabelDescriptionList"/>
    <dgm:cxn modelId="{31D34AD2-CD14-43C9-840A-6F848992FFB4}" type="presOf" srcId="{69F22A57-16EA-416A-BF05-63ADA7F0FD5E}" destId="{F3609C71-D4D2-4905-96AB-85799F08D68F}" srcOrd="0" destOrd="0" presId="urn:microsoft.com/office/officeart/2018/2/layout/IconLabelDescriptionList"/>
    <dgm:cxn modelId="{82150DEE-072B-4583-A472-8C58F7820CB8}" type="presOf" srcId="{BA4807D4-6200-4F59-B0B3-7A25BBB58989}" destId="{7E06906C-4E47-4DC3-BFBB-D5773C56BF69}" srcOrd="0" destOrd="0" presId="urn:microsoft.com/office/officeart/2018/2/layout/IconLabelDescriptionList"/>
    <dgm:cxn modelId="{0B241AF1-F2AA-414F-98C4-15C79FB09B02}" type="presOf" srcId="{54A94539-BF13-495B-BD0B-6A3C73B03959}" destId="{FC505A8D-E347-4827-8629-EE9C2616BADA}" srcOrd="0" destOrd="0" presId="urn:microsoft.com/office/officeart/2018/2/layout/IconLabelDescriptionList"/>
    <dgm:cxn modelId="{12D4ADBF-B0DF-4422-A728-43663C6978F0}" type="presParOf" srcId="{F3609C71-D4D2-4905-96AB-85799F08D68F}" destId="{9C686E67-2A5F-4876-B3C5-2FE2C2204C7F}" srcOrd="0" destOrd="0" presId="urn:microsoft.com/office/officeart/2018/2/layout/IconLabelDescriptionList"/>
    <dgm:cxn modelId="{65CE8B7B-F852-4BB3-BED8-B5F4AC3069FE}" type="presParOf" srcId="{9C686E67-2A5F-4876-B3C5-2FE2C2204C7F}" destId="{22623647-62A8-4573-8C8D-551CF74EC718}" srcOrd="0" destOrd="0" presId="urn:microsoft.com/office/officeart/2018/2/layout/IconLabelDescriptionList"/>
    <dgm:cxn modelId="{82A5CED7-C82E-41A4-A7AD-F28716C40226}" type="presParOf" srcId="{9C686E67-2A5F-4876-B3C5-2FE2C2204C7F}" destId="{2863CB2D-EBFD-4866-A45F-8478F49C108D}" srcOrd="1" destOrd="0" presId="urn:microsoft.com/office/officeart/2018/2/layout/IconLabelDescriptionList"/>
    <dgm:cxn modelId="{B55D6B47-549D-4259-BA57-BFB2D9D32EFB}" type="presParOf" srcId="{9C686E67-2A5F-4876-B3C5-2FE2C2204C7F}" destId="{7E06906C-4E47-4DC3-BFBB-D5773C56BF69}" srcOrd="2" destOrd="0" presId="urn:microsoft.com/office/officeart/2018/2/layout/IconLabelDescriptionList"/>
    <dgm:cxn modelId="{8AC7E96A-A178-494F-90AC-7FE88D286FDC}" type="presParOf" srcId="{9C686E67-2A5F-4876-B3C5-2FE2C2204C7F}" destId="{A427AB43-B004-4250-AA8F-C291ECCC0F9B}" srcOrd="3" destOrd="0" presId="urn:microsoft.com/office/officeart/2018/2/layout/IconLabelDescriptionList"/>
    <dgm:cxn modelId="{49364D90-FBEC-46F0-B7DB-6D4834B72D36}" type="presParOf" srcId="{9C686E67-2A5F-4876-B3C5-2FE2C2204C7F}" destId="{7BC2A3BC-67AA-4DBF-9C22-448F36D7F433}" srcOrd="4" destOrd="0" presId="urn:microsoft.com/office/officeart/2018/2/layout/IconLabelDescriptionList"/>
    <dgm:cxn modelId="{ADBFA799-3C95-44EF-A3F8-FCC3CF5447F1}" type="presParOf" srcId="{F3609C71-D4D2-4905-96AB-85799F08D68F}" destId="{CD1C791C-9EBD-430D-B610-6C32E0D70CB7}" srcOrd="1" destOrd="0" presId="urn:microsoft.com/office/officeart/2018/2/layout/IconLabelDescriptionList"/>
    <dgm:cxn modelId="{685E96E5-5173-47F5-955B-3AEAE923BE65}" type="presParOf" srcId="{F3609C71-D4D2-4905-96AB-85799F08D68F}" destId="{46257ABD-EB77-4D32-995E-BC3C27B2E5DB}" srcOrd="2" destOrd="0" presId="urn:microsoft.com/office/officeart/2018/2/layout/IconLabelDescriptionList"/>
    <dgm:cxn modelId="{B77E3C2D-D85A-4654-848B-D3C2FC193CEA}" type="presParOf" srcId="{46257ABD-EB77-4D32-995E-BC3C27B2E5DB}" destId="{68668433-3F64-433E-9493-0E1E55AA4BC8}" srcOrd="0" destOrd="0" presId="urn:microsoft.com/office/officeart/2018/2/layout/IconLabelDescriptionList"/>
    <dgm:cxn modelId="{32F41567-B2DC-4838-A21F-FF0E9D0F8215}" type="presParOf" srcId="{46257ABD-EB77-4D32-995E-BC3C27B2E5DB}" destId="{CCA23F92-E271-493E-8FA8-10860EED1EAC}" srcOrd="1" destOrd="0" presId="urn:microsoft.com/office/officeart/2018/2/layout/IconLabelDescriptionList"/>
    <dgm:cxn modelId="{7C26D104-8758-46C6-A2B2-EA749F7E4147}" type="presParOf" srcId="{46257ABD-EB77-4D32-995E-BC3C27B2E5DB}" destId="{1FE21EF6-6859-467C-8824-D7F04B0BC815}" srcOrd="2" destOrd="0" presId="urn:microsoft.com/office/officeart/2018/2/layout/IconLabelDescriptionList"/>
    <dgm:cxn modelId="{A5FD4C0A-EAF0-4582-88C2-77BE2BFBFF37}" type="presParOf" srcId="{46257ABD-EB77-4D32-995E-BC3C27B2E5DB}" destId="{882D4CA9-7031-4843-A487-7F238FC2680D}" srcOrd="3" destOrd="0" presId="urn:microsoft.com/office/officeart/2018/2/layout/IconLabelDescriptionList"/>
    <dgm:cxn modelId="{FCE7312E-7748-4AA5-8D49-5D5F5E0D99A5}" type="presParOf" srcId="{46257ABD-EB77-4D32-995E-BC3C27B2E5DB}" destId="{5EE5AF54-52BA-4E5C-9A08-361DF2F00B87}" srcOrd="4" destOrd="0" presId="urn:microsoft.com/office/officeart/2018/2/layout/IconLabelDescriptionList"/>
    <dgm:cxn modelId="{16191A29-3BCB-4E54-A8DC-91C6E796C0D2}" type="presParOf" srcId="{F3609C71-D4D2-4905-96AB-85799F08D68F}" destId="{769AFD21-FAEA-44D8-B5E9-5E6E363BD4E4}" srcOrd="3" destOrd="0" presId="urn:microsoft.com/office/officeart/2018/2/layout/IconLabelDescriptionList"/>
    <dgm:cxn modelId="{EC1DB13E-DF04-49E4-A53E-6CFDC66C3100}" type="presParOf" srcId="{F3609C71-D4D2-4905-96AB-85799F08D68F}" destId="{71B23D59-BB2A-482B-995A-70652DCE2802}" srcOrd="4" destOrd="0" presId="urn:microsoft.com/office/officeart/2018/2/layout/IconLabelDescriptionList"/>
    <dgm:cxn modelId="{87B4F0AE-384C-441E-97E6-3F0C86C2C678}" type="presParOf" srcId="{71B23D59-BB2A-482B-995A-70652DCE2802}" destId="{57A48FD4-7110-4C66-80E1-B4B1D17126C6}" srcOrd="0" destOrd="0" presId="urn:microsoft.com/office/officeart/2018/2/layout/IconLabelDescriptionList"/>
    <dgm:cxn modelId="{897C3D6E-8BD6-4376-A04F-569C7F6B038A}" type="presParOf" srcId="{71B23D59-BB2A-482B-995A-70652DCE2802}" destId="{4F580094-4913-4B84-84AF-0E4F65FB46A5}" srcOrd="1" destOrd="0" presId="urn:microsoft.com/office/officeart/2018/2/layout/IconLabelDescriptionList"/>
    <dgm:cxn modelId="{76177B6D-ED4D-41DB-995C-DBA395DFA06A}" type="presParOf" srcId="{71B23D59-BB2A-482B-995A-70652DCE2802}" destId="{F9CD2946-BBAD-4271-A8E6-A2D02339D34E}" srcOrd="2" destOrd="0" presId="urn:microsoft.com/office/officeart/2018/2/layout/IconLabelDescriptionList"/>
    <dgm:cxn modelId="{DB26CA1D-0939-4A9B-9AF4-5C48E866AE1C}" type="presParOf" srcId="{71B23D59-BB2A-482B-995A-70652DCE2802}" destId="{1CE82133-98F0-495A-9227-4870E5518E19}" srcOrd="3" destOrd="0" presId="urn:microsoft.com/office/officeart/2018/2/layout/IconLabelDescriptionList"/>
    <dgm:cxn modelId="{9F54CF77-27FD-4098-9C46-C3B56D1CEA70}" type="presParOf" srcId="{71B23D59-BB2A-482B-995A-70652DCE2802}" destId="{FC505A8D-E347-4827-8629-EE9C2616BADA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119C8F-CC76-483D-9378-F787F67BCB6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6E7F29-1471-4CDB-9FFB-9B5F658ECDEC}">
      <dgm:prSet/>
      <dgm:spPr/>
      <dgm:t>
        <a:bodyPr/>
        <a:lstStyle/>
        <a:p>
          <a:r>
            <a:rPr lang="en-US"/>
            <a:t>Better Forensics/Faster Recovery after an attack</a:t>
          </a:r>
        </a:p>
      </dgm:t>
    </dgm:pt>
    <dgm:pt modelId="{1A693159-2FE7-467E-869C-CADECD1417AA}" type="parTrans" cxnId="{F87EB9E1-D8A0-4E03-A715-385C6E89918F}">
      <dgm:prSet/>
      <dgm:spPr/>
      <dgm:t>
        <a:bodyPr/>
        <a:lstStyle/>
        <a:p>
          <a:endParaRPr lang="en-US"/>
        </a:p>
      </dgm:t>
    </dgm:pt>
    <dgm:pt modelId="{F0313A0A-B3D9-44B8-9B79-332ADE52FD32}" type="sibTrans" cxnId="{F87EB9E1-D8A0-4E03-A715-385C6E89918F}">
      <dgm:prSet/>
      <dgm:spPr/>
      <dgm:t>
        <a:bodyPr/>
        <a:lstStyle/>
        <a:p>
          <a:endParaRPr lang="en-US"/>
        </a:p>
      </dgm:t>
    </dgm:pt>
    <dgm:pt modelId="{32905F0B-C175-4A38-A375-B6C1ABD2DEFD}">
      <dgm:prSet/>
      <dgm:spPr/>
      <dgm:t>
        <a:bodyPr/>
        <a:lstStyle/>
        <a:p>
          <a:r>
            <a:rPr lang="en-US"/>
            <a:t>Compromised machines can be cloned in compromised state for forensic analysis</a:t>
          </a:r>
        </a:p>
      </dgm:t>
    </dgm:pt>
    <dgm:pt modelId="{D80FCFFD-5D55-4690-AD14-6E62EF21C49E}" type="parTrans" cxnId="{B7588370-CCCD-4AB5-A01A-7B00E9455DDA}">
      <dgm:prSet/>
      <dgm:spPr/>
      <dgm:t>
        <a:bodyPr/>
        <a:lstStyle/>
        <a:p>
          <a:endParaRPr lang="en-US"/>
        </a:p>
      </dgm:t>
    </dgm:pt>
    <dgm:pt modelId="{4F73F0FB-490C-4199-A911-85CF11417492}" type="sibTrans" cxnId="{B7588370-CCCD-4AB5-A01A-7B00E9455DDA}">
      <dgm:prSet/>
      <dgm:spPr/>
      <dgm:t>
        <a:bodyPr/>
        <a:lstStyle/>
        <a:p>
          <a:endParaRPr lang="en-US"/>
        </a:p>
      </dgm:t>
    </dgm:pt>
    <dgm:pt modelId="{1D32CF14-116E-4CE5-9FBB-DC9CDD06E4EC}">
      <dgm:prSet/>
      <dgm:spPr/>
      <dgm:t>
        <a:bodyPr/>
        <a:lstStyle/>
        <a:p>
          <a:r>
            <a:rPr lang="en-US"/>
            <a:t>After cloning, VM can be restored to known good state.</a:t>
          </a:r>
        </a:p>
      </dgm:t>
    </dgm:pt>
    <dgm:pt modelId="{96DB9B78-D323-4A47-ADAB-4A497E534B9D}" type="parTrans" cxnId="{E13CFBC5-8015-4FB4-8E40-0A0B41DE0325}">
      <dgm:prSet/>
      <dgm:spPr/>
      <dgm:t>
        <a:bodyPr/>
        <a:lstStyle/>
        <a:p>
          <a:endParaRPr lang="en-US"/>
        </a:p>
      </dgm:t>
    </dgm:pt>
    <dgm:pt modelId="{B3C194D2-A3F1-4D19-ACF7-634FC19B9426}" type="sibTrans" cxnId="{E13CFBC5-8015-4FB4-8E40-0A0B41DE0325}">
      <dgm:prSet/>
      <dgm:spPr/>
      <dgm:t>
        <a:bodyPr/>
        <a:lstStyle/>
        <a:p>
          <a:endParaRPr lang="en-US"/>
        </a:p>
      </dgm:t>
    </dgm:pt>
    <dgm:pt modelId="{8D868D71-8EDE-439E-95B4-9DB5E288393B}">
      <dgm:prSet/>
      <dgm:spPr/>
      <dgm:t>
        <a:bodyPr/>
        <a:lstStyle/>
        <a:p>
          <a:r>
            <a:rPr lang="en-US"/>
            <a:t>Control the default state of VM</a:t>
          </a:r>
        </a:p>
      </dgm:t>
    </dgm:pt>
    <dgm:pt modelId="{CCF038C8-9CD4-4E6B-85F3-9A6EE7DDDB0C}" type="parTrans" cxnId="{4DDC05D2-1C5D-4727-B387-25E0BEDCD8C9}">
      <dgm:prSet/>
      <dgm:spPr/>
      <dgm:t>
        <a:bodyPr/>
        <a:lstStyle/>
        <a:p>
          <a:endParaRPr lang="en-US"/>
        </a:p>
      </dgm:t>
    </dgm:pt>
    <dgm:pt modelId="{A50748DB-4082-4B38-94AE-F45F2FB19526}" type="sibTrans" cxnId="{4DDC05D2-1C5D-4727-B387-25E0BEDCD8C9}">
      <dgm:prSet/>
      <dgm:spPr/>
      <dgm:t>
        <a:bodyPr/>
        <a:lstStyle/>
        <a:p>
          <a:endParaRPr lang="en-US"/>
        </a:p>
      </dgm:t>
    </dgm:pt>
    <dgm:pt modelId="{D437A454-F9FB-4C7A-AB6E-3E6DD8D061FC}">
      <dgm:prSet/>
      <dgm:spPr/>
      <dgm:t>
        <a:bodyPr/>
        <a:lstStyle/>
        <a:p>
          <a:r>
            <a:rPr lang="en-US"/>
            <a:t>Patches can be automatically incorporated</a:t>
          </a:r>
        </a:p>
      </dgm:t>
    </dgm:pt>
    <dgm:pt modelId="{BEB14D67-19BF-4F05-9FCD-639C708C2D60}" type="parTrans" cxnId="{CE546BE0-D819-4334-A107-D8FCFFF48F31}">
      <dgm:prSet/>
      <dgm:spPr/>
      <dgm:t>
        <a:bodyPr/>
        <a:lstStyle/>
        <a:p>
          <a:endParaRPr lang="en-US"/>
        </a:p>
      </dgm:t>
    </dgm:pt>
    <dgm:pt modelId="{8A36CA45-C85B-4F74-BD3D-FE9573D8F5A1}" type="sibTrans" cxnId="{CE546BE0-D819-4334-A107-D8FCFFF48F31}">
      <dgm:prSet/>
      <dgm:spPr/>
      <dgm:t>
        <a:bodyPr/>
        <a:lstStyle/>
        <a:p>
          <a:endParaRPr lang="en-US"/>
        </a:p>
      </dgm:t>
    </dgm:pt>
    <dgm:pt modelId="{60B87264-AFA2-4EEE-B6E8-9EA79D484FD5}">
      <dgm:prSet/>
      <dgm:spPr/>
      <dgm:t>
        <a:bodyPr/>
        <a:lstStyle/>
        <a:p>
          <a:r>
            <a:rPr lang="en-US"/>
            <a:t>Failed upgrades can be reverted faster</a:t>
          </a:r>
        </a:p>
      </dgm:t>
    </dgm:pt>
    <dgm:pt modelId="{F415357F-9657-4A24-8616-AAB7382A7497}" type="parTrans" cxnId="{1C3403C0-7B04-4335-8B09-22F490BE3B4F}">
      <dgm:prSet/>
      <dgm:spPr/>
      <dgm:t>
        <a:bodyPr/>
        <a:lstStyle/>
        <a:p>
          <a:endParaRPr lang="en-US"/>
        </a:p>
      </dgm:t>
    </dgm:pt>
    <dgm:pt modelId="{09305E17-CFCB-4F2A-8C58-0792613D7C6A}" type="sibTrans" cxnId="{1C3403C0-7B04-4335-8B09-22F490BE3B4F}">
      <dgm:prSet/>
      <dgm:spPr/>
      <dgm:t>
        <a:bodyPr/>
        <a:lstStyle/>
        <a:p>
          <a:endParaRPr lang="en-US"/>
        </a:p>
      </dgm:t>
    </dgm:pt>
    <dgm:pt modelId="{49B628FB-B2B0-448C-92A8-53218D51D486}">
      <dgm:prSet/>
      <dgm:spPr/>
      <dgm:t>
        <a:bodyPr/>
        <a:lstStyle/>
        <a:p>
          <a:r>
            <a:rPr lang="en-US"/>
            <a:t>Cost effective</a:t>
          </a:r>
        </a:p>
      </dgm:t>
    </dgm:pt>
    <dgm:pt modelId="{8A2815D2-37DB-47E6-B4A4-15CE3B787990}" type="parTrans" cxnId="{49E0690E-A104-4050-9FAB-6E5ECB308150}">
      <dgm:prSet/>
      <dgm:spPr/>
      <dgm:t>
        <a:bodyPr/>
        <a:lstStyle/>
        <a:p>
          <a:endParaRPr lang="en-US"/>
        </a:p>
      </dgm:t>
    </dgm:pt>
    <dgm:pt modelId="{49AE840B-6287-4FB7-810F-39E82CFC991A}" type="sibTrans" cxnId="{49E0690E-A104-4050-9FAB-6E5ECB308150}">
      <dgm:prSet/>
      <dgm:spPr/>
      <dgm:t>
        <a:bodyPr/>
        <a:lstStyle/>
        <a:p>
          <a:endParaRPr lang="en-US"/>
        </a:p>
      </dgm:t>
    </dgm:pt>
    <dgm:pt modelId="{52A2C554-D615-4FFF-95BE-C5819677F434}">
      <dgm:prSet/>
      <dgm:spPr/>
      <dgm:t>
        <a:bodyPr/>
        <a:lstStyle/>
        <a:p>
          <a:r>
            <a:rPr lang="en-US"/>
            <a:t>Scale infrastructure devices accordingly instead of one size fits all.</a:t>
          </a:r>
        </a:p>
      </dgm:t>
    </dgm:pt>
    <dgm:pt modelId="{6DD4179B-B303-44BC-86AB-9786560ACBB1}" type="parTrans" cxnId="{8674AF04-1BD0-4CC2-B6A0-BBFFCA96093E}">
      <dgm:prSet/>
      <dgm:spPr/>
      <dgm:t>
        <a:bodyPr/>
        <a:lstStyle/>
        <a:p>
          <a:endParaRPr lang="en-US"/>
        </a:p>
      </dgm:t>
    </dgm:pt>
    <dgm:pt modelId="{CA48148E-E549-4095-B1F6-BAC2FBD73103}" type="sibTrans" cxnId="{8674AF04-1BD0-4CC2-B6A0-BBFFCA96093E}">
      <dgm:prSet/>
      <dgm:spPr/>
      <dgm:t>
        <a:bodyPr/>
        <a:lstStyle/>
        <a:p>
          <a:endParaRPr lang="en-US"/>
        </a:p>
      </dgm:t>
    </dgm:pt>
    <dgm:pt modelId="{EAEDC3F4-FAAD-41F3-9435-654EC5B5E37A}">
      <dgm:prSet/>
      <dgm:spPr/>
      <dgm:t>
        <a:bodyPr/>
        <a:lstStyle/>
        <a:p>
          <a:r>
            <a:rPr lang="en-US"/>
            <a:t>Leveraging Virtualization to provide better security</a:t>
          </a:r>
        </a:p>
      </dgm:t>
    </dgm:pt>
    <dgm:pt modelId="{46605C03-7839-4B5D-9AE7-719C8E8C10C2}" type="parTrans" cxnId="{15DB5C99-B89E-4194-BD9A-DFE798646359}">
      <dgm:prSet/>
      <dgm:spPr/>
      <dgm:t>
        <a:bodyPr/>
        <a:lstStyle/>
        <a:p>
          <a:endParaRPr lang="en-US"/>
        </a:p>
      </dgm:t>
    </dgm:pt>
    <dgm:pt modelId="{6C1C929B-38D9-44D2-8520-F46CCD81627E}" type="sibTrans" cxnId="{15DB5C99-B89E-4194-BD9A-DFE798646359}">
      <dgm:prSet/>
      <dgm:spPr/>
      <dgm:t>
        <a:bodyPr/>
        <a:lstStyle/>
        <a:p>
          <a:endParaRPr lang="en-US"/>
        </a:p>
      </dgm:t>
    </dgm:pt>
    <dgm:pt modelId="{E3AD5342-9A6A-4897-B4B2-75565F3051D5}">
      <dgm:prSet/>
      <dgm:spPr/>
      <dgm:t>
        <a:bodyPr/>
        <a:lstStyle/>
        <a:p>
          <a:r>
            <a:rPr lang="en-US"/>
            <a:t>View interactions and contexts</a:t>
          </a:r>
        </a:p>
      </dgm:t>
    </dgm:pt>
    <dgm:pt modelId="{39752C87-1973-4178-B15F-00B9D8BCA764}" type="parTrans" cxnId="{5450BBC9-34FF-45DA-9473-C2A28DF9B5A6}">
      <dgm:prSet/>
      <dgm:spPr/>
      <dgm:t>
        <a:bodyPr/>
        <a:lstStyle/>
        <a:p>
          <a:endParaRPr lang="en-US"/>
        </a:p>
      </dgm:t>
    </dgm:pt>
    <dgm:pt modelId="{54E6ECFC-3234-48B5-8256-7927721F7AAF}" type="sibTrans" cxnId="{5450BBC9-34FF-45DA-9473-C2A28DF9B5A6}">
      <dgm:prSet/>
      <dgm:spPr/>
      <dgm:t>
        <a:bodyPr/>
        <a:lstStyle/>
        <a:p>
          <a:endParaRPr lang="en-US"/>
        </a:p>
      </dgm:t>
    </dgm:pt>
    <dgm:pt modelId="{6D4B0D2A-D1DD-4C49-9D33-514FFADA8820}" type="pres">
      <dgm:prSet presAssocID="{7F119C8F-CC76-483D-9378-F787F67BCB6B}" presName="root" presStyleCnt="0">
        <dgm:presLayoutVars>
          <dgm:dir/>
          <dgm:resizeHandles val="exact"/>
        </dgm:presLayoutVars>
      </dgm:prSet>
      <dgm:spPr/>
    </dgm:pt>
    <dgm:pt modelId="{B3034FFD-06D3-441E-B907-527FC374A4C7}" type="pres">
      <dgm:prSet presAssocID="{8A6E7F29-1471-4CDB-9FFB-9B5F658ECDEC}" presName="compNode" presStyleCnt="0"/>
      <dgm:spPr/>
    </dgm:pt>
    <dgm:pt modelId="{8D140FBB-B0A7-4BC0-AE15-F5D15A054644}" type="pres">
      <dgm:prSet presAssocID="{8A6E7F29-1471-4CDB-9FFB-9B5F658ECDEC}" presName="bgRect" presStyleLbl="bgShp" presStyleIdx="0" presStyleCnt="4"/>
      <dgm:spPr/>
    </dgm:pt>
    <dgm:pt modelId="{D34461B1-E839-4FBE-AB4C-0A84235549A6}" type="pres">
      <dgm:prSet presAssocID="{8A6E7F29-1471-4CDB-9FFB-9B5F658ECDE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44A52CF3-6B78-4E77-B803-6A6021783024}" type="pres">
      <dgm:prSet presAssocID="{8A6E7F29-1471-4CDB-9FFB-9B5F658ECDEC}" presName="spaceRect" presStyleCnt="0"/>
      <dgm:spPr/>
    </dgm:pt>
    <dgm:pt modelId="{48F9977C-8982-484C-9924-791757F3691E}" type="pres">
      <dgm:prSet presAssocID="{8A6E7F29-1471-4CDB-9FFB-9B5F658ECDEC}" presName="parTx" presStyleLbl="revTx" presStyleIdx="0" presStyleCnt="8">
        <dgm:presLayoutVars>
          <dgm:chMax val="0"/>
          <dgm:chPref val="0"/>
        </dgm:presLayoutVars>
      </dgm:prSet>
      <dgm:spPr/>
    </dgm:pt>
    <dgm:pt modelId="{088B14D1-5569-48CB-A45C-F05DF1C36387}" type="pres">
      <dgm:prSet presAssocID="{8A6E7F29-1471-4CDB-9FFB-9B5F658ECDEC}" presName="desTx" presStyleLbl="revTx" presStyleIdx="1" presStyleCnt="8">
        <dgm:presLayoutVars/>
      </dgm:prSet>
      <dgm:spPr/>
    </dgm:pt>
    <dgm:pt modelId="{8875C817-7307-4E92-8111-160CC93F9C2F}" type="pres">
      <dgm:prSet presAssocID="{F0313A0A-B3D9-44B8-9B79-332ADE52FD32}" presName="sibTrans" presStyleCnt="0"/>
      <dgm:spPr/>
    </dgm:pt>
    <dgm:pt modelId="{CB209800-EE25-4C0E-9177-58F4A045FAC6}" type="pres">
      <dgm:prSet presAssocID="{8D868D71-8EDE-439E-95B4-9DB5E288393B}" presName="compNode" presStyleCnt="0"/>
      <dgm:spPr/>
    </dgm:pt>
    <dgm:pt modelId="{E4150BC1-813F-4189-9C74-CA0806937AB8}" type="pres">
      <dgm:prSet presAssocID="{8D868D71-8EDE-439E-95B4-9DB5E288393B}" presName="bgRect" presStyleLbl="bgShp" presStyleIdx="1" presStyleCnt="4"/>
      <dgm:spPr/>
    </dgm:pt>
    <dgm:pt modelId="{ACBE3944-ED01-4A04-B9E3-7E4EE304F135}" type="pres">
      <dgm:prSet presAssocID="{8D868D71-8EDE-439E-95B4-9DB5E288393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22B264BF-9167-4E7A-9837-C7B1713A306C}" type="pres">
      <dgm:prSet presAssocID="{8D868D71-8EDE-439E-95B4-9DB5E288393B}" presName="spaceRect" presStyleCnt="0"/>
      <dgm:spPr/>
    </dgm:pt>
    <dgm:pt modelId="{52AE9FB9-DF11-4E84-8DD0-F64BEBAEEC60}" type="pres">
      <dgm:prSet presAssocID="{8D868D71-8EDE-439E-95B4-9DB5E288393B}" presName="parTx" presStyleLbl="revTx" presStyleIdx="2" presStyleCnt="8">
        <dgm:presLayoutVars>
          <dgm:chMax val="0"/>
          <dgm:chPref val="0"/>
        </dgm:presLayoutVars>
      </dgm:prSet>
      <dgm:spPr/>
    </dgm:pt>
    <dgm:pt modelId="{C200AA5D-327D-4FE0-9B2D-E66899F0B48F}" type="pres">
      <dgm:prSet presAssocID="{8D868D71-8EDE-439E-95B4-9DB5E288393B}" presName="desTx" presStyleLbl="revTx" presStyleIdx="3" presStyleCnt="8">
        <dgm:presLayoutVars/>
      </dgm:prSet>
      <dgm:spPr/>
    </dgm:pt>
    <dgm:pt modelId="{505B6CEA-716F-407F-BA88-ECB40E03FA47}" type="pres">
      <dgm:prSet presAssocID="{A50748DB-4082-4B38-94AE-F45F2FB19526}" presName="sibTrans" presStyleCnt="0"/>
      <dgm:spPr/>
    </dgm:pt>
    <dgm:pt modelId="{981E59A0-47BA-4CB1-A8C4-673A106C8091}" type="pres">
      <dgm:prSet presAssocID="{49B628FB-B2B0-448C-92A8-53218D51D486}" presName="compNode" presStyleCnt="0"/>
      <dgm:spPr/>
    </dgm:pt>
    <dgm:pt modelId="{D476A685-D64E-429E-A883-2857C644114B}" type="pres">
      <dgm:prSet presAssocID="{49B628FB-B2B0-448C-92A8-53218D51D486}" presName="bgRect" presStyleLbl="bgShp" presStyleIdx="2" presStyleCnt="4"/>
      <dgm:spPr/>
    </dgm:pt>
    <dgm:pt modelId="{3FFFC82E-C0E3-4945-8616-3E57F684FFEC}" type="pres">
      <dgm:prSet presAssocID="{49B628FB-B2B0-448C-92A8-53218D51D48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8004A31-1B8E-46C2-8C3C-F7ECB7C99E9E}" type="pres">
      <dgm:prSet presAssocID="{49B628FB-B2B0-448C-92A8-53218D51D486}" presName="spaceRect" presStyleCnt="0"/>
      <dgm:spPr/>
    </dgm:pt>
    <dgm:pt modelId="{3DD1C132-2427-4251-8880-D7C40C6BBF2F}" type="pres">
      <dgm:prSet presAssocID="{49B628FB-B2B0-448C-92A8-53218D51D486}" presName="parTx" presStyleLbl="revTx" presStyleIdx="4" presStyleCnt="8">
        <dgm:presLayoutVars>
          <dgm:chMax val="0"/>
          <dgm:chPref val="0"/>
        </dgm:presLayoutVars>
      </dgm:prSet>
      <dgm:spPr/>
    </dgm:pt>
    <dgm:pt modelId="{C3DD6B98-27DA-422C-B844-C1617D50F33F}" type="pres">
      <dgm:prSet presAssocID="{49B628FB-B2B0-448C-92A8-53218D51D486}" presName="desTx" presStyleLbl="revTx" presStyleIdx="5" presStyleCnt="8">
        <dgm:presLayoutVars/>
      </dgm:prSet>
      <dgm:spPr/>
    </dgm:pt>
    <dgm:pt modelId="{E86C9182-4365-4BF8-9238-D16EC43FEDF8}" type="pres">
      <dgm:prSet presAssocID="{49AE840B-6287-4FB7-810F-39E82CFC991A}" presName="sibTrans" presStyleCnt="0"/>
      <dgm:spPr/>
    </dgm:pt>
    <dgm:pt modelId="{E5F34775-9464-4767-940A-20F1D98AEAF5}" type="pres">
      <dgm:prSet presAssocID="{EAEDC3F4-FAAD-41F3-9435-654EC5B5E37A}" presName="compNode" presStyleCnt="0"/>
      <dgm:spPr/>
    </dgm:pt>
    <dgm:pt modelId="{3CF98602-21F0-4D45-BDFB-CED01DA0CF82}" type="pres">
      <dgm:prSet presAssocID="{EAEDC3F4-FAAD-41F3-9435-654EC5B5E37A}" presName="bgRect" presStyleLbl="bgShp" presStyleIdx="3" presStyleCnt="4"/>
      <dgm:spPr/>
    </dgm:pt>
    <dgm:pt modelId="{CE76D37D-0F7E-4FAE-97C9-56A04516F276}" type="pres">
      <dgm:prSet presAssocID="{EAEDC3F4-FAAD-41F3-9435-654EC5B5E37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1EC71C75-5C2B-4A6D-9D17-B553161BE704}" type="pres">
      <dgm:prSet presAssocID="{EAEDC3F4-FAAD-41F3-9435-654EC5B5E37A}" presName="spaceRect" presStyleCnt="0"/>
      <dgm:spPr/>
    </dgm:pt>
    <dgm:pt modelId="{901CC42F-C21C-4CD7-92BC-3788D3351BF0}" type="pres">
      <dgm:prSet presAssocID="{EAEDC3F4-FAAD-41F3-9435-654EC5B5E37A}" presName="parTx" presStyleLbl="revTx" presStyleIdx="6" presStyleCnt="8">
        <dgm:presLayoutVars>
          <dgm:chMax val="0"/>
          <dgm:chPref val="0"/>
        </dgm:presLayoutVars>
      </dgm:prSet>
      <dgm:spPr/>
    </dgm:pt>
    <dgm:pt modelId="{3AEEC5FB-18CC-4E93-B3F3-4C93FBEB47E8}" type="pres">
      <dgm:prSet presAssocID="{EAEDC3F4-FAAD-41F3-9435-654EC5B5E37A}" presName="desTx" presStyleLbl="revTx" presStyleIdx="7" presStyleCnt="8">
        <dgm:presLayoutVars/>
      </dgm:prSet>
      <dgm:spPr/>
    </dgm:pt>
  </dgm:ptLst>
  <dgm:cxnLst>
    <dgm:cxn modelId="{8674AF04-1BD0-4CC2-B6A0-BBFFCA96093E}" srcId="{49B628FB-B2B0-448C-92A8-53218D51D486}" destId="{52A2C554-D615-4FFF-95BE-C5819677F434}" srcOrd="0" destOrd="0" parTransId="{6DD4179B-B303-44BC-86AB-9786560ACBB1}" sibTransId="{CA48148E-E549-4095-B1F6-BAC2FBD73103}"/>
    <dgm:cxn modelId="{DCE9CF05-F8CD-40D5-B8CC-42914A45FA96}" type="presOf" srcId="{52A2C554-D615-4FFF-95BE-C5819677F434}" destId="{C3DD6B98-27DA-422C-B844-C1617D50F33F}" srcOrd="0" destOrd="0" presId="urn:microsoft.com/office/officeart/2018/2/layout/IconVerticalSolidList"/>
    <dgm:cxn modelId="{49E0690E-A104-4050-9FAB-6E5ECB308150}" srcId="{7F119C8F-CC76-483D-9378-F787F67BCB6B}" destId="{49B628FB-B2B0-448C-92A8-53218D51D486}" srcOrd="2" destOrd="0" parTransId="{8A2815D2-37DB-47E6-B4A4-15CE3B787990}" sibTransId="{49AE840B-6287-4FB7-810F-39E82CFC991A}"/>
    <dgm:cxn modelId="{783FAB22-4017-4F48-B47F-9515AC43E709}" type="presOf" srcId="{D437A454-F9FB-4C7A-AB6E-3E6DD8D061FC}" destId="{C200AA5D-327D-4FE0-9B2D-E66899F0B48F}" srcOrd="0" destOrd="0" presId="urn:microsoft.com/office/officeart/2018/2/layout/IconVerticalSolidList"/>
    <dgm:cxn modelId="{12AA4431-AC6F-446C-9D97-D96103FCC1A7}" type="presOf" srcId="{8A6E7F29-1471-4CDB-9FFB-9B5F658ECDEC}" destId="{48F9977C-8982-484C-9924-791757F3691E}" srcOrd="0" destOrd="0" presId="urn:microsoft.com/office/officeart/2018/2/layout/IconVerticalSolidList"/>
    <dgm:cxn modelId="{8FC4A93A-ACA0-4551-A0E7-A5A9F15D8754}" type="presOf" srcId="{E3AD5342-9A6A-4897-B4B2-75565F3051D5}" destId="{3AEEC5FB-18CC-4E93-B3F3-4C93FBEB47E8}" srcOrd="0" destOrd="0" presId="urn:microsoft.com/office/officeart/2018/2/layout/IconVerticalSolidList"/>
    <dgm:cxn modelId="{DE92CE3A-EDB8-4DFF-86E7-16E0871E4A40}" type="presOf" srcId="{49B628FB-B2B0-448C-92A8-53218D51D486}" destId="{3DD1C132-2427-4251-8880-D7C40C6BBF2F}" srcOrd="0" destOrd="0" presId="urn:microsoft.com/office/officeart/2018/2/layout/IconVerticalSolidList"/>
    <dgm:cxn modelId="{F32DB264-D1D0-4B8C-8E1D-27ACE3DE9070}" type="presOf" srcId="{1D32CF14-116E-4CE5-9FBB-DC9CDD06E4EC}" destId="{088B14D1-5569-48CB-A45C-F05DF1C36387}" srcOrd="0" destOrd="1" presId="urn:microsoft.com/office/officeart/2018/2/layout/IconVerticalSolidList"/>
    <dgm:cxn modelId="{B7588370-CCCD-4AB5-A01A-7B00E9455DDA}" srcId="{8A6E7F29-1471-4CDB-9FFB-9B5F658ECDEC}" destId="{32905F0B-C175-4A38-A375-B6C1ABD2DEFD}" srcOrd="0" destOrd="0" parTransId="{D80FCFFD-5D55-4690-AD14-6E62EF21C49E}" sibTransId="{4F73F0FB-490C-4199-A911-85CF11417492}"/>
    <dgm:cxn modelId="{6AF1B791-0A98-4FB2-BBC9-FD6AB80838DC}" type="presOf" srcId="{60B87264-AFA2-4EEE-B6E8-9EA79D484FD5}" destId="{C200AA5D-327D-4FE0-9B2D-E66899F0B48F}" srcOrd="0" destOrd="1" presId="urn:microsoft.com/office/officeart/2018/2/layout/IconVerticalSolidList"/>
    <dgm:cxn modelId="{15DB5C99-B89E-4194-BD9A-DFE798646359}" srcId="{7F119C8F-CC76-483D-9378-F787F67BCB6B}" destId="{EAEDC3F4-FAAD-41F3-9435-654EC5B5E37A}" srcOrd="3" destOrd="0" parTransId="{46605C03-7839-4B5D-9AE7-719C8E8C10C2}" sibTransId="{6C1C929B-38D9-44D2-8520-F46CCD81627E}"/>
    <dgm:cxn modelId="{703EA99B-A33A-4EEC-A917-3FAF295243FC}" type="presOf" srcId="{32905F0B-C175-4A38-A375-B6C1ABD2DEFD}" destId="{088B14D1-5569-48CB-A45C-F05DF1C36387}" srcOrd="0" destOrd="0" presId="urn:microsoft.com/office/officeart/2018/2/layout/IconVerticalSolidList"/>
    <dgm:cxn modelId="{1C3403C0-7B04-4335-8B09-22F490BE3B4F}" srcId="{8D868D71-8EDE-439E-95B4-9DB5E288393B}" destId="{60B87264-AFA2-4EEE-B6E8-9EA79D484FD5}" srcOrd="1" destOrd="0" parTransId="{F415357F-9657-4A24-8616-AAB7382A7497}" sibTransId="{09305E17-CFCB-4F2A-8C58-0792613D7C6A}"/>
    <dgm:cxn modelId="{E13CFBC5-8015-4FB4-8E40-0A0B41DE0325}" srcId="{8A6E7F29-1471-4CDB-9FFB-9B5F658ECDEC}" destId="{1D32CF14-116E-4CE5-9FBB-DC9CDD06E4EC}" srcOrd="1" destOrd="0" parTransId="{96DB9B78-D323-4A47-ADAB-4A497E534B9D}" sibTransId="{B3C194D2-A3F1-4D19-ACF7-634FC19B9426}"/>
    <dgm:cxn modelId="{5450BBC9-34FF-45DA-9473-C2A28DF9B5A6}" srcId="{EAEDC3F4-FAAD-41F3-9435-654EC5B5E37A}" destId="{E3AD5342-9A6A-4897-B4B2-75565F3051D5}" srcOrd="0" destOrd="0" parTransId="{39752C87-1973-4178-B15F-00B9D8BCA764}" sibTransId="{54E6ECFC-3234-48B5-8256-7927721F7AAF}"/>
    <dgm:cxn modelId="{F2DF88CD-EEBD-4E8F-AAAF-C972D3E66EF5}" type="presOf" srcId="{EAEDC3F4-FAAD-41F3-9435-654EC5B5E37A}" destId="{901CC42F-C21C-4CD7-92BC-3788D3351BF0}" srcOrd="0" destOrd="0" presId="urn:microsoft.com/office/officeart/2018/2/layout/IconVerticalSolidList"/>
    <dgm:cxn modelId="{6F55AFCD-C4A7-43B2-8E9E-12AD9EB287E2}" type="presOf" srcId="{8D868D71-8EDE-439E-95B4-9DB5E288393B}" destId="{52AE9FB9-DF11-4E84-8DD0-F64BEBAEEC60}" srcOrd="0" destOrd="0" presId="urn:microsoft.com/office/officeart/2018/2/layout/IconVerticalSolidList"/>
    <dgm:cxn modelId="{4DDC05D2-1C5D-4727-B387-25E0BEDCD8C9}" srcId="{7F119C8F-CC76-483D-9378-F787F67BCB6B}" destId="{8D868D71-8EDE-439E-95B4-9DB5E288393B}" srcOrd="1" destOrd="0" parTransId="{CCF038C8-9CD4-4E6B-85F3-9A6EE7DDDB0C}" sibTransId="{A50748DB-4082-4B38-94AE-F45F2FB19526}"/>
    <dgm:cxn modelId="{CE546BE0-D819-4334-A107-D8FCFFF48F31}" srcId="{8D868D71-8EDE-439E-95B4-9DB5E288393B}" destId="{D437A454-F9FB-4C7A-AB6E-3E6DD8D061FC}" srcOrd="0" destOrd="0" parTransId="{BEB14D67-19BF-4F05-9FCD-639C708C2D60}" sibTransId="{8A36CA45-C85B-4F74-BD3D-FE9573D8F5A1}"/>
    <dgm:cxn modelId="{F87EB9E1-D8A0-4E03-A715-385C6E89918F}" srcId="{7F119C8F-CC76-483D-9378-F787F67BCB6B}" destId="{8A6E7F29-1471-4CDB-9FFB-9B5F658ECDEC}" srcOrd="0" destOrd="0" parTransId="{1A693159-2FE7-467E-869C-CADECD1417AA}" sibTransId="{F0313A0A-B3D9-44B8-9B79-332ADE52FD32}"/>
    <dgm:cxn modelId="{B50476F2-AAA2-48F1-B280-BE9AF119E6D8}" type="presOf" srcId="{7F119C8F-CC76-483D-9378-F787F67BCB6B}" destId="{6D4B0D2A-D1DD-4C49-9D33-514FFADA8820}" srcOrd="0" destOrd="0" presId="urn:microsoft.com/office/officeart/2018/2/layout/IconVerticalSolidList"/>
    <dgm:cxn modelId="{91C9F427-835B-4E44-9345-F98E4BAC1CA7}" type="presParOf" srcId="{6D4B0D2A-D1DD-4C49-9D33-514FFADA8820}" destId="{B3034FFD-06D3-441E-B907-527FC374A4C7}" srcOrd="0" destOrd="0" presId="urn:microsoft.com/office/officeart/2018/2/layout/IconVerticalSolidList"/>
    <dgm:cxn modelId="{2D4B7944-D66E-4134-8A56-67F1411D9C98}" type="presParOf" srcId="{B3034FFD-06D3-441E-B907-527FC374A4C7}" destId="{8D140FBB-B0A7-4BC0-AE15-F5D15A054644}" srcOrd="0" destOrd="0" presId="urn:microsoft.com/office/officeart/2018/2/layout/IconVerticalSolidList"/>
    <dgm:cxn modelId="{06DC3B8C-B61D-44E5-AC74-68CA8CBDE0BA}" type="presParOf" srcId="{B3034FFD-06D3-441E-B907-527FC374A4C7}" destId="{D34461B1-E839-4FBE-AB4C-0A84235549A6}" srcOrd="1" destOrd="0" presId="urn:microsoft.com/office/officeart/2018/2/layout/IconVerticalSolidList"/>
    <dgm:cxn modelId="{5888BDBF-F164-4A28-BA1C-274D7662CF28}" type="presParOf" srcId="{B3034FFD-06D3-441E-B907-527FC374A4C7}" destId="{44A52CF3-6B78-4E77-B803-6A6021783024}" srcOrd="2" destOrd="0" presId="urn:microsoft.com/office/officeart/2018/2/layout/IconVerticalSolidList"/>
    <dgm:cxn modelId="{181CFA4E-F387-4DCA-8299-458A5C1A9EDF}" type="presParOf" srcId="{B3034FFD-06D3-441E-B907-527FC374A4C7}" destId="{48F9977C-8982-484C-9924-791757F3691E}" srcOrd="3" destOrd="0" presId="urn:microsoft.com/office/officeart/2018/2/layout/IconVerticalSolidList"/>
    <dgm:cxn modelId="{E04C710A-CEB2-4AFB-9628-65A5287C96EF}" type="presParOf" srcId="{B3034FFD-06D3-441E-B907-527FC374A4C7}" destId="{088B14D1-5569-48CB-A45C-F05DF1C36387}" srcOrd="4" destOrd="0" presId="urn:microsoft.com/office/officeart/2018/2/layout/IconVerticalSolidList"/>
    <dgm:cxn modelId="{EFF1F867-6367-48F3-A81C-05541EA19856}" type="presParOf" srcId="{6D4B0D2A-D1DD-4C49-9D33-514FFADA8820}" destId="{8875C817-7307-4E92-8111-160CC93F9C2F}" srcOrd="1" destOrd="0" presId="urn:microsoft.com/office/officeart/2018/2/layout/IconVerticalSolidList"/>
    <dgm:cxn modelId="{30AD33AA-2CFE-4884-841D-680A3E201C05}" type="presParOf" srcId="{6D4B0D2A-D1DD-4C49-9D33-514FFADA8820}" destId="{CB209800-EE25-4C0E-9177-58F4A045FAC6}" srcOrd="2" destOrd="0" presId="urn:microsoft.com/office/officeart/2018/2/layout/IconVerticalSolidList"/>
    <dgm:cxn modelId="{1BC10F80-A0C5-4DA7-B46A-95ABA5195950}" type="presParOf" srcId="{CB209800-EE25-4C0E-9177-58F4A045FAC6}" destId="{E4150BC1-813F-4189-9C74-CA0806937AB8}" srcOrd="0" destOrd="0" presId="urn:microsoft.com/office/officeart/2018/2/layout/IconVerticalSolidList"/>
    <dgm:cxn modelId="{8F147BC5-3FE2-41A4-B2FF-CB4EBDA8CFE9}" type="presParOf" srcId="{CB209800-EE25-4C0E-9177-58F4A045FAC6}" destId="{ACBE3944-ED01-4A04-B9E3-7E4EE304F135}" srcOrd="1" destOrd="0" presId="urn:microsoft.com/office/officeart/2018/2/layout/IconVerticalSolidList"/>
    <dgm:cxn modelId="{8266C704-ED09-4F0C-ABA6-F76EFDF48845}" type="presParOf" srcId="{CB209800-EE25-4C0E-9177-58F4A045FAC6}" destId="{22B264BF-9167-4E7A-9837-C7B1713A306C}" srcOrd="2" destOrd="0" presId="urn:microsoft.com/office/officeart/2018/2/layout/IconVerticalSolidList"/>
    <dgm:cxn modelId="{92183C87-1D1B-4134-96CF-857239EB8CA3}" type="presParOf" srcId="{CB209800-EE25-4C0E-9177-58F4A045FAC6}" destId="{52AE9FB9-DF11-4E84-8DD0-F64BEBAEEC60}" srcOrd="3" destOrd="0" presId="urn:microsoft.com/office/officeart/2018/2/layout/IconVerticalSolidList"/>
    <dgm:cxn modelId="{89BEE180-9695-4074-A7CB-AF9AD3D002D5}" type="presParOf" srcId="{CB209800-EE25-4C0E-9177-58F4A045FAC6}" destId="{C200AA5D-327D-4FE0-9B2D-E66899F0B48F}" srcOrd="4" destOrd="0" presId="urn:microsoft.com/office/officeart/2018/2/layout/IconVerticalSolidList"/>
    <dgm:cxn modelId="{442A42A1-A238-4D58-A20A-2C5C32AC75B1}" type="presParOf" srcId="{6D4B0D2A-D1DD-4C49-9D33-514FFADA8820}" destId="{505B6CEA-716F-407F-BA88-ECB40E03FA47}" srcOrd="3" destOrd="0" presId="urn:microsoft.com/office/officeart/2018/2/layout/IconVerticalSolidList"/>
    <dgm:cxn modelId="{609BD09B-0B61-44B9-ADE2-E1C4EA396A4C}" type="presParOf" srcId="{6D4B0D2A-D1DD-4C49-9D33-514FFADA8820}" destId="{981E59A0-47BA-4CB1-A8C4-673A106C8091}" srcOrd="4" destOrd="0" presId="urn:microsoft.com/office/officeart/2018/2/layout/IconVerticalSolidList"/>
    <dgm:cxn modelId="{A3F8FE10-8115-43EF-85F6-15C2AB963505}" type="presParOf" srcId="{981E59A0-47BA-4CB1-A8C4-673A106C8091}" destId="{D476A685-D64E-429E-A883-2857C644114B}" srcOrd="0" destOrd="0" presId="urn:microsoft.com/office/officeart/2018/2/layout/IconVerticalSolidList"/>
    <dgm:cxn modelId="{F25C1C0A-E66E-4781-9154-DC24138A6E15}" type="presParOf" srcId="{981E59A0-47BA-4CB1-A8C4-673A106C8091}" destId="{3FFFC82E-C0E3-4945-8616-3E57F684FFEC}" srcOrd="1" destOrd="0" presId="urn:microsoft.com/office/officeart/2018/2/layout/IconVerticalSolidList"/>
    <dgm:cxn modelId="{4A0B978C-2F98-4D70-AE16-C84C286E6D80}" type="presParOf" srcId="{981E59A0-47BA-4CB1-A8C4-673A106C8091}" destId="{68004A31-1B8E-46C2-8C3C-F7ECB7C99E9E}" srcOrd="2" destOrd="0" presId="urn:microsoft.com/office/officeart/2018/2/layout/IconVerticalSolidList"/>
    <dgm:cxn modelId="{387AD48C-3168-4F89-9821-760BE7FB5E36}" type="presParOf" srcId="{981E59A0-47BA-4CB1-A8C4-673A106C8091}" destId="{3DD1C132-2427-4251-8880-D7C40C6BBF2F}" srcOrd="3" destOrd="0" presId="urn:microsoft.com/office/officeart/2018/2/layout/IconVerticalSolidList"/>
    <dgm:cxn modelId="{057319BD-D05A-4D03-BB60-A4CDC033D618}" type="presParOf" srcId="{981E59A0-47BA-4CB1-A8C4-673A106C8091}" destId="{C3DD6B98-27DA-422C-B844-C1617D50F33F}" srcOrd="4" destOrd="0" presId="urn:microsoft.com/office/officeart/2018/2/layout/IconVerticalSolidList"/>
    <dgm:cxn modelId="{449C5616-032C-458C-ACD2-863B9821BDF9}" type="presParOf" srcId="{6D4B0D2A-D1DD-4C49-9D33-514FFADA8820}" destId="{E86C9182-4365-4BF8-9238-D16EC43FEDF8}" srcOrd="5" destOrd="0" presId="urn:microsoft.com/office/officeart/2018/2/layout/IconVerticalSolidList"/>
    <dgm:cxn modelId="{79ABDF7D-7999-4A93-95CF-67731D3511BE}" type="presParOf" srcId="{6D4B0D2A-D1DD-4C49-9D33-514FFADA8820}" destId="{E5F34775-9464-4767-940A-20F1D98AEAF5}" srcOrd="6" destOrd="0" presId="urn:microsoft.com/office/officeart/2018/2/layout/IconVerticalSolidList"/>
    <dgm:cxn modelId="{6C0D27AC-F606-4E24-8DAD-B2A5C5731911}" type="presParOf" srcId="{E5F34775-9464-4767-940A-20F1D98AEAF5}" destId="{3CF98602-21F0-4D45-BDFB-CED01DA0CF82}" srcOrd="0" destOrd="0" presId="urn:microsoft.com/office/officeart/2018/2/layout/IconVerticalSolidList"/>
    <dgm:cxn modelId="{70D8EFD2-181C-4F06-BF05-EB9FFD622EA7}" type="presParOf" srcId="{E5F34775-9464-4767-940A-20F1D98AEAF5}" destId="{CE76D37D-0F7E-4FAE-97C9-56A04516F276}" srcOrd="1" destOrd="0" presId="urn:microsoft.com/office/officeart/2018/2/layout/IconVerticalSolidList"/>
    <dgm:cxn modelId="{A9DCEE43-6DD4-41DC-8544-EDEBAAB78BF0}" type="presParOf" srcId="{E5F34775-9464-4767-940A-20F1D98AEAF5}" destId="{1EC71C75-5C2B-4A6D-9D17-B553161BE704}" srcOrd="2" destOrd="0" presId="urn:microsoft.com/office/officeart/2018/2/layout/IconVerticalSolidList"/>
    <dgm:cxn modelId="{77F04112-1039-47C7-B717-A647F8D290C2}" type="presParOf" srcId="{E5F34775-9464-4767-940A-20F1D98AEAF5}" destId="{901CC42F-C21C-4CD7-92BC-3788D3351BF0}" srcOrd="3" destOrd="0" presId="urn:microsoft.com/office/officeart/2018/2/layout/IconVerticalSolidList"/>
    <dgm:cxn modelId="{82AA9525-ED5D-4C14-AA3C-0A93473953CE}" type="presParOf" srcId="{E5F34775-9464-4767-940A-20F1D98AEAF5}" destId="{3AEEC5FB-18CC-4E93-B3F3-4C93FBEB47E8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23647-62A8-4573-8C8D-551CF74EC718}">
      <dsp:nvSpPr>
        <dsp:cNvPr id="0" name=""/>
        <dsp:cNvSpPr/>
      </dsp:nvSpPr>
      <dsp:spPr>
        <a:xfrm>
          <a:off x="125520" y="1315109"/>
          <a:ext cx="759687" cy="7596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06906C-4E47-4DC3-BFBB-D5773C56BF69}">
      <dsp:nvSpPr>
        <dsp:cNvPr id="0" name=""/>
        <dsp:cNvSpPr/>
      </dsp:nvSpPr>
      <dsp:spPr>
        <a:xfrm>
          <a:off x="4654" y="2181938"/>
          <a:ext cx="2412266" cy="1181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Galahad was Star Lab’s solution for Intelligence Advanced Research Project Activity (IARPA) </a:t>
          </a:r>
          <a:r>
            <a:rPr lang="en-US" sz="1400" kern="1200" dirty="0" err="1"/>
            <a:t>VirtUE</a:t>
          </a:r>
          <a:r>
            <a:rPr lang="en-US" sz="1400" kern="1200" dirty="0"/>
            <a:t> program - Virtuous User Environment (</a:t>
          </a:r>
          <a:r>
            <a:rPr lang="en-US" sz="1400" kern="1200" dirty="0" err="1"/>
            <a:t>VirtUE</a:t>
          </a:r>
          <a:r>
            <a:rPr lang="en-US" sz="1400" kern="1200" dirty="0"/>
            <a:t>) proposed in 2016.</a:t>
          </a:r>
        </a:p>
      </dsp:txBody>
      <dsp:txXfrm>
        <a:off x="4654" y="2181938"/>
        <a:ext cx="2412266" cy="1181381"/>
      </dsp:txXfrm>
    </dsp:sp>
    <dsp:sp modelId="{7BC2A3BC-67AA-4DBF-9C22-448F36D7F433}">
      <dsp:nvSpPr>
        <dsp:cNvPr id="0" name=""/>
        <dsp:cNvSpPr/>
      </dsp:nvSpPr>
      <dsp:spPr>
        <a:xfrm>
          <a:off x="125520" y="3413153"/>
          <a:ext cx="2170534" cy="393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668433-3F64-433E-9493-0E1E55AA4BC8}">
      <dsp:nvSpPr>
        <dsp:cNvPr id="0" name=""/>
        <dsp:cNvSpPr/>
      </dsp:nvSpPr>
      <dsp:spPr>
        <a:xfrm>
          <a:off x="2978948" y="1315109"/>
          <a:ext cx="759687" cy="7596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E21EF6-6859-467C-8824-D7F04B0BC815}">
      <dsp:nvSpPr>
        <dsp:cNvPr id="0" name=""/>
        <dsp:cNvSpPr/>
      </dsp:nvSpPr>
      <dsp:spPr>
        <a:xfrm>
          <a:off x="2796765" y="2181938"/>
          <a:ext cx="2534902" cy="1181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 dirty="0"/>
            <a:t>Galahad is unique </a:t>
          </a:r>
          <a:r>
            <a:rPr lang="en-US" sz="1400" kern="1200" dirty="0"/>
            <a:t>in that it was transitioned from Star Labs to ICS; We have </a:t>
          </a:r>
          <a:r>
            <a:rPr lang="en-US" sz="1400" kern="1200" dirty="0">
              <a:hlinkClick xmlns:r="http://schemas.openxmlformats.org/officeDocument/2006/relationships" r:id="rId5"/>
            </a:rPr>
            <a:t>open-sourced it</a:t>
          </a:r>
          <a:r>
            <a:rPr lang="en-US" sz="1400" kern="1200" dirty="0"/>
            <a:t>. To create a turn-key opensource deployment tool to share it with others.</a:t>
          </a:r>
        </a:p>
      </dsp:txBody>
      <dsp:txXfrm>
        <a:off x="2796765" y="2181938"/>
        <a:ext cx="2534902" cy="1181381"/>
      </dsp:txXfrm>
    </dsp:sp>
    <dsp:sp modelId="{5EE5AF54-52BA-4E5C-9A08-361DF2F00B87}">
      <dsp:nvSpPr>
        <dsp:cNvPr id="0" name=""/>
        <dsp:cNvSpPr/>
      </dsp:nvSpPr>
      <dsp:spPr>
        <a:xfrm>
          <a:off x="2978948" y="3413153"/>
          <a:ext cx="2170534" cy="393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A48FD4-7110-4C66-80E1-B4B1D17126C6}">
      <dsp:nvSpPr>
        <dsp:cNvPr id="0" name=""/>
        <dsp:cNvSpPr/>
      </dsp:nvSpPr>
      <dsp:spPr>
        <a:xfrm>
          <a:off x="5711510" y="1315109"/>
          <a:ext cx="759687" cy="759687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CD2946-BBAD-4271-A8E6-A2D02339D34E}">
      <dsp:nvSpPr>
        <dsp:cNvPr id="0" name=""/>
        <dsp:cNvSpPr/>
      </dsp:nvSpPr>
      <dsp:spPr>
        <a:xfrm>
          <a:off x="5711510" y="2181938"/>
          <a:ext cx="2170534" cy="1181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Utilizes:</a:t>
          </a:r>
        </a:p>
      </dsp:txBody>
      <dsp:txXfrm>
        <a:off x="5711510" y="2181938"/>
        <a:ext cx="2170534" cy="1181381"/>
      </dsp:txXfrm>
    </dsp:sp>
    <dsp:sp modelId="{FC505A8D-E347-4827-8629-EE9C2616BADA}">
      <dsp:nvSpPr>
        <dsp:cNvPr id="0" name=""/>
        <dsp:cNvSpPr/>
      </dsp:nvSpPr>
      <dsp:spPr>
        <a:xfrm>
          <a:off x="5701786" y="2384233"/>
          <a:ext cx="2170534" cy="393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Server, Desktop, Application, &amp; Nested Virtualization</a:t>
          </a:r>
        </a:p>
      </dsp:txBody>
      <dsp:txXfrm>
        <a:off x="5701786" y="2384233"/>
        <a:ext cx="2170534" cy="3936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40FBB-B0A7-4BC0-AE15-F5D15A054644}">
      <dsp:nvSpPr>
        <dsp:cNvPr id="0" name=""/>
        <dsp:cNvSpPr/>
      </dsp:nvSpPr>
      <dsp:spPr>
        <a:xfrm>
          <a:off x="0" y="2125"/>
          <a:ext cx="7886700" cy="10773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4461B1-E839-4FBE-AB4C-0A84235549A6}">
      <dsp:nvSpPr>
        <dsp:cNvPr id="0" name=""/>
        <dsp:cNvSpPr/>
      </dsp:nvSpPr>
      <dsp:spPr>
        <a:xfrm>
          <a:off x="325912" y="244540"/>
          <a:ext cx="592568" cy="5925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F9977C-8982-484C-9924-791757F3691E}">
      <dsp:nvSpPr>
        <dsp:cNvPr id="0" name=""/>
        <dsp:cNvSpPr/>
      </dsp:nvSpPr>
      <dsp:spPr>
        <a:xfrm>
          <a:off x="1244393" y="2125"/>
          <a:ext cx="3549015" cy="1077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024" tIns="114024" rIns="114024" bIns="11402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Better Forensics/Faster Recovery after an attack</a:t>
          </a:r>
        </a:p>
      </dsp:txBody>
      <dsp:txXfrm>
        <a:off x="1244393" y="2125"/>
        <a:ext cx="3549015" cy="1077396"/>
      </dsp:txXfrm>
    </dsp:sp>
    <dsp:sp modelId="{088B14D1-5569-48CB-A45C-F05DF1C36387}">
      <dsp:nvSpPr>
        <dsp:cNvPr id="0" name=""/>
        <dsp:cNvSpPr/>
      </dsp:nvSpPr>
      <dsp:spPr>
        <a:xfrm>
          <a:off x="4793408" y="2125"/>
          <a:ext cx="3093291" cy="1077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024" tIns="114024" rIns="114024" bIns="114024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Compromised machines can be cloned in compromised state for forensic analysis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After cloning, VM can be restored to known good state.</a:t>
          </a:r>
        </a:p>
      </dsp:txBody>
      <dsp:txXfrm>
        <a:off x="4793408" y="2125"/>
        <a:ext cx="3093291" cy="1077396"/>
      </dsp:txXfrm>
    </dsp:sp>
    <dsp:sp modelId="{E4150BC1-813F-4189-9C74-CA0806937AB8}">
      <dsp:nvSpPr>
        <dsp:cNvPr id="0" name=""/>
        <dsp:cNvSpPr/>
      </dsp:nvSpPr>
      <dsp:spPr>
        <a:xfrm>
          <a:off x="0" y="1348871"/>
          <a:ext cx="7886700" cy="10773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BE3944-ED01-4A04-B9E3-7E4EE304F135}">
      <dsp:nvSpPr>
        <dsp:cNvPr id="0" name=""/>
        <dsp:cNvSpPr/>
      </dsp:nvSpPr>
      <dsp:spPr>
        <a:xfrm>
          <a:off x="325912" y="1591285"/>
          <a:ext cx="592568" cy="5925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E9FB9-DF11-4E84-8DD0-F64BEBAEEC60}">
      <dsp:nvSpPr>
        <dsp:cNvPr id="0" name=""/>
        <dsp:cNvSpPr/>
      </dsp:nvSpPr>
      <dsp:spPr>
        <a:xfrm>
          <a:off x="1244393" y="1348871"/>
          <a:ext cx="3549015" cy="1077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024" tIns="114024" rIns="114024" bIns="11402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Control the default state of VM</a:t>
          </a:r>
        </a:p>
      </dsp:txBody>
      <dsp:txXfrm>
        <a:off x="1244393" y="1348871"/>
        <a:ext cx="3549015" cy="1077396"/>
      </dsp:txXfrm>
    </dsp:sp>
    <dsp:sp modelId="{C200AA5D-327D-4FE0-9B2D-E66899F0B48F}">
      <dsp:nvSpPr>
        <dsp:cNvPr id="0" name=""/>
        <dsp:cNvSpPr/>
      </dsp:nvSpPr>
      <dsp:spPr>
        <a:xfrm>
          <a:off x="4793408" y="1348871"/>
          <a:ext cx="3093291" cy="1077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024" tIns="114024" rIns="114024" bIns="114024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Patches can be automatically incorporated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Failed upgrades can be reverted faster</a:t>
          </a:r>
        </a:p>
      </dsp:txBody>
      <dsp:txXfrm>
        <a:off x="4793408" y="1348871"/>
        <a:ext cx="3093291" cy="1077396"/>
      </dsp:txXfrm>
    </dsp:sp>
    <dsp:sp modelId="{D476A685-D64E-429E-A883-2857C644114B}">
      <dsp:nvSpPr>
        <dsp:cNvPr id="0" name=""/>
        <dsp:cNvSpPr/>
      </dsp:nvSpPr>
      <dsp:spPr>
        <a:xfrm>
          <a:off x="0" y="2695617"/>
          <a:ext cx="7886700" cy="10773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FFC82E-C0E3-4945-8616-3E57F684FFEC}">
      <dsp:nvSpPr>
        <dsp:cNvPr id="0" name=""/>
        <dsp:cNvSpPr/>
      </dsp:nvSpPr>
      <dsp:spPr>
        <a:xfrm>
          <a:off x="325912" y="2938031"/>
          <a:ext cx="592568" cy="59256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D1C132-2427-4251-8880-D7C40C6BBF2F}">
      <dsp:nvSpPr>
        <dsp:cNvPr id="0" name=""/>
        <dsp:cNvSpPr/>
      </dsp:nvSpPr>
      <dsp:spPr>
        <a:xfrm>
          <a:off x="1244393" y="2695617"/>
          <a:ext cx="3549015" cy="1077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024" tIns="114024" rIns="114024" bIns="11402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Cost effective</a:t>
          </a:r>
        </a:p>
      </dsp:txBody>
      <dsp:txXfrm>
        <a:off x="1244393" y="2695617"/>
        <a:ext cx="3549015" cy="1077396"/>
      </dsp:txXfrm>
    </dsp:sp>
    <dsp:sp modelId="{C3DD6B98-27DA-422C-B844-C1617D50F33F}">
      <dsp:nvSpPr>
        <dsp:cNvPr id="0" name=""/>
        <dsp:cNvSpPr/>
      </dsp:nvSpPr>
      <dsp:spPr>
        <a:xfrm>
          <a:off x="4793408" y="2695617"/>
          <a:ext cx="3093291" cy="1077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024" tIns="114024" rIns="114024" bIns="114024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Scale infrastructure devices accordingly instead of one size fits all.</a:t>
          </a:r>
        </a:p>
      </dsp:txBody>
      <dsp:txXfrm>
        <a:off x="4793408" y="2695617"/>
        <a:ext cx="3093291" cy="1077396"/>
      </dsp:txXfrm>
    </dsp:sp>
    <dsp:sp modelId="{3CF98602-21F0-4D45-BDFB-CED01DA0CF82}">
      <dsp:nvSpPr>
        <dsp:cNvPr id="0" name=""/>
        <dsp:cNvSpPr/>
      </dsp:nvSpPr>
      <dsp:spPr>
        <a:xfrm>
          <a:off x="0" y="4042363"/>
          <a:ext cx="7886700" cy="10773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76D37D-0F7E-4FAE-97C9-56A04516F276}">
      <dsp:nvSpPr>
        <dsp:cNvPr id="0" name=""/>
        <dsp:cNvSpPr/>
      </dsp:nvSpPr>
      <dsp:spPr>
        <a:xfrm>
          <a:off x="325912" y="4284777"/>
          <a:ext cx="592568" cy="59256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1CC42F-C21C-4CD7-92BC-3788D3351BF0}">
      <dsp:nvSpPr>
        <dsp:cNvPr id="0" name=""/>
        <dsp:cNvSpPr/>
      </dsp:nvSpPr>
      <dsp:spPr>
        <a:xfrm>
          <a:off x="1244393" y="4042363"/>
          <a:ext cx="3549015" cy="1077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024" tIns="114024" rIns="114024" bIns="11402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Leveraging Virtualization to provide better security</a:t>
          </a:r>
        </a:p>
      </dsp:txBody>
      <dsp:txXfrm>
        <a:off x="1244393" y="4042363"/>
        <a:ext cx="3549015" cy="1077396"/>
      </dsp:txXfrm>
    </dsp:sp>
    <dsp:sp modelId="{3AEEC5FB-18CC-4E93-B3F3-4C93FBEB47E8}">
      <dsp:nvSpPr>
        <dsp:cNvPr id="0" name=""/>
        <dsp:cNvSpPr/>
      </dsp:nvSpPr>
      <dsp:spPr>
        <a:xfrm>
          <a:off x="4793408" y="4042363"/>
          <a:ext cx="3093291" cy="1077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024" tIns="114024" rIns="114024" bIns="114024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View interactions and contexts</a:t>
          </a:r>
        </a:p>
      </dsp:txBody>
      <dsp:txXfrm>
        <a:off x="4793408" y="4042363"/>
        <a:ext cx="3093291" cy="1077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69C79-1AB2-AD4D-B5EB-2546258345A9}" type="datetimeFigureOut">
              <a:rPr lang="en-US" smtClean="0"/>
              <a:t>3/6/20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4D05E-103F-3941-84E8-38C0F93C3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98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9F009B-AA83-4291-81BE-194F11CE19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310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00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VM’s can shut 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5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be recreated, they could be on the same server or other servers, we don’t know, and we can’t control it.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025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Being a public cloud, bad actors, foreign governments, independent hackers, hacker groups like ANON, legion of doom, chaos computer club…can/could/probably do live on AWS and other public cloud providers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29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actors might be passive or actively searching, and if they, for some reason find our VM, how do we respond? Turn off all of our VM’s buy a bunch of servers, and run things in house?  Shut it down migrate? Live migrate? Attack back?  Tell AWS?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624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easiest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740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we’ll talk about how this migration happens component wise….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432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7018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Excaliber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the webserver with a web interface called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oAuth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We use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oAuth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interface for login. All the API’s are hosted by it. </a:t>
            </a:r>
          </a:p>
          <a:p>
            <a:r>
              <a:rPr lang="en-US" dirty="0"/>
              <a:t>U* or A* are now interchangeable, there is no separation of duties, this is how it’s implemented.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OAuth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(Open Authorization) is an open standard for token-based authentication and authorization on the Internet.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OAuth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is pronounced "oh-auth," allows an end user's account information to be used by third-party services, such as Facebook, without exposing the user's password.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OAuth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an authentication protocol that allows a user (resource owner) to grant a third-party application (consumer/client) access to their information on another site (resource).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Extra note: In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oAuth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 add 2 different profiles and receive 2 different tokens associated with different profiles that can be used to login from home or school or other locations.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6157E0-12F6-4EAD-8133-298D5DC71E7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205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Excalibur?</a:t>
            </a:r>
          </a:p>
          <a:p>
            <a:r>
              <a:rPr lang="en-US" dirty="0"/>
              <a:t>It is the webserver with a web interface only for the </a:t>
            </a:r>
            <a:r>
              <a:rPr lang="en-US" dirty="0" err="1"/>
              <a:t>oAuth</a:t>
            </a:r>
            <a:r>
              <a:rPr lang="en-US" dirty="0"/>
              <a:t> interface for login, all the </a:t>
            </a:r>
            <a:r>
              <a:rPr lang="en-US" dirty="0" err="1"/>
              <a:t>api</a:t>
            </a:r>
            <a:r>
              <a:rPr lang="en-US" dirty="0"/>
              <a:t> are hosted by it.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Virtue</a:t>
            </a:r>
            <a:r>
              <a:rPr lang="en-US" dirty="0"/>
              <a:t> Lifecycle management involves dynamic protection, virtue creation and associating with the users, packaging and securely placing (storing) in AWS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ec2 instance) gives us. Each valor (server) has open operating system that we use to create our preferred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 valor allows you to create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top of valor that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 the unity layer. Unity is the baseline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can have our stuff/plugin in it. Virtues are VMs that is configured for particular users based on the roles. </a:t>
            </a:r>
          </a:p>
          <a:p>
            <a:endParaRPr lang="en-US" dirty="0"/>
          </a:p>
          <a:p>
            <a:r>
              <a:rPr lang="en-US" dirty="0"/>
              <a:t>Actuator – any actuator (transducer) that is performing an action. Example, setting firewall rule is an actuator, or any actuator that kills a process with a string that’s setup for.</a:t>
            </a:r>
          </a:p>
          <a:p>
            <a:r>
              <a:rPr lang="en-US" dirty="0"/>
              <a:t>Sensor is anything that performs without action, for example, logging user commands, memory usage, check the memory for process, any sensor configuration changes, so it is transparent to the user.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lifecycle management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defined as the beginning to end process of acquiring, installing, maintaining, tracking and the retirement of an asset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 lifecycle management is the process of managing the entire lifecycle of a product from inception, through engineering design and manufacture, to service and disposal of manufactured products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Valor</a:t>
            </a:r>
            <a:r>
              <a:rPr lang="en-US" dirty="0"/>
              <a:t> is a nested hypervisor  and unity is a virtual machine running a small hardened deprivileged </a:t>
            </a:r>
            <a:r>
              <a:rPr lang="en-US" dirty="0" err="1"/>
              <a:t>linux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. </a:t>
            </a:r>
            <a:r>
              <a:rPr lang="en-US" b="1" dirty="0"/>
              <a:t>Valor</a:t>
            </a:r>
            <a:r>
              <a:rPr lang="en-US" dirty="0"/>
              <a:t> includes protections, sensors and </a:t>
            </a:r>
            <a:r>
              <a:rPr lang="en-US" dirty="0" err="1"/>
              <a:t>vm</a:t>
            </a:r>
            <a:r>
              <a:rPr lang="en-US" dirty="0"/>
              <a:t> image authentication, mostly it </a:t>
            </a:r>
            <a:r>
              <a:rPr lang="en-US" dirty="0" err="1"/>
              <a:t>fascilitates</a:t>
            </a:r>
            <a:r>
              <a:rPr lang="en-US" dirty="0"/>
              <a:t> the regular recurring live migration of Unity VMs.</a:t>
            </a:r>
          </a:p>
          <a:p>
            <a:endParaRPr lang="en-US" dirty="0"/>
          </a:p>
          <a:p>
            <a:r>
              <a:rPr lang="en-US" dirty="0"/>
              <a:t>Virtue security </a:t>
            </a:r>
            <a:r>
              <a:rPr lang="en-US" dirty="0" err="1"/>
              <a:t>api</a:t>
            </a:r>
            <a:r>
              <a:rPr lang="en-US" dirty="0"/>
              <a:t> commands</a:t>
            </a:r>
          </a:p>
          <a:p>
            <a:r>
              <a:rPr lang="en-US" dirty="0"/>
              <a:t>./virtue-security help</a:t>
            </a:r>
          </a:p>
          <a:p>
            <a:r>
              <a:rPr lang="en-US" dirty="0"/>
              <a:t>exit                       Return to BASE mode or exit</a:t>
            </a:r>
          </a:p>
          <a:p>
            <a:r>
              <a:rPr lang="en-US" dirty="0"/>
              <a:t>        help                       Get help</a:t>
            </a:r>
          </a:p>
          <a:p>
            <a:r>
              <a:rPr lang="en-US" dirty="0"/>
              <a:t>        transducer disable         </a:t>
            </a:r>
            <a:r>
              <a:rPr lang="en-US" dirty="0" err="1"/>
              <a:t>Disable</a:t>
            </a:r>
            <a:r>
              <a:rPr lang="en-US" dirty="0"/>
              <a:t> a transducer on a Virtue</a:t>
            </a:r>
          </a:p>
          <a:p>
            <a:r>
              <a:rPr lang="en-US" dirty="0"/>
              <a:t>        transducer disable all     Disable a transducer on all Virtues</a:t>
            </a:r>
          </a:p>
          <a:p>
            <a:r>
              <a:rPr lang="en-US" dirty="0"/>
              <a:t>        transducer enable          </a:t>
            </a:r>
            <a:r>
              <a:rPr lang="en-US" dirty="0" err="1"/>
              <a:t>Enable</a:t>
            </a:r>
            <a:r>
              <a:rPr lang="en-US" dirty="0"/>
              <a:t> a transducer on a Virtue</a:t>
            </a:r>
          </a:p>
          <a:p>
            <a:r>
              <a:rPr lang="en-US" dirty="0"/>
              <a:t>        transducer enable all      Enable a transducer on all Virtues</a:t>
            </a:r>
          </a:p>
          <a:p>
            <a:r>
              <a:rPr lang="en-US" dirty="0"/>
              <a:t>        transducer get             </a:t>
            </a:r>
            <a:r>
              <a:rPr lang="en-US" dirty="0" err="1"/>
              <a:t>Get</a:t>
            </a:r>
            <a:r>
              <a:rPr lang="en-US" dirty="0"/>
              <a:t> configuration information about a transducer</a:t>
            </a:r>
          </a:p>
          <a:p>
            <a:r>
              <a:rPr lang="en-US" dirty="0"/>
              <a:t>        transducer get configuration Get configuration information about a transducer</a:t>
            </a:r>
          </a:p>
          <a:p>
            <a:r>
              <a:rPr lang="en-US" dirty="0"/>
              <a:t>        transducer get enabled     Get list of enabled transducers on a Virtue</a:t>
            </a:r>
          </a:p>
          <a:p>
            <a:r>
              <a:rPr lang="en-US" dirty="0"/>
              <a:t>        transducer list            </a:t>
            </a:r>
            <a:r>
              <a:rPr lang="en-US" dirty="0" err="1"/>
              <a:t>List</a:t>
            </a:r>
            <a:r>
              <a:rPr lang="en-US" dirty="0"/>
              <a:t> all transducers</a:t>
            </a:r>
          </a:p>
          <a:p>
            <a:r>
              <a:rPr lang="en-US" dirty="0"/>
              <a:t>        transducer list enabled    List all enabled transducers on a Virtue</a:t>
            </a:r>
          </a:p>
          <a:p>
            <a:r>
              <a:rPr lang="en-US" dirty="0"/>
              <a:t>./virtue-admin help</a:t>
            </a:r>
          </a:p>
          <a:p>
            <a:r>
              <a:rPr lang="en-US" dirty="0"/>
              <a:t>application add            </a:t>
            </a:r>
            <a:r>
              <a:rPr lang="en-US" dirty="0" err="1"/>
              <a:t>Add</a:t>
            </a:r>
            <a:r>
              <a:rPr lang="en-US" dirty="0"/>
              <a:t> an application to the system</a:t>
            </a:r>
          </a:p>
          <a:p>
            <a:r>
              <a:rPr lang="en-US" dirty="0"/>
              <a:t>        application list           </a:t>
            </a:r>
            <a:r>
              <a:rPr lang="en-US" dirty="0" err="1"/>
              <a:t>List</a:t>
            </a:r>
            <a:r>
              <a:rPr lang="en-US" dirty="0"/>
              <a:t> available applications</a:t>
            </a:r>
          </a:p>
          <a:p>
            <a:r>
              <a:rPr lang="en-US" dirty="0"/>
              <a:t>        auto migrate start         </a:t>
            </a:r>
            <a:r>
              <a:rPr lang="en-US" dirty="0" err="1"/>
              <a:t>Start</a:t>
            </a:r>
            <a:r>
              <a:rPr lang="en-US" dirty="0"/>
              <a:t> Automated Migration</a:t>
            </a:r>
          </a:p>
          <a:p>
            <a:r>
              <a:rPr lang="en-US" dirty="0"/>
              <a:t>        auto migrate status        Get Status of Automated Migration</a:t>
            </a:r>
          </a:p>
          <a:p>
            <a:r>
              <a:rPr lang="en-US" dirty="0"/>
              <a:t>        auto migrate stop          </a:t>
            </a:r>
            <a:r>
              <a:rPr lang="en-US" dirty="0" err="1"/>
              <a:t>Stop</a:t>
            </a:r>
            <a:r>
              <a:rPr lang="en-US" dirty="0"/>
              <a:t> Automated Migration</a:t>
            </a:r>
          </a:p>
          <a:p>
            <a:r>
              <a:rPr lang="en-US" dirty="0"/>
              <a:t>        exit                       Return to BASE mode or exit</a:t>
            </a:r>
          </a:p>
          <a:p>
            <a:r>
              <a:rPr lang="en-US" dirty="0"/>
              <a:t>        help                       Get help</a:t>
            </a:r>
          </a:p>
          <a:p>
            <a:r>
              <a:rPr lang="en-US" dirty="0"/>
              <a:t>        resource attach            </a:t>
            </a:r>
            <a:r>
              <a:rPr lang="en-US" dirty="0" err="1"/>
              <a:t>Attach</a:t>
            </a:r>
            <a:r>
              <a:rPr lang="en-US" dirty="0"/>
              <a:t> the indicated resource to the indicated Virtue</a:t>
            </a:r>
          </a:p>
          <a:p>
            <a:r>
              <a:rPr lang="en-US" dirty="0"/>
              <a:t>        resource create            Creates a Resource with the given parameters</a:t>
            </a:r>
          </a:p>
          <a:p>
            <a:r>
              <a:rPr lang="en-US" dirty="0"/>
              <a:t>        resource destroy           Destroys a resource</a:t>
            </a:r>
          </a:p>
          <a:p>
            <a:r>
              <a:rPr lang="en-US" dirty="0"/>
              <a:t>        resource detach            Detaches indicated resource from the indicated Virtue</a:t>
            </a:r>
          </a:p>
          <a:p>
            <a:r>
              <a:rPr lang="en-US" dirty="0"/>
              <a:t>        resource get               </a:t>
            </a:r>
            <a:r>
              <a:rPr lang="en-US" dirty="0" err="1"/>
              <a:t>Get</a:t>
            </a:r>
            <a:r>
              <a:rPr lang="en-US" dirty="0"/>
              <a:t> information about indicated resource</a:t>
            </a:r>
          </a:p>
          <a:p>
            <a:r>
              <a:rPr lang="en-US" dirty="0"/>
              <a:t>        resource list              </a:t>
            </a:r>
            <a:r>
              <a:rPr lang="en-US" dirty="0" err="1"/>
              <a:t>List</a:t>
            </a:r>
            <a:r>
              <a:rPr lang="en-US" dirty="0"/>
              <a:t> available resources</a:t>
            </a:r>
          </a:p>
          <a:p>
            <a:r>
              <a:rPr lang="en-US" dirty="0"/>
              <a:t>        role create                Creates a Role with the given parameters</a:t>
            </a:r>
          </a:p>
          <a:p>
            <a:r>
              <a:rPr lang="en-US" dirty="0"/>
              <a:t>        role destroy               Destroys a role</a:t>
            </a:r>
          </a:p>
          <a:p>
            <a:r>
              <a:rPr lang="en-US" dirty="0"/>
              <a:t>        role list                  </a:t>
            </a:r>
            <a:r>
              <a:rPr lang="en-US" dirty="0" err="1"/>
              <a:t>List</a:t>
            </a:r>
            <a:r>
              <a:rPr lang="en-US" dirty="0"/>
              <a:t> available roles</a:t>
            </a:r>
          </a:p>
          <a:p>
            <a:r>
              <a:rPr lang="en-US" dirty="0"/>
              <a:t>        system export              </a:t>
            </a:r>
            <a:r>
              <a:rPr lang="en-US" dirty="0" err="1"/>
              <a:t>Export</a:t>
            </a:r>
            <a:r>
              <a:rPr lang="en-US" dirty="0"/>
              <a:t> the Virtue system to a file</a:t>
            </a:r>
          </a:p>
          <a:p>
            <a:r>
              <a:rPr lang="en-US" dirty="0"/>
              <a:t>        system import              </a:t>
            </a:r>
            <a:r>
              <a:rPr lang="en-US" dirty="0" err="1"/>
              <a:t>Import</a:t>
            </a:r>
            <a:r>
              <a:rPr lang="en-US" dirty="0"/>
              <a:t> the Virtue system from an input JSON file</a:t>
            </a:r>
          </a:p>
          <a:p>
            <a:r>
              <a:rPr lang="en-US" dirty="0"/>
              <a:t>        test import application    Imports a pre-defined Application that is used during testing</a:t>
            </a:r>
          </a:p>
          <a:p>
            <a:r>
              <a:rPr lang="en-US" dirty="0"/>
              <a:t>        test import role           Imports a pre-defined Role that is used during testing</a:t>
            </a:r>
          </a:p>
          <a:p>
            <a:r>
              <a:rPr lang="en-US" dirty="0"/>
              <a:t>        test import user           Imports a pre-defined User that is used during testing</a:t>
            </a:r>
          </a:p>
          <a:p>
            <a:r>
              <a:rPr lang="en-US" dirty="0"/>
              <a:t>        user get                   Gets information about the indicated user</a:t>
            </a:r>
          </a:p>
          <a:p>
            <a:r>
              <a:rPr lang="en-US" dirty="0"/>
              <a:t>        user list                  </a:t>
            </a:r>
            <a:r>
              <a:rPr lang="en-US" dirty="0" err="1"/>
              <a:t>List</a:t>
            </a:r>
            <a:r>
              <a:rPr lang="en-US" dirty="0"/>
              <a:t> all Users currently present in the system</a:t>
            </a:r>
          </a:p>
          <a:p>
            <a:r>
              <a:rPr lang="en-US" dirty="0"/>
              <a:t>        user logout                Force the logout of the indicated User and revoke </a:t>
            </a:r>
            <a:r>
              <a:rPr lang="en-US" dirty="0" err="1"/>
              <a:t>UserTokens</a:t>
            </a:r>
            <a:endParaRPr lang="en-US" dirty="0"/>
          </a:p>
          <a:p>
            <a:r>
              <a:rPr lang="en-US" dirty="0"/>
              <a:t>        user role authorize        Authorizes the indicated Role for the given User</a:t>
            </a:r>
          </a:p>
          <a:p>
            <a:r>
              <a:rPr lang="en-US" dirty="0"/>
              <a:t>        user role unauthorize      Removes authorization for a Role for a User</a:t>
            </a:r>
          </a:p>
          <a:p>
            <a:r>
              <a:rPr lang="en-US" dirty="0"/>
              <a:t>        user virtue list           Lists the current Virtue instances for a given User</a:t>
            </a:r>
          </a:p>
          <a:p>
            <a:r>
              <a:rPr lang="en-US" dirty="0"/>
              <a:t>        valor create               </a:t>
            </a:r>
            <a:r>
              <a:rPr lang="en-US" dirty="0" err="1"/>
              <a:t>Create</a:t>
            </a:r>
            <a:r>
              <a:rPr lang="en-US" dirty="0"/>
              <a:t> a new Valor instance</a:t>
            </a:r>
          </a:p>
          <a:p>
            <a:r>
              <a:rPr lang="en-US" dirty="0"/>
              <a:t>        valor create pool          Create a pool of </a:t>
            </a:r>
            <a:r>
              <a:rPr lang="en-US" dirty="0" err="1"/>
              <a:t>Valors</a:t>
            </a:r>
            <a:r>
              <a:rPr lang="en-US" dirty="0"/>
              <a:t> that can be used</a:t>
            </a:r>
          </a:p>
          <a:p>
            <a:r>
              <a:rPr lang="en-US" dirty="0"/>
              <a:t>        valor destroy              Stop and remove a Valor</a:t>
            </a:r>
          </a:p>
          <a:p>
            <a:r>
              <a:rPr lang="en-US" dirty="0"/>
              <a:t>        valor launch               </a:t>
            </a:r>
            <a:r>
              <a:rPr lang="en-US" dirty="0" err="1"/>
              <a:t>Launch</a:t>
            </a:r>
            <a:r>
              <a:rPr lang="en-US" dirty="0"/>
              <a:t> a Valor</a:t>
            </a:r>
          </a:p>
          <a:p>
            <a:r>
              <a:rPr lang="en-US" dirty="0"/>
              <a:t>        valor list                 </a:t>
            </a:r>
            <a:r>
              <a:rPr lang="en-US" dirty="0" err="1"/>
              <a:t>List</a:t>
            </a:r>
            <a:r>
              <a:rPr lang="en-US" dirty="0"/>
              <a:t> available Valor instances</a:t>
            </a:r>
          </a:p>
          <a:p>
            <a:r>
              <a:rPr lang="en-US" dirty="0"/>
              <a:t>        valor migrate virtue       Migrate a Virtue to a specific Valor</a:t>
            </a:r>
          </a:p>
          <a:p>
            <a:r>
              <a:rPr lang="en-US" dirty="0"/>
              <a:t>        valor stop                 </a:t>
            </a:r>
            <a:r>
              <a:rPr lang="en-US" dirty="0" err="1"/>
              <a:t>Stop</a:t>
            </a:r>
            <a:r>
              <a:rPr lang="en-US" dirty="0"/>
              <a:t> a Valor</a:t>
            </a:r>
          </a:p>
          <a:p>
            <a:r>
              <a:rPr lang="en-US" dirty="0"/>
              <a:t>        virtue create              </a:t>
            </a:r>
            <a:r>
              <a:rPr lang="en-US" dirty="0" err="1"/>
              <a:t>Create</a:t>
            </a:r>
            <a:r>
              <a:rPr lang="en-US" dirty="0"/>
              <a:t> a Virtue instance for a User/Role combination</a:t>
            </a:r>
          </a:p>
          <a:p>
            <a:r>
              <a:rPr lang="en-US" dirty="0"/>
              <a:t>        virtue destroy             </a:t>
            </a:r>
            <a:r>
              <a:rPr lang="en-US" dirty="0" err="1"/>
              <a:t>Destroy</a:t>
            </a:r>
            <a:r>
              <a:rPr lang="en-US" dirty="0"/>
              <a:t> a Virtue</a:t>
            </a:r>
          </a:p>
          <a:p>
            <a:r>
              <a:rPr lang="en-US" dirty="0"/>
              <a:t>        virtue introspect start    </a:t>
            </a:r>
            <a:r>
              <a:rPr lang="en-US" dirty="0" err="1"/>
              <a:t>Start</a:t>
            </a:r>
            <a:r>
              <a:rPr lang="en-US" dirty="0"/>
              <a:t> introspection on a specific Virtue</a:t>
            </a:r>
          </a:p>
          <a:p>
            <a:r>
              <a:rPr lang="en-US" dirty="0"/>
              <a:t>        virtue introspect start all Start introspection on a specific Virtue</a:t>
            </a:r>
          </a:p>
          <a:p>
            <a:r>
              <a:rPr lang="en-US" dirty="0"/>
              <a:t>        virtue introspect stop     </a:t>
            </a:r>
            <a:r>
              <a:rPr lang="en-US" dirty="0" err="1"/>
              <a:t>Stop</a:t>
            </a:r>
            <a:r>
              <a:rPr lang="en-US" dirty="0"/>
              <a:t> introspection on a specific Virtue</a:t>
            </a:r>
          </a:p>
          <a:p>
            <a:r>
              <a:rPr lang="en-US" dirty="0"/>
              <a:t>        virtue introspect stop all Stop introspection on a specific Virtue</a:t>
            </a:r>
          </a:p>
          <a:p>
            <a:r>
              <a:rPr lang="en-US" dirty="0"/>
              <a:t>        virtue reload state        Reload the virtue's state and IP address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6157E0-12F6-4EAD-8133-298D5DC71E7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2038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one role associated for one virtue for a user. But a user can have multiple roles and associate with multiple virtues.</a:t>
            </a:r>
          </a:p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Canvas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client used a presentation interface.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Admin issues to an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pw/username in the command line using rest (http based) command in python based login (Excalibur , ask). Upon successful login receives token.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token is stored as env variable in a json file here. This process is implementation dependent. IP address of virtue is only internal.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a network perspective, only the subscribed organization has access to the Excalibur endpoint (it’s not public.) the organization has dedicated link/connection to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galahad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deployed in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This is taken in the network perspective by means of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vpn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similar solution.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user launches an application the canvas open up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ssh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tunnel that exports the display of the application by user’s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ssh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key.</a:t>
            </a:r>
          </a:p>
          <a:p>
            <a:endParaRPr lang="en-US" dirty="0"/>
          </a:p>
          <a:p>
            <a:r>
              <a:rPr lang="en-US" dirty="0"/>
              <a:t>User </a:t>
            </a:r>
            <a:r>
              <a:rPr lang="en-US" dirty="0" err="1"/>
              <a:t>api</a:t>
            </a:r>
            <a:r>
              <a:rPr lang="en-US" dirty="0"/>
              <a:t> commands</a:t>
            </a:r>
          </a:p>
          <a:p>
            <a:r>
              <a:rPr lang="en-US" dirty="0"/>
              <a:t>./virtue help</a:t>
            </a:r>
          </a:p>
          <a:p>
            <a:r>
              <a:rPr lang="en-US" dirty="0"/>
              <a:t>application get            </a:t>
            </a:r>
            <a:r>
              <a:rPr lang="en-US" dirty="0" err="1"/>
              <a:t>Get</a:t>
            </a:r>
            <a:r>
              <a:rPr lang="en-US" dirty="0"/>
              <a:t> list of available applications</a:t>
            </a:r>
          </a:p>
          <a:p>
            <a:r>
              <a:rPr lang="en-US" dirty="0"/>
              <a:t>        exit                       Return to BASE mode or exit</a:t>
            </a:r>
          </a:p>
          <a:p>
            <a:r>
              <a:rPr lang="en-US" dirty="0"/>
              <a:t>        help                       Get help</a:t>
            </a:r>
          </a:p>
          <a:p>
            <a:r>
              <a:rPr lang="en-US" dirty="0"/>
              <a:t>        role get                   </a:t>
            </a:r>
            <a:r>
              <a:rPr lang="en-US" dirty="0" err="1"/>
              <a:t>Get</a:t>
            </a:r>
            <a:r>
              <a:rPr lang="en-US" dirty="0"/>
              <a:t> information about a role</a:t>
            </a:r>
          </a:p>
          <a:p>
            <a:r>
              <a:rPr lang="en-US" dirty="0"/>
              <a:t>        user role list             </a:t>
            </a:r>
            <a:r>
              <a:rPr lang="en-US" dirty="0" err="1"/>
              <a:t>List</a:t>
            </a:r>
            <a:r>
              <a:rPr lang="en-US" dirty="0"/>
              <a:t> roles available to the given user</a:t>
            </a:r>
          </a:p>
          <a:p>
            <a:r>
              <a:rPr lang="en-US" dirty="0"/>
              <a:t>        user virtue list           Lists the current Virtues for the given user</a:t>
            </a:r>
          </a:p>
          <a:p>
            <a:r>
              <a:rPr lang="en-US" dirty="0"/>
              <a:t>        virtue application launch  Launches an application in a running Virtue</a:t>
            </a:r>
          </a:p>
          <a:p>
            <a:r>
              <a:rPr lang="en-US" dirty="0"/>
              <a:t>        virtue application stop    Stops an </a:t>
            </a:r>
            <a:r>
              <a:rPr lang="en-US" dirty="0" err="1"/>
              <a:t>applcation</a:t>
            </a:r>
            <a:r>
              <a:rPr lang="en-US" dirty="0"/>
              <a:t> in a running Virtue</a:t>
            </a:r>
          </a:p>
          <a:p>
            <a:r>
              <a:rPr lang="en-US" dirty="0"/>
              <a:t>        virtue get                 </a:t>
            </a:r>
            <a:r>
              <a:rPr lang="en-US" dirty="0" err="1"/>
              <a:t>Get</a:t>
            </a:r>
            <a:r>
              <a:rPr lang="en-US" dirty="0"/>
              <a:t> information about a given Virtue</a:t>
            </a:r>
          </a:p>
          <a:p>
            <a:r>
              <a:rPr lang="en-US" dirty="0"/>
              <a:t>        virtue launch              Launches a virtue for the </a:t>
            </a:r>
            <a:r>
              <a:rPr lang="en-US" dirty="0" err="1"/>
              <a:t>curent</a:t>
            </a:r>
            <a:r>
              <a:rPr lang="en-US" dirty="0"/>
              <a:t> user</a:t>
            </a:r>
          </a:p>
          <a:p>
            <a:r>
              <a:rPr lang="en-US" dirty="0"/>
              <a:t>        virtue reload state        Reload the virtue's state and IP address</a:t>
            </a:r>
          </a:p>
          <a:p>
            <a:r>
              <a:rPr lang="en-US" dirty="0"/>
              <a:t>        virtue stop                Stops a user's virtue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6157E0-12F6-4EAD-8133-298D5DC71E7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75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Galahad runs as a discrete software components. It utilizes EC2, Elastic File System - EFS, Route53,... a complete software solution.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461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Checkacessrole</a:t>
            </a:r>
            <a:r>
              <a:rPr lang="en-US" dirty="0"/>
              <a:t> is </a:t>
            </a:r>
            <a:r>
              <a:rPr lang="en-US" dirty="0" err="1"/>
              <a:t>checkaccessgalahadresourcegroup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942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Checkacessrole</a:t>
            </a:r>
            <a:r>
              <a:rPr lang="en-US" dirty="0"/>
              <a:t> is </a:t>
            </a:r>
            <a:r>
              <a:rPr lang="en-US" dirty="0" err="1"/>
              <a:t>checkaccessgalahadresourcegroup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32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U, V, GRESGROUP, A, R, T, ROLES, OPS, OBT and PRMS are finite sets of users, virtues,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galahad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resource group, applications, resources, transducers, roles, operations, object type and permissions respectively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OPS is a set of operations on VIRTUES and APPLICATIONS respectively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UA is a many to many user to roles assignment relation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UA  USERS  ROLES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VA is a many to one virtue to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galahad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resource group assignment relation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VA  VIRTUES  GRESGROUP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TA is a many to many transducer to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galahad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resource group assignment relation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TA  TRANSDUCERS  GRESGROUP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RA is a many to many resource to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galahad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resource group assignment relation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RA  RESOURCES  GRESGROUP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AA is a many to many application to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galahad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resource group assignment relation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AA  APPLICATIONS  GRESGROUP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UVA is a one to many user to virtue assignment relation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UVA  USERS  VIRTUES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RVA is a many to many resource to virtue assignment relation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RVA  RESOURCES  VIRTUES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TVA is a many to many transducer to virtue assignment relation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TVA  TRANSDUCERS  VIRTUES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PRMS is the set of permissions.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PRMS = OPS OBT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Derived Functions</a:t>
            </a: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assigned_users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(r: ROLES) ! 2Uformally;</a:t>
            </a: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assigned_users(r) = {u 2 U j (u,r) 2 UA }</a:t>
            </a: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assigned_virtues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(gr: GRESGROUP) ! 2V formally;</a:t>
            </a: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assigned_virtues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(gr) = {v 2 V j (v, gr) 2 VA }</a:t>
            </a: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assigned_permissions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(r: ROLES)! 2PRMSformally;</a:t>
            </a: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assigned_permissions(r) = {p 2 PRMSU j (p,r) 2 PA }</a:t>
            </a: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virtue_grgroup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(v: V) !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GRESGROUPformally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;</a:t>
            </a: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virtue_grgroup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(v) = gr 2 GRESGROUP where (v, gr) 2 VA</a:t>
            </a: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user_virtues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(u: U) ! 2V formally;</a:t>
            </a:r>
          </a:p>
          <a:p>
            <a:r>
              <a:rPr lang="es-E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user_virtues</a:t>
            </a:r>
            <a:r>
              <a:rPr lang="es-E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(u) = {v 2 V j (u, v) 2 UVA }</a:t>
            </a: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virtue_resources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(v: V) ! 2Rformally;</a:t>
            </a: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virtue_resources(v) = {r 2 R j (r, v) 2 RVA }</a:t>
            </a: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virtue_transducers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(v: V) ! 2T formally;</a:t>
            </a:r>
          </a:p>
          <a:p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virtue_transducers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(v) = {t 2 T j (t, v) 2 TVA 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83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U, V, GRESGROUP, A, R, T, ROLES, OPS, OBT and PRMS are finite sets of users, virtues,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galahad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resource group, applications, resources, transducers, roles, operations, object type and permissions respectively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OPS is a set of operations on VIRTUES and APPLICATIONS respectively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UA is a many to many user to roles assignment relation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UA  USERS  ROLES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PA is a many-to-many permission to role assignment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relationPA⊆PRMS×ROLES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VA is a many to one virtue to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galahad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resource group assignment relation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VA  VIRTUES  GRESGROUP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TA is a many to many transducer to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galahad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resource group assignment relation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TA  TRANSDUCERS  GRESGROUP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RA is a many to many resource to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galahad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resource group assignment relation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RA  RESOURCES  GRESGROUP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AA is a many to many application to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galahad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resource group assignment relation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AA  APPLICATIONS  GRESGROUP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UVA is a one to many user to virtue assignment relation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UVA  USERS  VIRTUES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RVA is a many to many resource to virtue assignment relation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RVA  RESOURCES  VIRTUES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TVA is a many to many transducer to virtue assignment relation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TVA  TRANSDUCERS  VIRTUES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PRMS is the set of permissions.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PRMS = OPS OBT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Derived Functions</a:t>
            </a: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assigned_users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(r: ROLES) ! 2Uformally;</a:t>
            </a: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assigned_users(r) = {u 2 U j (u,r) 2 UA }</a:t>
            </a: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assigned_virtues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(gr: GRESGROUP) ! 2V formally;</a:t>
            </a: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assigned_virtues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(gr) = {v 2 V j (v, gr) 2 VA }</a:t>
            </a: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assigned_permissions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(r: ROLES)! 2PRMSformally;</a:t>
            </a: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assigned_permissions(r) = {p 2 PRMSU j (p,r) 2 PA }</a:t>
            </a: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virtue_grgroup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(v: V) !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GRESGROUPformally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;</a:t>
            </a: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virtue_grgroup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(v) = gr 2 GRESGROUP where (v, gr) 2 VA</a:t>
            </a: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user_virtues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(u: U) ! 2V formally;</a:t>
            </a:r>
          </a:p>
          <a:p>
            <a:r>
              <a:rPr lang="es-E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user_virtues</a:t>
            </a:r>
            <a:r>
              <a:rPr lang="es-E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(u) = {v 2 V j (u, v) 2 UVA }</a:t>
            </a: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virtue_resources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(v: V) ! 2Rformally;</a:t>
            </a: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virtue_resources(v) = {r 2 R j (r, v) 2 RVA }</a:t>
            </a: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virtue_transducers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(v: V) ! 2T formally;</a:t>
            </a:r>
          </a:p>
          <a:p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virtue_transducers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(v) = {t 2 T j (t, v) 2 TVA 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36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6157E0-12F6-4EAD-8133-298D5DC71E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19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Cloud providers simply provide VMs that resemble desktop i.e. general-purpose operating systems.  Protecting their resources but not the users.</a:t>
            </a:r>
          </a:p>
          <a:p>
            <a:endParaRPr lang="en-US" dirty="0"/>
          </a:p>
          <a:p>
            <a:r>
              <a:rPr lang="en-US" dirty="0"/>
              <a:t>End-point solutions designed for enterprise workstations that fulfill multiple roles. It is unclear whether they can be tuned give the current all-inclusive VM construct. Role-based VM’s open the door to improved models of expected use.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782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14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 positive control of traditional trust-establishing components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Don’t rely on “dedicated” (exclusively for our use) server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Make it more costly for adversary to find us in the cloud and more difficult to attack us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Role-based isolation, attack surface minimization practices, operating system (OS) and application hardening techniques, real-time sensing, and maneuver / deception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98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Valor: running directly on our EC2 instance; responsible for supporting migration (</a:t>
            </a:r>
            <a:r>
              <a:rPr lang="en-US" sz="1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VirtUE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 load/unload) and some sensing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Unity: Can host multiple containers, one-to-one relationship between unity/role/and user. </a:t>
            </a:r>
          </a:p>
          <a:p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User can have multiple roles.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 role defines what a user needs access to.  For example, word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firefox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  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Expra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exports the display using a html5 wrapped in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nodejs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nodejs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runs on the client side, </a:t>
            </a:r>
            <a:r>
              <a: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all roles get displayed on a single canvas.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04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Galahad Canvas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User interface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Resource sharing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Single sign-on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Galahad Lifecycle Control</a:t>
            </a:r>
            <a:endParaRPr lang="en-US" u="sng" dirty="0"/>
          </a:p>
          <a:p>
            <a:pPr lvl="1">
              <a:lnSpc>
                <a:spcPct val="100000"/>
              </a:lnSpc>
            </a:pPr>
            <a:r>
              <a:rPr lang="en-US" dirty="0" err="1"/>
              <a:t>VirtUE</a:t>
            </a:r>
            <a:r>
              <a:rPr lang="en-US" dirty="0"/>
              <a:t> Assembler</a:t>
            </a:r>
          </a:p>
          <a:p>
            <a:pPr lvl="1">
              <a:lnSpc>
                <a:spcPct val="100000"/>
              </a:lnSpc>
            </a:pPr>
            <a:r>
              <a:rPr lang="en-US" dirty="0" err="1"/>
              <a:t>VirtUE</a:t>
            </a:r>
            <a:r>
              <a:rPr lang="en-US" dirty="0"/>
              <a:t> Control API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Galahad Sensors and Loggers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Configurable to allow for performance / logging tradeoffs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Spans entire Galahad </a:t>
            </a:r>
            <a:r>
              <a:rPr lang="en-US" dirty="0" err="1"/>
              <a:t>VirtUE</a:t>
            </a:r>
            <a:r>
              <a:rPr lang="en-US" dirty="0"/>
              <a:t> software stack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42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AWS has lots of servers and lots of VM’s running on their servers.  In this case, we show 6 AWS servers and 4 </a:t>
            </a:r>
            <a:r>
              <a:rPr lang="en-US" dirty="0" err="1"/>
              <a:t>galahad</a:t>
            </a:r>
            <a:r>
              <a:rPr lang="en-US" dirty="0"/>
              <a:t> VM’s in tan.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F009B-AA83-4291-81BE-194F11CE190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63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94786"/>
            <a:ext cx="6858000" cy="1929283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24069"/>
            <a:ext cx="6858000" cy="233373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</p:spTree>
    <p:extLst>
      <p:ext uri="{BB962C8B-B14F-4D97-AF65-F5344CB8AC3E}">
        <p14:creationId xmlns:p14="http://schemas.microsoft.com/office/powerpoint/2010/main" val="3987592811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964642"/>
            <a:ext cx="7886700" cy="5212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</p:spTree>
    <p:extLst>
      <p:ext uri="{BB962C8B-B14F-4D97-AF65-F5344CB8AC3E}">
        <p14:creationId xmlns:p14="http://schemas.microsoft.com/office/powerpoint/2010/main" val="2705881227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034979"/>
            <a:ext cx="1971675" cy="514198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034979"/>
            <a:ext cx="5800725" cy="51419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</p:spTree>
    <p:extLst>
      <p:ext uri="{BB962C8B-B14F-4D97-AF65-F5344CB8AC3E}">
        <p14:creationId xmlns:p14="http://schemas.microsoft.com/office/powerpoint/2010/main" val="2729104662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979660"/>
            <a:ext cx="6900227" cy="443198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0" y="4754563"/>
            <a:ext cx="9144000" cy="27699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333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0" y="6441441"/>
            <a:ext cx="9144000" cy="41656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2">
                  <a:lumMod val="75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457200" tIns="0" rIns="274320" bIns="0" anchor="ctr"/>
          <a:lstStyle/>
          <a:p>
            <a:pPr marL="0" indent="0" algn="l" defTabSz="820738" eaLnBrk="0" hangingPunct="0"/>
            <a:r>
              <a:rPr lang="en-US" sz="1200" b="1" dirty="0">
                <a:solidFill>
                  <a:srgbClr val="FFFFFF"/>
                </a:solidFill>
              </a:rPr>
              <a:t>Star Lab:</a:t>
            </a:r>
            <a:r>
              <a:rPr lang="en-US" sz="1200" b="1" baseline="0" dirty="0">
                <a:solidFill>
                  <a:srgbClr val="FFFFFF"/>
                </a:solidFill>
              </a:rPr>
              <a:t> </a:t>
            </a:r>
            <a:r>
              <a:rPr lang="en-US" sz="1200" b="1" baseline="0" dirty="0" err="1">
                <a:solidFill>
                  <a:srgbClr val="FFFFFF"/>
                </a:solidFill>
              </a:rPr>
              <a:t>Falken</a:t>
            </a:r>
            <a:r>
              <a:rPr lang="en-US" sz="1200" b="1" baseline="0" dirty="0">
                <a:solidFill>
                  <a:srgbClr val="FFFFFF"/>
                </a:solidFill>
              </a:rPr>
              <a:t> Project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29435" y="143913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29435" y="2078899"/>
            <a:ext cx="4040188" cy="1902059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1860" y="143913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/>
          </p:nvPr>
        </p:nvSpPr>
        <p:spPr>
          <a:xfrm>
            <a:off x="4591860" y="2078899"/>
            <a:ext cx="4041775" cy="1902059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5077"/>
            <a:ext cx="7886700" cy="51218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</p:spTree>
    <p:extLst>
      <p:ext uri="{BB962C8B-B14F-4D97-AF65-F5344CB8AC3E}">
        <p14:creationId xmlns:p14="http://schemas.microsoft.com/office/powerpoint/2010/main" val="261136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964643"/>
            <a:ext cx="7886700" cy="52123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</p:spTree>
    <p:extLst>
      <p:ext uri="{BB962C8B-B14F-4D97-AF65-F5344CB8AC3E}">
        <p14:creationId xmlns:p14="http://schemas.microsoft.com/office/powerpoint/2010/main" val="3198863100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964642"/>
            <a:ext cx="3886200" cy="52123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964642"/>
            <a:ext cx="3886200" cy="52123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</p:spTree>
    <p:extLst>
      <p:ext uri="{BB962C8B-B14F-4D97-AF65-F5344CB8AC3E}">
        <p14:creationId xmlns:p14="http://schemas.microsoft.com/office/powerpoint/2010/main" val="51251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981004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04916"/>
            <a:ext cx="3868340" cy="4384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981004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04916"/>
            <a:ext cx="3887391" cy="4384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4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</p:spTree>
    <p:extLst>
      <p:ext uri="{BB962C8B-B14F-4D97-AF65-F5344CB8AC3E}">
        <p14:creationId xmlns:p14="http://schemas.microsoft.com/office/powerpoint/2010/main" val="47243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</p:spTree>
    <p:extLst>
      <p:ext uri="{BB962C8B-B14F-4D97-AF65-F5344CB8AC3E}">
        <p14:creationId xmlns:p14="http://schemas.microsoft.com/office/powerpoint/2010/main" val="283303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</p:spTree>
    <p:extLst>
      <p:ext uri="{BB962C8B-B14F-4D97-AF65-F5344CB8AC3E}">
        <p14:creationId xmlns:p14="http://schemas.microsoft.com/office/powerpoint/2010/main" val="3831240367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87426"/>
            <a:ext cx="2949178" cy="488156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</p:spTree>
    <p:extLst>
      <p:ext uri="{BB962C8B-B14F-4D97-AF65-F5344CB8AC3E}">
        <p14:creationId xmlns:p14="http://schemas.microsoft.com/office/powerpoint/2010/main" val="1976221244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64642"/>
            <a:ext cx="2949178" cy="490434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</p:spTree>
    <p:extLst>
      <p:ext uri="{BB962C8B-B14F-4D97-AF65-F5344CB8AC3E}">
        <p14:creationId xmlns:p14="http://schemas.microsoft.com/office/powerpoint/2010/main" val="723783405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287270"/>
            <a:ext cx="7886700" cy="2085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376246"/>
            <a:ext cx="7886700" cy="2800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Ravi Sandhu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46" y="6235089"/>
            <a:ext cx="1269547" cy="4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265" y="246124"/>
            <a:ext cx="1887192" cy="7591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12" y="179355"/>
            <a:ext cx="1471275" cy="796072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1850065" y="980743"/>
            <a:ext cx="5029200" cy="0"/>
          </a:xfrm>
          <a:prstGeom prst="line">
            <a:avLst/>
          </a:prstGeom>
          <a:ln w="5080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79024" y="6206025"/>
            <a:ext cx="8413185" cy="0"/>
          </a:xfrm>
          <a:prstGeom prst="line">
            <a:avLst/>
          </a:prstGeom>
          <a:ln w="5080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18A1-174D-4DEE-8106-03A37B9BCF15}" type="slidenum">
              <a:rPr lang="en-US" sz="1000" smtClean="0"/>
              <a:pPr/>
              <a:t>‹#›</a:t>
            </a:fld>
            <a:endParaRPr lang="en-US" sz="1000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229438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3" r:id="rId12"/>
    <p:sldLayoutId id="2147483667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  <p:hf hd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arpa.gov/index.php/research-programs/virtue/virtue-baa?highlight=WyJ2aXJ0dWUiXQ==" TargetMode="External"/><Relationship Id="rId2" Type="http://schemas.openxmlformats.org/officeDocument/2006/relationships/hyperlink" Target="https://gitlab.com/utsa-ics/galahad/galaha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rtal.reinvent.awsevents.com/connect/sessionDetail.ww?SESSION_ID=99692&amp;csrftkn=MQE3-422W-H7AI-60LL-1T7U-513S-PZ32-8GA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ws.amazon.com/ec2/dedicated-hosts/pricin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b="1" dirty="0">
                <a:solidFill>
                  <a:prstClr val="black"/>
                </a:solidFill>
              </a:rPr>
              <a:t>Institute for Cyber Security:</a:t>
            </a:r>
            <a:br>
              <a:rPr lang="en-US" sz="4400" b="1" dirty="0">
                <a:solidFill>
                  <a:prstClr val="black"/>
                </a:solidFill>
              </a:rPr>
            </a:br>
            <a:r>
              <a:rPr lang="en-US" sz="4400" b="1" dirty="0">
                <a:solidFill>
                  <a:prstClr val="black"/>
                </a:solidFill>
              </a:rPr>
              <a:t>The Galahad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24069"/>
            <a:ext cx="6858000" cy="3057458"/>
          </a:xfrm>
        </p:spPr>
        <p:txBody>
          <a:bodyPr>
            <a:normAutofit/>
          </a:bodyPr>
          <a:lstStyle/>
          <a:p>
            <a:r>
              <a:rPr lang="en-US" dirty="0"/>
              <a:t>A Secure User Computing Environment for the Cloud</a:t>
            </a:r>
          </a:p>
          <a:p>
            <a:endParaRPr lang="en-US" dirty="0"/>
          </a:p>
          <a:p>
            <a:r>
              <a:rPr lang="en-US" dirty="0"/>
              <a:t>James Benson</a:t>
            </a:r>
            <a:br>
              <a:rPr lang="en-US" dirty="0"/>
            </a:br>
            <a:r>
              <a:rPr lang="en-US" dirty="0"/>
              <a:t>Technology Research Analyst II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Bushra </a:t>
            </a:r>
            <a:r>
              <a:rPr lang="en-US" dirty="0" err="1"/>
              <a:t>Zahed</a:t>
            </a:r>
            <a:br>
              <a:rPr lang="en-US" dirty="0"/>
            </a:br>
            <a:endParaRPr lang="en-US" dirty="0"/>
          </a:p>
          <a:p>
            <a:r>
              <a:rPr lang="en-US" dirty="0"/>
              <a:t>March 2020</a:t>
            </a:r>
            <a:endParaRPr lang="en-US" sz="1200" dirty="0"/>
          </a:p>
          <a:p>
            <a:r>
              <a:rPr lang="en-US" sz="1200" dirty="0" err="1"/>
              <a:t>James.Benson@utsa.edu</a:t>
            </a:r>
            <a:br>
              <a:rPr lang="en-US" sz="1200" dirty="0"/>
            </a:br>
            <a:r>
              <a:rPr lang="en-US" sz="1200" dirty="0"/>
              <a:t>www.ics.utsa.edu</a:t>
            </a:r>
            <a:br>
              <a:rPr lang="en-US" sz="1200" dirty="0"/>
            </a:br>
            <a:r>
              <a:rPr lang="en-US" sz="1200" dirty="0"/>
              <a:t>https://gitlab.com/utsa-ics/galahad</a:t>
            </a:r>
          </a:p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F9D99-3E73-486F-A7E4-9C456EA65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E156-4BDA-425A-AE15-14F9D157E6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Date Placeholder 5">
            <a:extLst>
              <a:ext uri="{FF2B5EF4-FFF2-40B4-BE49-F238E27FC236}">
                <a16:creationId xmlns:a16="http://schemas.microsoft.com/office/drawing/2014/main" id="{BFB925B1-2B03-4A39-8903-7E05198BB7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James Benson</a:t>
            </a:r>
          </a:p>
        </p:txBody>
      </p:sp>
    </p:spTree>
    <p:extLst>
      <p:ext uri="{BB962C8B-B14F-4D97-AF65-F5344CB8AC3E}">
        <p14:creationId xmlns:p14="http://schemas.microsoft.com/office/powerpoint/2010/main" val="2617153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B13805-1353-724B-A6B6-CF28D5DC05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AWS Servers…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D9FF07-DD0D-CE42-8A29-1241AE4733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10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E01D9-4EEF-FD48-8C0A-4B76704A89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29D51C7-6E4F-5A43-BA56-DBF45D0FEC80}"/>
              </a:ext>
            </a:extLst>
          </p:cNvPr>
          <p:cNvGrpSpPr/>
          <p:nvPr/>
        </p:nvGrpSpPr>
        <p:grpSpPr>
          <a:xfrm>
            <a:off x="693169" y="3429000"/>
            <a:ext cx="2345326" cy="1851679"/>
            <a:chOff x="1317512" y="2216085"/>
            <a:chExt cx="2345326" cy="1851679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9EE87AF-8E56-094A-A53A-A05AF93552CF}"/>
                </a:ext>
              </a:extLst>
            </p:cNvPr>
            <p:cNvGrpSpPr/>
            <p:nvPr/>
          </p:nvGrpSpPr>
          <p:grpSpPr>
            <a:xfrm>
              <a:off x="1946049" y="2216085"/>
              <a:ext cx="709278" cy="643258"/>
              <a:chOff x="2253793" y="3100657"/>
              <a:chExt cx="709278" cy="643258"/>
            </a:xfrm>
          </p:grpSpPr>
          <p:sp>
            <p:nvSpPr>
              <p:cNvPr id="57" name="Parallelogram 6">
                <a:extLst>
                  <a:ext uri="{FF2B5EF4-FFF2-40B4-BE49-F238E27FC236}">
                    <a16:creationId xmlns:a16="http://schemas.microsoft.com/office/drawing/2014/main" id="{A8CE5894-A0C5-EE43-BF0E-40A1EC01B7DB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Parallelogram 6">
                <a:extLst>
                  <a:ext uri="{FF2B5EF4-FFF2-40B4-BE49-F238E27FC236}">
                    <a16:creationId xmlns:a16="http://schemas.microsoft.com/office/drawing/2014/main" id="{6C7F6A3C-CB12-4949-924D-10D4240187BD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Parallelogram 6">
                <a:extLst>
                  <a:ext uri="{FF2B5EF4-FFF2-40B4-BE49-F238E27FC236}">
                    <a16:creationId xmlns:a16="http://schemas.microsoft.com/office/drawing/2014/main" id="{6314011B-7467-D847-A88F-238A57282924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sp>
          <p:nvSpPr>
            <p:cNvPr id="35" name="Parallelogram 6">
              <a:extLst>
                <a:ext uri="{FF2B5EF4-FFF2-40B4-BE49-F238E27FC236}">
                  <a16:creationId xmlns:a16="http://schemas.microsoft.com/office/drawing/2014/main" id="{5BCE5688-E5E2-7743-BB8B-DCB240D2040D}"/>
                </a:ext>
              </a:extLst>
            </p:cNvPr>
            <p:cNvSpPr/>
            <p:nvPr/>
          </p:nvSpPr>
          <p:spPr>
            <a:xfrm rot="1065657" flipH="1">
              <a:off x="1317512" y="3402688"/>
              <a:ext cx="1461159" cy="514759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159" h="514759">
                  <a:moveTo>
                    <a:pt x="0" y="514759"/>
                  </a:moveTo>
                  <a:lnTo>
                    <a:pt x="83833" y="246332"/>
                  </a:lnTo>
                  <a:lnTo>
                    <a:pt x="1461159" y="0"/>
                  </a:lnTo>
                  <a:lnTo>
                    <a:pt x="1378390" y="252440"/>
                  </a:lnTo>
                  <a:lnTo>
                    <a:pt x="0" y="514759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3175"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a:rPr>
                <a:t>Hardware</a:t>
              </a:r>
            </a:p>
          </p:txBody>
        </p:sp>
        <p:sp>
          <p:nvSpPr>
            <p:cNvPr id="36" name="Parallelogram 6">
              <a:extLst>
                <a:ext uri="{FF2B5EF4-FFF2-40B4-BE49-F238E27FC236}">
                  <a16:creationId xmlns:a16="http://schemas.microsoft.com/office/drawing/2014/main" id="{FBB353BD-C3F7-AC47-989C-9A9A8782649D}"/>
                </a:ext>
              </a:extLst>
            </p:cNvPr>
            <p:cNvSpPr/>
            <p:nvPr/>
          </p:nvSpPr>
          <p:spPr>
            <a:xfrm rot="21276883">
              <a:off x="2661601" y="3338537"/>
              <a:ext cx="1001237" cy="729227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78390 w 1448882"/>
                <a:gd name="connsiteY3" fmla="*/ 46690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85365 w 1448882"/>
                <a:gd name="connsiteY3" fmla="*/ 314286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38521 w 1448882"/>
                <a:gd name="connsiteY1" fmla="*/ 45466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882" h="729227">
                  <a:moveTo>
                    <a:pt x="0" y="729227"/>
                  </a:moveTo>
                  <a:lnTo>
                    <a:pt x="38521" y="454660"/>
                  </a:lnTo>
                  <a:lnTo>
                    <a:pt x="1448882" y="0"/>
                  </a:lnTo>
                  <a:lnTo>
                    <a:pt x="1415998" y="258878"/>
                  </a:lnTo>
                  <a:lnTo>
                    <a:pt x="0" y="729227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72613DE-00F1-FA4A-8187-36C0666B085A}"/>
                </a:ext>
              </a:extLst>
            </p:cNvPr>
            <p:cNvGrpSpPr/>
            <p:nvPr/>
          </p:nvGrpSpPr>
          <p:grpSpPr>
            <a:xfrm>
              <a:off x="1373562" y="2588996"/>
              <a:ext cx="709278" cy="643258"/>
              <a:chOff x="2253793" y="3100657"/>
              <a:chExt cx="709278" cy="643258"/>
            </a:xfrm>
          </p:grpSpPr>
          <p:sp>
            <p:nvSpPr>
              <p:cNvPr id="54" name="Parallelogram 6">
                <a:extLst>
                  <a:ext uri="{FF2B5EF4-FFF2-40B4-BE49-F238E27FC236}">
                    <a16:creationId xmlns:a16="http://schemas.microsoft.com/office/drawing/2014/main" id="{3E0EE9A9-FD96-0748-B2EC-9E3AC5B392C6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Parallelogram 6">
                <a:extLst>
                  <a:ext uri="{FF2B5EF4-FFF2-40B4-BE49-F238E27FC236}">
                    <a16:creationId xmlns:a16="http://schemas.microsoft.com/office/drawing/2014/main" id="{BE508B1E-1862-EE4D-A1B4-EB447A77D871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Parallelogram 6">
                <a:extLst>
                  <a:ext uri="{FF2B5EF4-FFF2-40B4-BE49-F238E27FC236}">
                    <a16:creationId xmlns:a16="http://schemas.microsoft.com/office/drawing/2014/main" id="{21F0876F-1962-6A41-9C55-07FDD94FBD35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800E743D-7180-3844-A7CE-8F316B079A3D}"/>
                </a:ext>
              </a:extLst>
            </p:cNvPr>
            <p:cNvGrpSpPr/>
            <p:nvPr/>
          </p:nvGrpSpPr>
          <p:grpSpPr>
            <a:xfrm>
              <a:off x="1792813" y="2837191"/>
              <a:ext cx="709278" cy="643258"/>
              <a:chOff x="2253793" y="3100657"/>
              <a:chExt cx="709278" cy="643258"/>
            </a:xfrm>
          </p:grpSpPr>
          <p:sp>
            <p:nvSpPr>
              <p:cNvPr id="51" name="Parallelogram 6">
                <a:extLst>
                  <a:ext uri="{FF2B5EF4-FFF2-40B4-BE49-F238E27FC236}">
                    <a16:creationId xmlns:a16="http://schemas.microsoft.com/office/drawing/2014/main" id="{67604B41-6C8E-4546-90E0-C25281F18AE8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Parallelogram 6">
                <a:extLst>
                  <a:ext uri="{FF2B5EF4-FFF2-40B4-BE49-F238E27FC236}">
                    <a16:creationId xmlns:a16="http://schemas.microsoft.com/office/drawing/2014/main" id="{1572C493-5BEA-1746-9924-7AF2DC2AD730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Parallelogram 6">
                <a:extLst>
                  <a:ext uri="{FF2B5EF4-FFF2-40B4-BE49-F238E27FC236}">
                    <a16:creationId xmlns:a16="http://schemas.microsoft.com/office/drawing/2014/main" id="{6B2477F0-2D6F-A64A-BF2B-E657977E5846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581505A-E0B4-BC45-92DC-FE6F9F2E044F}"/>
                </a:ext>
              </a:extLst>
            </p:cNvPr>
            <p:cNvGrpSpPr/>
            <p:nvPr/>
          </p:nvGrpSpPr>
          <p:grpSpPr>
            <a:xfrm>
              <a:off x="2253793" y="3100657"/>
              <a:ext cx="709278" cy="643258"/>
              <a:chOff x="2253793" y="3100657"/>
              <a:chExt cx="709278" cy="643258"/>
            </a:xfrm>
          </p:grpSpPr>
          <p:sp>
            <p:nvSpPr>
              <p:cNvPr id="48" name="Parallelogram 6">
                <a:extLst>
                  <a:ext uri="{FF2B5EF4-FFF2-40B4-BE49-F238E27FC236}">
                    <a16:creationId xmlns:a16="http://schemas.microsoft.com/office/drawing/2014/main" id="{66B848B7-665B-4344-B935-F5DD4641CFE8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Parallelogram 6">
                <a:extLst>
                  <a:ext uri="{FF2B5EF4-FFF2-40B4-BE49-F238E27FC236}">
                    <a16:creationId xmlns:a16="http://schemas.microsoft.com/office/drawing/2014/main" id="{1ADE1A9A-79E7-6643-9652-0D3D062755E7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50" name="Parallelogram 6">
                <a:extLst>
                  <a:ext uri="{FF2B5EF4-FFF2-40B4-BE49-F238E27FC236}">
                    <a16:creationId xmlns:a16="http://schemas.microsoft.com/office/drawing/2014/main" id="{4A3A9E81-D3DE-F947-AFEA-93AFFD870FF1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39EB280-7447-0B43-83D8-CFE4063425C0}"/>
                </a:ext>
              </a:extLst>
            </p:cNvPr>
            <p:cNvGrpSpPr/>
            <p:nvPr/>
          </p:nvGrpSpPr>
          <p:grpSpPr>
            <a:xfrm>
              <a:off x="2403417" y="2449142"/>
              <a:ext cx="709278" cy="643258"/>
              <a:chOff x="2253793" y="3100657"/>
              <a:chExt cx="709278" cy="643258"/>
            </a:xfrm>
          </p:grpSpPr>
          <p:sp>
            <p:nvSpPr>
              <p:cNvPr id="45" name="Parallelogram 6">
                <a:extLst>
                  <a:ext uri="{FF2B5EF4-FFF2-40B4-BE49-F238E27FC236}">
                    <a16:creationId xmlns:a16="http://schemas.microsoft.com/office/drawing/2014/main" id="{9D27EADE-5B76-CF43-8EC5-CFEB1B5E3BF0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Parallelogram 6">
                <a:extLst>
                  <a:ext uri="{FF2B5EF4-FFF2-40B4-BE49-F238E27FC236}">
                    <a16:creationId xmlns:a16="http://schemas.microsoft.com/office/drawing/2014/main" id="{CDC62901-D7B4-0F44-BA2B-6057FDD94F04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47" name="Parallelogram 6">
                <a:extLst>
                  <a:ext uri="{FF2B5EF4-FFF2-40B4-BE49-F238E27FC236}">
                    <a16:creationId xmlns:a16="http://schemas.microsoft.com/office/drawing/2014/main" id="{72BC3724-F292-CB49-B2C2-D0AA872D8B58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9380B1E-B25D-754D-AFD2-4E2849A2FC78}"/>
                </a:ext>
              </a:extLst>
            </p:cNvPr>
            <p:cNvGrpSpPr/>
            <p:nvPr/>
          </p:nvGrpSpPr>
          <p:grpSpPr>
            <a:xfrm>
              <a:off x="2826280" y="2727746"/>
              <a:ext cx="709278" cy="643258"/>
              <a:chOff x="2253793" y="3100657"/>
              <a:chExt cx="709278" cy="643258"/>
            </a:xfrm>
          </p:grpSpPr>
          <p:sp>
            <p:nvSpPr>
              <p:cNvPr id="42" name="Parallelogram 6">
                <a:extLst>
                  <a:ext uri="{FF2B5EF4-FFF2-40B4-BE49-F238E27FC236}">
                    <a16:creationId xmlns:a16="http://schemas.microsoft.com/office/drawing/2014/main" id="{23DA5002-31DF-7549-B569-A5EC83817083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Parallelogram 6">
                <a:extLst>
                  <a:ext uri="{FF2B5EF4-FFF2-40B4-BE49-F238E27FC236}">
                    <a16:creationId xmlns:a16="http://schemas.microsoft.com/office/drawing/2014/main" id="{69888A70-A41E-CD47-BF18-CAD7EC567885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44" name="Parallelogram 6">
                <a:extLst>
                  <a:ext uri="{FF2B5EF4-FFF2-40B4-BE49-F238E27FC236}">
                    <a16:creationId xmlns:a16="http://schemas.microsoft.com/office/drawing/2014/main" id="{936F7A84-0EC4-D649-B6C0-E1350350F1DA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BCE6167-8C21-C747-BC75-3950C66C36E3}"/>
              </a:ext>
            </a:extLst>
          </p:cNvPr>
          <p:cNvGrpSpPr/>
          <p:nvPr/>
        </p:nvGrpSpPr>
        <p:grpSpPr>
          <a:xfrm>
            <a:off x="5753946" y="3502089"/>
            <a:ext cx="2345326" cy="1851679"/>
            <a:chOff x="1317512" y="2216085"/>
            <a:chExt cx="2345326" cy="1851679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859C55C7-6662-334B-8548-9F87A737B217}"/>
                </a:ext>
              </a:extLst>
            </p:cNvPr>
            <p:cNvGrpSpPr/>
            <p:nvPr/>
          </p:nvGrpSpPr>
          <p:grpSpPr>
            <a:xfrm>
              <a:off x="1946049" y="2216085"/>
              <a:ext cx="709278" cy="643258"/>
              <a:chOff x="2253793" y="3100657"/>
              <a:chExt cx="709278" cy="643258"/>
            </a:xfrm>
          </p:grpSpPr>
          <p:sp>
            <p:nvSpPr>
              <p:cNvPr id="84" name="Parallelogram 6">
                <a:extLst>
                  <a:ext uri="{FF2B5EF4-FFF2-40B4-BE49-F238E27FC236}">
                    <a16:creationId xmlns:a16="http://schemas.microsoft.com/office/drawing/2014/main" id="{89C58E66-7F0E-0E43-88A7-FE40EAE1F899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Parallelogram 6">
                <a:extLst>
                  <a:ext uri="{FF2B5EF4-FFF2-40B4-BE49-F238E27FC236}">
                    <a16:creationId xmlns:a16="http://schemas.microsoft.com/office/drawing/2014/main" id="{BA4B852B-D2D3-D746-A6D4-C18FDB6D3387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Parallelogram 6">
                <a:extLst>
                  <a:ext uri="{FF2B5EF4-FFF2-40B4-BE49-F238E27FC236}">
                    <a16:creationId xmlns:a16="http://schemas.microsoft.com/office/drawing/2014/main" id="{5ED955A1-C653-6E48-B3C1-2B47A209A35C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sp>
          <p:nvSpPr>
            <p:cNvPr id="62" name="Parallelogram 6">
              <a:extLst>
                <a:ext uri="{FF2B5EF4-FFF2-40B4-BE49-F238E27FC236}">
                  <a16:creationId xmlns:a16="http://schemas.microsoft.com/office/drawing/2014/main" id="{D686AA10-CBF1-364E-9D48-1E094A584E01}"/>
                </a:ext>
              </a:extLst>
            </p:cNvPr>
            <p:cNvSpPr/>
            <p:nvPr/>
          </p:nvSpPr>
          <p:spPr>
            <a:xfrm rot="1065657" flipH="1">
              <a:off x="1317512" y="3402688"/>
              <a:ext cx="1461159" cy="514759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159" h="514759">
                  <a:moveTo>
                    <a:pt x="0" y="514759"/>
                  </a:moveTo>
                  <a:lnTo>
                    <a:pt x="83833" y="246332"/>
                  </a:lnTo>
                  <a:lnTo>
                    <a:pt x="1461159" y="0"/>
                  </a:lnTo>
                  <a:lnTo>
                    <a:pt x="1378390" y="252440"/>
                  </a:lnTo>
                  <a:lnTo>
                    <a:pt x="0" y="514759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3175"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a:rPr>
                <a:t>Hardware</a:t>
              </a:r>
            </a:p>
          </p:txBody>
        </p:sp>
        <p:sp>
          <p:nvSpPr>
            <p:cNvPr id="63" name="Parallelogram 6">
              <a:extLst>
                <a:ext uri="{FF2B5EF4-FFF2-40B4-BE49-F238E27FC236}">
                  <a16:creationId xmlns:a16="http://schemas.microsoft.com/office/drawing/2014/main" id="{2EB9325A-D437-9240-B826-725810BC2FAF}"/>
                </a:ext>
              </a:extLst>
            </p:cNvPr>
            <p:cNvSpPr/>
            <p:nvPr/>
          </p:nvSpPr>
          <p:spPr>
            <a:xfrm rot="21276883">
              <a:off x="2661601" y="3338537"/>
              <a:ext cx="1001237" cy="729227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78390 w 1448882"/>
                <a:gd name="connsiteY3" fmla="*/ 46690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85365 w 1448882"/>
                <a:gd name="connsiteY3" fmla="*/ 314286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38521 w 1448882"/>
                <a:gd name="connsiteY1" fmla="*/ 45466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882" h="729227">
                  <a:moveTo>
                    <a:pt x="0" y="729227"/>
                  </a:moveTo>
                  <a:lnTo>
                    <a:pt x="38521" y="454660"/>
                  </a:lnTo>
                  <a:lnTo>
                    <a:pt x="1448882" y="0"/>
                  </a:lnTo>
                  <a:lnTo>
                    <a:pt x="1415998" y="258878"/>
                  </a:lnTo>
                  <a:lnTo>
                    <a:pt x="0" y="729227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1ED7903-5AF7-E24F-939B-0797ECDAB9C8}"/>
                </a:ext>
              </a:extLst>
            </p:cNvPr>
            <p:cNvGrpSpPr/>
            <p:nvPr/>
          </p:nvGrpSpPr>
          <p:grpSpPr>
            <a:xfrm>
              <a:off x="1373562" y="2588996"/>
              <a:ext cx="709278" cy="643258"/>
              <a:chOff x="2253793" y="3100657"/>
              <a:chExt cx="709278" cy="643258"/>
            </a:xfrm>
          </p:grpSpPr>
          <p:sp>
            <p:nvSpPr>
              <p:cNvPr id="81" name="Parallelogram 6">
                <a:extLst>
                  <a:ext uri="{FF2B5EF4-FFF2-40B4-BE49-F238E27FC236}">
                    <a16:creationId xmlns:a16="http://schemas.microsoft.com/office/drawing/2014/main" id="{E07DFD5A-3EB5-E742-A8C3-8ED5B73354A6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Parallelogram 6">
                <a:extLst>
                  <a:ext uri="{FF2B5EF4-FFF2-40B4-BE49-F238E27FC236}">
                    <a16:creationId xmlns:a16="http://schemas.microsoft.com/office/drawing/2014/main" id="{510A2B6B-04F9-DC4D-A506-071E7CE532FB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Parallelogram 6">
                <a:extLst>
                  <a:ext uri="{FF2B5EF4-FFF2-40B4-BE49-F238E27FC236}">
                    <a16:creationId xmlns:a16="http://schemas.microsoft.com/office/drawing/2014/main" id="{60CD87F1-F45E-3C44-921F-2EFDCBD67236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9DF3C56D-0563-EE47-BAFB-69C1453DC9C4}"/>
                </a:ext>
              </a:extLst>
            </p:cNvPr>
            <p:cNvGrpSpPr/>
            <p:nvPr/>
          </p:nvGrpSpPr>
          <p:grpSpPr>
            <a:xfrm>
              <a:off x="1792813" y="2837191"/>
              <a:ext cx="709278" cy="643258"/>
              <a:chOff x="2253793" y="3100657"/>
              <a:chExt cx="709278" cy="643258"/>
            </a:xfrm>
          </p:grpSpPr>
          <p:sp>
            <p:nvSpPr>
              <p:cNvPr id="78" name="Parallelogram 6">
                <a:extLst>
                  <a:ext uri="{FF2B5EF4-FFF2-40B4-BE49-F238E27FC236}">
                    <a16:creationId xmlns:a16="http://schemas.microsoft.com/office/drawing/2014/main" id="{BB425DDD-3CC1-604E-AC61-D1B1E433A4C8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Parallelogram 6">
                <a:extLst>
                  <a:ext uri="{FF2B5EF4-FFF2-40B4-BE49-F238E27FC236}">
                    <a16:creationId xmlns:a16="http://schemas.microsoft.com/office/drawing/2014/main" id="{27D3DBC4-8A9F-6249-B939-83B562AD92D8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Parallelogram 6">
                <a:extLst>
                  <a:ext uri="{FF2B5EF4-FFF2-40B4-BE49-F238E27FC236}">
                    <a16:creationId xmlns:a16="http://schemas.microsoft.com/office/drawing/2014/main" id="{19611AEE-9042-DC45-AFB6-43DC0FA77A9D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1FD6E956-6433-E448-AA71-68FA195DF558}"/>
                </a:ext>
              </a:extLst>
            </p:cNvPr>
            <p:cNvGrpSpPr/>
            <p:nvPr/>
          </p:nvGrpSpPr>
          <p:grpSpPr>
            <a:xfrm>
              <a:off x="2253793" y="3100657"/>
              <a:ext cx="709278" cy="643258"/>
              <a:chOff x="2253793" y="3100657"/>
              <a:chExt cx="709278" cy="643258"/>
            </a:xfrm>
          </p:grpSpPr>
          <p:sp>
            <p:nvSpPr>
              <p:cNvPr id="75" name="Parallelogram 6">
                <a:extLst>
                  <a:ext uri="{FF2B5EF4-FFF2-40B4-BE49-F238E27FC236}">
                    <a16:creationId xmlns:a16="http://schemas.microsoft.com/office/drawing/2014/main" id="{A7D7C3C8-3F19-C244-916B-4769C95E5940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Parallelogram 6">
                <a:extLst>
                  <a:ext uri="{FF2B5EF4-FFF2-40B4-BE49-F238E27FC236}">
                    <a16:creationId xmlns:a16="http://schemas.microsoft.com/office/drawing/2014/main" id="{5FC660A5-1490-9B4E-9612-1BC585261507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77" name="Parallelogram 6">
                <a:extLst>
                  <a:ext uri="{FF2B5EF4-FFF2-40B4-BE49-F238E27FC236}">
                    <a16:creationId xmlns:a16="http://schemas.microsoft.com/office/drawing/2014/main" id="{A35C60D5-0994-9A44-9DFB-48805CA61222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8456C3D-FE0A-874C-8DF2-63A468A0D12D}"/>
                </a:ext>
              </a:extLst>
            </p:cNvPr>
            <p:cNvGrpSpPr/>
            <p:nvPr/>
          </p:nvGrpSpPr>
          <p:grpSpPr>
            <a:xfrm>
              <a:off x="2403417" y="2449142"/>
              <a:ext cx="709278" cy="643258"/>
              <a:chOff x="2253793" y="3100657"/>
              <a:chExt cx="709278" cy="643258"/>
            </a:xfrm>
          </p:grpSpPr>
          <p:sp>
            <p:nvSpPr>
              <p:cNvPr id="72" name="Parallelogram 6">
                <a:extLst>
                  <a:ext uri="{FF2B5EF4-FFF2-40B4-BE49-F238E27FC236}">
                    <a16:creationId xmlns:a16="http://schemas.microsoft.com/office/drawing/2014/main" id="{00ACCB65-1AF9-7A4E-9C66-274F6EA8B819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Parallelogram 6">
                <a:extLst>
                  <a:ext uri="{FF2B5EF4-FFF2-40B4-BE49-F238E27FC236}">
                    <a16:creationId xmlns:a16="http://schemas.microsoft.com/office/drawing/2014/main" id="{9059C701-AB15-B443-85DC-770EBD1B8212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74" name="Parallelogram 6">
                <a:extLst>
                  <a:ext uri="{FF2B5EF4-FFF2-40B4-BE49-F238E27FC236}">
                    <a16:creationId xmlns:a16="http://schemas.microsoft.com/office/drawing/2014/main" id="{741571F4-A548-5742-B742-CACA33409444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EB0239E5-29D1-844C-90FF-1B40BFD29B15}"/>
                </a:ext>
              </a:extLst>
            </p:cNvPr>
            <p:cNvGrpSpPr/>
            <p:nvPr/>
          </p:nvGrpSpPr>
          <p:grpSpPr>
            <a:xfrm>
              <a:off x="2826280" y="2727746"/>
              <a:ext cx="709278" cy="643258"/>
              <a:chOff x="2253793" y="3100657"/>
              <a:chExt cx="709278" cy="643258"/>
            </a:xfrm>
          </p:grpSpPr>
          <p:sp>
            <p:nvSpPr>
              <p:cNvPr id="69" name="Parallelogram 6">
                <a:extLst>
                  <a:ext uri="{FF2B5EF4-FFF2-40B4-BE49-F238E27FC236}">
                    <a16:creationId xmlns:a16="http://schemas.microsoft.com/office/drawing/2014/main" id="{F9975780-D6E2-864E-BDCE-BB9E8B2A8B6F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Parallelogram 6">
                <a:extLst>
                  <a:ext uri="{FF2B5EF4-FFF2-40B4-BE49-F238E27FC236}">
                    <a16:creationId xmlns:a16="http://schemas.microsoft.com/office/drawing/2014/main" id="{DB726C5F-4596-114B-9171-321D26263B51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71" name="Parallelogram 6">
                <a:extLst>
                  <a:ext uri="{FF2B5EF4-FFF2-40B4-BE49-F238E27FC236}">
                    <a16:creationId xmlns:a16="http://schemas.microsoft.com/office/drawing/2014/main" id="{7F20996C-3DA1-4542-85C3-419264380369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C459C825-16ED-5846-8216-5A12519ACE39}"/>
              </a:ext>
            </a:extLst>
          </p:cNvPr>
          <p:cNvGrpSpPr/>
          <p:nvPr/>
        </p:nvGrpSpPr>
        <p:grpSpPr>
          <a:xfrm>
            <a:off x="3215796" y="3473274"/>
            <a:ext cx="2345326" cy="1851679"/>
            <a:chOff x="1317512" y="2216085"/>
            <a:chExt cx="2345326" cy="1851679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C7DC9E64-A55E-944B-BB76-52D4BE6294E6}"/>
                </a:ext>
              </a:extLst>
            </p:cNvPr>
            <p:cNvGrpSpPr/>
            <p:nvPr/>
          </p:nvGrpSpPr>
          <p:grpSpPr>
            <a:xfrm>
              <a:off x="1946049" y="2216085"/>
              <a:ext cx="709278" cy="643258"/>
              <a:chOff x="2253793" y="3100657"/>
              <a:chExt cx="709278" cy="643258"/>
            </a:xfrm>
          </p:grpSpPr>
          <p:sp>
            <p:nvSpPr>
              <p:cNvPr id="165" name="Parallelogram 6">
                <a:extLst>
                  <a:ext uri="{FF2B5EF4-FFF2-40B4-BE49-F238E27FC236}">
                    <a16:creationId xmlns:a16="http://schemas.microsoft.com/office/drawing/2014/main" id="{4559E608-3ADB-E545-AD4B-984D573F6FF4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Parallelogram 6">
                <a:extLst>
                  <a:ext uri="{FF2B5EF4-FFF2-40B4-BE49-F238E27FC236}">
                    <a16:creationId xmlns:a16="http://schemas.microsoft.com/office/drawing/2014/main" id="{2ADA7289-4101-E441-A944-AFB16045E289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Parallelogram 6">
                <a:extLst>
                  <a:ext uri="{FF2B5EF4-FFF2-40B4-BE49-F238E27FC236}">
                    <a16:creationId xmlns:a16="http://schemas.microsoft.com/office/drawing/2014/main" id="{A000A569-516F-7F46-AFCA-3821AC829C80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sp>
          <p:nvSpPr>
            <p:cNvPr id="143" name="Parallelogram 6">
              <a:extLst>
                <a:ext uri="{FF2B5EF4-FFF2-40B4-BE49-F238E27FC236}">
                  <a16:creationId xmlns:a16="http://schemas.microsoft.com/office/drawing/2014/main" id="{D77E9529-F7C6-0B47-BCBA-A13814CAB75C}"/>
                </a:ext>
              </a:extLst>
            </p:cNvPr>
            <p:cNvSpPr/>
            <p:nvPr/>
          </p:nvSpPr>
          <p:spPr>
            <a:xfrm rot="1065657" flipH="1">
              <a:off x="1317512" y="3402688"/>
              <a:ext cx="1461159" cy="514759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159" h="514759">
                  <a:moveTo>
                    <a:pt x="0" y="514759"/>
                  </a:moveTo>
                  <a:lnTo>
                    <a:pt x="83833" y="246332"/>
                  </a:lnTo>
                  <a:lnTo>
                    <a:pt x="1461159" y="0"/>
                  </a:lnTo>
                  <a:lnTo>
                    <a:pt x="1378390" y="252440"/>
                  </a:lnTo>
                  <a:lnTo>
                    <a:pt x="0" y="514759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3175"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a:rPr>
                <a:t>Hardware</a:t>
              </a:r>
            </a:p>
          </p:txBody>
        </p:sp>
        <p:sp>
          <p:nvSpPr>
            <p:cNvPr id="144" name="Parallelogram 6">
              <a:extLst>
                <a:ext uri="{FF2B5EF4-FFF2-40B4-BE49-F238E27FC236}">
                  <a16:creationId xmlns:a16="http://schemas.microsoft.com/office/drawing/2014/main" id="{5E8A55D5-7348-514E-80DE-34DBE0C90783}"/>
                </a:ext>
              </a:extLst>
            </p:cNvPr>
            <p:cNvSpPr/>
            <p:nvPr/>
          </p:nvSpPr>
          <p:spPr>
            <a:xfrm rot="21276883">
              <a:off x="2661601" y="3338537"/>
              <a:ext cx="1001237" cy="729227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78390 w 1448882"/>
                <a:gd name="connsiteY3" fmla="*/ 46690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85365 w 1448882"/>
                <a:gd name="connsiteY3" fmla="*/ 314286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38521 w 1448882"/>
                <a:gd name="connsiteY1" fmla="*/ 45466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882" h="729227">
                  <a:moveTo>
                    <a:pt x="0" y="729227"/>
                  </a:moveTo>
                  <a:lnTo>
                    <a:pt x="38521" y="454660"/>
                  </a:lnTo>
                  <a:lnTo>
                    <a:pt x="1448882" y="0"/>
                  </a:lnTo>
                  <a:lnTo>
                    <a:pt x="1415998" y="258878"/>
                  </a:lnTo>
                  <a:lnTo>
                    <a:pt x="0" y="729227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15AEE151-D97B-BE45-B257-81F000B7603F}"/>
                </a:ext>
              </a:extLst>
            </p:cNvPr>
            <p:cNvGrpSpPr/>
            <p:nvPr/>
          </p:nvGrpSpPr>
          <p:grpSpPr>
            <a:xfrm>
              <a:off x="1373562" y="2588996"/>
              <a:ext cx="709278" cy="643258"/>
              <a:chOff x="2253793" y="3100657"/>
              <a:chExt cx="709278" cy="643258"/>
            </a:xfrm>
          </p:grpSpPr>
          <p:sp>
            <p:nvSpPr>
              <p:cNvPr id="162" name="Parallelogram 6">
                <a:extLst>
                  <a:ext uri="{FF2B5EF4-FFF2-40B4-BE49-F238E27FC236}">
                    <a16:creationId xmlns:a16="http://schemas.microsoft.com/office/drawing/2014/main" id="{40EA3616-55A3-784D-A921-E76D97AADB34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Parallelogram 6">
                <a:extLst>
                  <a:ext uri="{FF2B5EF4-FFF2-40B4-BE49-F238E27FC236}">
                    <a16:creationId xmlns:a16="http://schemas.microsoft.com/office/drawing/2014/main" id="{778E4EFB-B15B-6B43-A3A7-6787D315B3BA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Parallelogram 6">
                <a:extLst>
                  <a:ext uri="{FF2B5EF4-FFF2-40B4-BE49-F238E27FC236}">
                    <a16:creationId xmlns:a16="http://schemas.microsoft.com/office/drawing/2014/main" id="{69B3EB76-1D57-1643-A0A8-20FE74574C17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8733D47C-8147-F848-8C61-242C573F94A6}"/>
                </a:ext>
              </a:extLst>
            </p:cNvPr>
            <p:cNvGrpSpPr/>
            <p:nvPr/>
          </p:nvGrpSpPr>
          <p:grpSpPr>
            <a:xfrm>
              <a:off x="1792813" y="2837191"/>
              <a:ext cx="709278" cy="643258"/>
              <a:chOff x="2253793" y="3100657"/>
              <a:chExt cx="709278" cy="643258"/>
            </a:xfrm>
          </p:grpSpPr>
          <p:sp>
            <p:nvSpPr>
              <p:cNvPr id="159" name="Parallelogram 6">
                <a:extLst>
                  <a:ext uri="{FF2B5EF4-FFF2-40B4-BE49-F238E27FC236}">
                    <a16:creationId xmlns:a16="http://schemas.microsoft.com/office/drawing/2014/main" id="{C5E2A0DE-C8F6-1249-A89C-CEE69F8C3A1C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Parallelogram 6">
                <a:extLst>
                  <a:ext uri="{FF2B5EF4-FFF2-40B4-BE49-F238E27FC236}">
                    <a16:creationId xmlns:a16="http://schemas.microsoft.com/office/drawing/2014/main" id="{7F75FA8D-040E-1A4A-A25F-C5F413D962E9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Parallelogram 6">
                <a:extLst>
                  <a:ext uri="{FF2B5EF4-FFF2-40B4-BE49-F238E27FC236}">
                    <a16:creationId xmlns:a16="http://schemas.microsoft.com/office/drawing/2014/main" id="{4D946E61-81F9-FB46-897F-2C383DB63662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5B6BB5E2-0261-1141-A203-4B61563D1D14}"/>
                </a:ext>
              </a:extLst>
            </p:cNvPr>
            <p:cNvGrpSpPr/>
            <p:nvPr/>
          </p:nvGrpSpPr>
          <p:grpSpPr>
            <a:xfrm>
              <a:off x="2253793" y="3100657"/>
              <a:ext cx="709278" cy="643258"/>
              <a:chOff x="2253793" y="3100657"/>
              <a:chExt cx="709278" cy="643258"/>
            </a:xfrm>
          </p:grpSpPr>
          <p:sp>
            <p:nvSpPr>
              <p:cNvPr id="156" name="Parallelogram 6">
                <a:extLst>
                  <a:ext uri="{FF2B5EF4-FFF2-40B4-BE49-F238E27FC236}">
                    <a16:creationId xmlns:a16="http://schemas.microsoft.com/office/drawing/2014/main" id="{CFD330E6-6188-A949-BCC2-7FB511B9A11C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Parallelogram 6">
                <a:extLst>
                  <a:ext uri="{FF2B5EF4-FFF2-40B4-BE49-F238E27FC236}">
                    <a16:creationId xmlns:a16="http://schemas.microsoft.com/office/drawing/2014/main" id="{418FA5DD-7AFE-2E4D-9E7D-52227663057C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158" name="Parallelogram 6">
                <a:extLst>
                  <a:ext uri="{FF2B5EF4-FFF2-40B4-BE49-F238E27FC236}">
                    <a16:creationId xmlns:a16="http://schemas.microsoft.com/office/drawing/2014/main" id="{602CABAF-09E6-1742-A5C8-22EF1E016B90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A0D6C959-BFC5-474F-B1C5-5C01E66B59CF}"/>
                </a:ext>
              </a:extLst>
            </p:cNvPr>
            <p:cNvGrpSpPr/>
            <p:nvPr/>
          </p:nvGrpSpPr>
          <p:grpSpPr>
            <a:xfrm>
              <a:off x="2403417" y="2449142"/>
              <a:ext cx="709278" cy="643258"/>
              <a:chOff x="2253793" y="3100657"/>
              <a:chExt cx="709278" cy="643258"/>
            </a:xfrm>
          </p:grpSpPr>
          <p:sp>
            <p:nvSpPr>
              <p:cNvPr id="153" name="Parallelogram 6">
                <a:extLst>
                  <a:ext uri="{FF2B5EF4-FFF2-40B4-BE49-F238E27FC236}">
                    <a16:creationId xmlns:a16="http://schemas.microsoft.com/office/drawing/2014/main" id="{4EA5AD50-1604-6F4D-8520-2B12351F3CC1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Parallelogram 6">
                <a:extLst>
                  <a:ext uri="{FF2B5EF4-FFF2-40B4-BE49-F238E27FC236}">
                    <a16:creationId xmlns:a16="http://schemas.microsoft.com/office/drawing/2014/main" id="{DB0536C1-B3E7-8B48-89F3-C3AE92F3EE75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155" name="Parallelogram 6">
                <a:extLst>
                  <a:ext uri="{FF2B5EF4-FFF2-40B4-BE49-F238E27FC236}">
                    <a16:creationId xmlns:a16="http://schemas.microsoft.com/office/drawing/2014/main" id="{27B31BD6-0A50-C24D-B786-B74611526146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9EF27B29-6F85-EA4E-BB3E-8586FD466CDC}"/>
                </a:ext>
              </a:extLst>
            </p:cNvPr>
            <p:cNvGrpSpPr/>
            <p:nvPr/>
          </p:nvGrpSpPr>
          <p:grpSpPr>
            <a:xfrm>
              <a:off x="2826280" y="2727746"/>
              <a:ext cx="709278" cy="643258"/>
              <a:chOff x="2253793" y="3100657"/>
              <a:chExt cx="709278" cy="643258"/>
            </a:xfrm>
          </p:grpSpPr>
          <p:sp>
            <p:nvSpPr>
              <p:cNvPr id="150" name="Parallelogram 6">
                <a:extLst>
                  <a:ext uri="{FF2B5EF4-FFF2-40B4-BE49-F238E27FC236}">
                    <a16:creationId xmlns:a16="http://schemas.microsoft.com/office/drawing/2014/main" id="{E015F994-1633-2B4A-BEDE-89434CF930F6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Parallelogram 6">
                <a:extLst>
                  <a:ext uri="{FF2B5EF4-FFF2-40B4-BE49-F238E27FC236}">
                    <a16:creationId xmlns:a16="http://schemas.microsoft.com/office/drawing/2014/main" id="{FE0D1729-C9B9-4845-AAB2-4C5D87A2E2B0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152" name="Parallelogram 6">
                <a:extLst>
                  <a:ext uri="{FF2B5EF4-FFF2-40B4-BE49-F238E27FC236}">
                    <a16:creationId xmlns:a16="http://schemas.microsoft.com/office/drawing/2014/main" id="{1A7044A8-3844-494A-9837-1603AE7691ED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B4517B98-D14F-3C4C-8C7F-0D47CF3C0F8D}"/>
              </a:ext>
            </a:extLst>
          </p:cNvPr>
          <p:cNvGrpSpPr/>
          <p:nvPr/>
        </p:nvGrpSpPr>
        <p:grpSpPr>
          <a:xfrm>
            <a:off x="649477" y="1269516"/>
            <a:ext cx="2345326" cy="1851679"/>
            <a:chOff x="1317512" y="2216085"/>
            <a:chExt cx="2345326" cy="1851679"/>
          </a:xfrm>
        </p:grpSpPr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3A39ECDE-F780-8143-B5D9-6BB7DB283AF1}"/>
                </a:ext>
              </a:extLst>
            </p:cNvPr>
            <p:cNvGrpSpPr/>
            <p:nvPr/>
          </p:nvGrpSpPr>
          <p:grpSpPr>
            <a:xfrm>
              <a:off x="1946049" y="2216085"/>
              <a:ext cx="709278" cy="643258"/>
              <a:chOff x="2253793" y="3100657"/>
              <a:chExt cx="709278" cy="643258"/>
            </a:xfrm>
          </p:grpSpPr>
          <p:sp>
            <p:nvSpPr>
              <p:cNvPr id="192" name="Parallelogram 6">
                <a:extLst>
                  <a:ext uri="{FF2B5EF4-FFF2-40B4-BE49-F238E27FC236}">
                    <a16:creationId xmlns:a16="http://schemas.microsoft.com/office/drawing/2014/main" id="{B83C46FB-573D-694A-8E87-7C124AD43E7C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Parallelogram 6">
                <a:extLst>
                  <a:ext uri="{FF2B5EF4-FFF2-40B4-BE49-F238E27FC236}">
                    <a16:creationId xmlns:a16="http://schemas.microsoft.com/office/drawing/2014/main" id="{9006829A-478B-0A41-89D0-ED7EF66F3D64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Parallelogram 6">
                <a:extLst>
                  <a:ext uri="{FF2B5EF4-FFF2-40B4-BE49-F238E27FC236}">
                    <a16:creationId xmlns:a16="http://schemas.microsoft.com/office/drawing/2014/main" id="{B76DB831-377A-8A41-9737-F62E9AB04A76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sp>
          <p:nvSpPr>
            <p:cNvPr id="170" name="Parallelogram 6">
              <a:extLst>
                <a:ext uri="{FF2B5EF4-FFF2-40B4-BE49-F238E27FC236}">
                  <a16:creationId xmlns:a16="http://schemas.microsoft.com/office/drawing/2014/main" id="{7AE6929B-FBFE-D94A-9F11-0BCD567C4A3F}"/>
                </a:ext>
              </a:extLst>
            </p:cNvPr>
            <p:cNvSpPr/>
            <p:nvPr/>
          </p:nvSpPr>
          <p:spPr>
            <a:xfrm rot="1065657" flipH="1">
              <a:off x="1317512" y="3402688"/>
              <a:ext cx="1461159" cy="514759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159" h="514759">
                  <a:moveTo>
                    <a:pt x="0" y="514759"/>
                  </a:moveTo>
                  <a:lnTo>
                    <a:pt x="83833" y="246332"/>
                  </a:lnTo>
                  <a:lnTo>
                    <a:pt x="1461159" y="0"/>
                  </a:lnTo>
                  <a:lnTo>
                    <a:pt x="1378390" y="252440"/>
                  </a:lnTo>
                  <a:lnTo>
                    <a:pt x="0" y="514759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3175"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a:rPr>
                <a:t>Hardware</a:t>
              </a:r>
            </a:p>
          </p:txBody>
        </p:sp>
        <p:sp>
          <p:nvSpPr>
            <p:cNvPr id="171" name="Parallelogram 6">
              <a:extLst>
                <a:ext uri="{FF2B5EF4-FFF2-40B4-BE49-F238E27FC236}">
                  <a16:creationId xmlns:a16="http://schemas.microsoft.com/office/drawing/2014/main" id="{A78BEDFA-8552-D64A-824C-0AC2E50F19F3}"/>
                </a:ext>
              </a:extLst>
            </p:cNvPr>
            <p:cNvSpPr/>
            <p:nvPr/>
          </p:nvSpPr>
          <p:spPr>
            <a:xfrm rot="21276883">
              <a:off x="2661601" y="3338537"/>
              <a:ext cx="1001237" cy="729227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78390 w 1448882"/>
                <a:gd name="connsiteY3" fmla="*/ 46690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85365 w 1448882"/>
                <a:gd name="connsiteY3" fmla="*/ 314286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38521 w 1448882"/>
                <a:gd name="connsiteY1" fmla="*/ 45466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882" h="729227">
                  <a:moveTo>
                    <a:pt x="0" y="729227"/>
                  </a:moveTo>
                  <a:lnTo>
                    <a:pt x="38521" y="454660"/>
                  </a:lnTo>
                  <a:lnTo>
                    <a:pt x="1448882" y="0"/>
                  </a:lnTo>
                  <a:lnTo>
                    <a:pt x="1415998" y="258878"/>
                  </a:lnTo>
                  <a:lnTo>
                    <a:pt x="0" y="729227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2EA59850-A554-0C41-AF8C-A208A58C9765}"/>
                </a:ext>
              </a:extLst>
            </p:cNvPr>
            <p:cNvGrpSpPr/>
            <p:nvPr/>
          </p:nvGrpSpPr>
          <p:grpSpPr>
            <a:xfrm>
              <a:off x="1373562" y="2588996"/>
              <a:ext cx="709278" cy="643258"/>
              <a:chOff x="2253793" y="3100657"/>
              <a:chExt cx="709278" cy="643258"/>
            </a:xfrm>
          </p:grpSpPr>
          <p:sp>
            <p:nvSpPr>
              <p:cNvPr id="189" name="Parallelogram 6">
                <a:extLst>
                  <a:ext uri="{FF2B5EF4-FFF2-40B4-BE49-F238E27FC236}">
                    <a16:creationId xmlns:a16="http://schemas.microsoft.com/office/drawing/2014/main" id="{56245806-F8B7-0E45-8E88-B3D32CF72809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Parallelogram 6">
                <a:extLst>
                  <a:ext uri="{FF2B5EF4-FFF2-40B4-BE49-F238E27FC236}">
                    <a16:creationId xmlns:a16="http://schemas.microsoft.com/office/drawing/2014/main" id="{29719A9C-FF00-BC45-AA60-AECB8685EE53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Parallelogram 6">
                <a:extLst>
                  <a:ext uri="{FF2B5EF4-FFF2-40B4-BE49-F238E27FC236}">
                    <a16:creationId xmlns:a16="http://schemas.microsoft.com/office/drawing/2014/main" id="{9B4A923E-DAED-8C40-968B-80710A26C628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F4E1F8CE-57A5-1944-80CE-AB406BDBDBC2}"/>
                </a:ext>
              </a:extLst>
            </p:cNvPr>
            <p:cNvGrpSpPr/>
            <p:nvPr/>
          </p:nvGrpSpPr>
          <p:grpSpPr>
            <a:xfrm>
              <a:off x="1792813" y="2837191"/>
              <a:ext cx="709278" cy="643258"/>
              <a:chOff x="2253793" y="3100657"/>
              <a:chExt cx="709278" cy="643258"/>
            </a:xfrm>
          </p:grpSpPr>
          <p:sp>
            <p:nvSpPr>
              <p:cNvPr id="186" name="Parallelogram 6">
                <a:extLst>
                  <a:ext uri="{FF2B5EF4-FFF2-40B4-BE49-F238E27FC236}">
                    <a16:creationId xmlns:a16="http://schemas.microsoft.com/office/drawing/2014/main" id="{20B641FF-A83C-5D4E-9830-A0F352372438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Parallelogram 6">
                <a:extLst>
                  <a:ext uri="{FF2B5EF4-FFF2-40B4-BE49-F238E27FC236}">
                    <a16:creationId xmlns:a16="http://schemas.microsoft.com/office/drawing/2014/main" id="{F4297C23-81AC-8B4A-998C-7276DE01FE49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Parallelogram 6">
                <a:extLst>
                  <a:ext uri="{FF2B5EF4-FFF2-40B4-BE49-F238E27FC236}">
                    <a16:creationId xmlns:a16="http://schemas.microsoft.com/office/drawing/2014/main" id="{CFD1CD30-60F2-734D-9B2A-9F91FB92EBBA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EA5DBC3A-ABAF-2648-BC1E-3E75F53B8089}"/>
                </a:ext>
              </a:extLst>
            </p:cNvPr>
            <p:cNvGrpSpPr/>
            <p:nvPr/>
          </p:nvGrpSpPr>
          <p:grpSpPr>
            <a:xfrm>
              <a:off x="2253793" y="3100657"/>
              <a:ext cx="709278" cy="643258"/>
              <a:chOff x="2253793" y="3100657"/>
              <a:chExt cx="709278" cy="643258"/>
            </a:xfrm>
          </p:grpSpPr>
          <p:sp>
            <p:nvSpPr>
              <p:cNvPr id="183" name="Parallelogram 6">
                <a:extLst>
                  <a:ext uri="{FF2B5EF4-FFF2-40B4-BE49-F238E27FC236}">
                    <a16:creationId xmlns:a16="http://schemas.microsoft.com/office/drawing/2014/main" id="{5172EE32-D945-B244-A726-E567611A742B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Parallelogram 6">
                <a:extLst>
                  <a:ext uri="{FF2B5EF4-FFF2-40B4-BE49-F238E27FC236}">
                    <a16:creationId xmlns:a16="http://schemas.microsoft.com/office/drawing/2014/main" id="{B62AE725-D5A5-A249-9FFE-4C9F30EB51B1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185" name="Parallelogram 6">
                <a:extLst>
                  <a:ext uri="{FF2B5EF4-FFF2-40B4-BE49-F238E27FC236}">
                    <a16:creationId xmlns:a16="http://schemas.microsoft.com/office/drawing/2014/main" id="{F558735E-DCEF-A746-B157-BD1FED7152F0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02F85C3D-6B87-AC42-9A2B-3F02C28CB267}"/>
                </a:ext>
              </a:extLst>
            </p:cNvPr>
            <p:cNvGrpSpPr/>
            <p:nvPr/>
          </p:nvGrpSpPr>
          <p:grpSpPr>
            <a:xfrm>
              <a:off x="2403417" y="2449142"/>
              <a:ext cx="709278" cy="643258"/>
              <a:chOff x="2253793" y="3100657"/>
              <a:chExt cx="709278" cy="643258"/>
            </a:xfrm>
          </p:grpSpPr>
          <p:sp>
            <p:nvSpPr>
              <p:cNvPr id="180" name="Parallelogram 6">
                <a:extLst>
                  <a:ext uri="{FF2B5EF4-FFF2-40B4-BE49-F238E27FC236}">
                    <a16:creationId xmlns:a16="http://schemas.microsoft.com/office/drawing/2014/main" id="{AB3363CF-1911-E642-A77F-2278A0370756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Parallelogram 6">
                <a:extLst>
                  <a:ext uri="{FF2B5EF4-FFF2-40B4-BE49-F238E27FC236}">
                    <a16:creationId xmlns:a16="http://schemas.microsoft.com/office/drawing/2014/main" id="{3030F8D4-50D1-6944-95FD-EB70421921B1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182" name="Parallelogram 6">
                <a:extLst>
                  <a:ext uri="{FF2B5EF4-FFF2-40B4-BE49-F238E27FC236}">
                    <a16:creationId xmlns:a16="http://schemas.microsoft.com/office/drawing/2014/main" id="{9EFCD600-551D-5147-A5C9-B87A0032556C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27F86E90-ABE0-514A-AEE0-1A3F7BEF79F5}"/>
                </a:ext>
              </a:extLst>
            </p:cNvPr>
            <p:cNvGrpSpPr/>
            <p:nvPr/>
          </p:nvGrpSpPr>
          <p:grpSpPr>
            <a:xfrm>
              <a:off x="2826280" y="2727746"/>
              <a:ext cx="709278" cy="643258"/>
              <a:chOff x="2253793" y="3100657"/>
              <a:chExt cx="709278" cy="643258"/>
            </a:xfrm>
          </p:grpSpPr>
          <p:sp>
            <p:nvSpPr>
              <p:cNvPr id="177" name="Parallelogram 6">
                <a:extLst>
                  <a:ext uri="{FF2B5EF4-FFF2-40B4-BE49-F238E27FC236}">
                    <a16:creationId xmlns:a16="http://schemas.microsoft.com/office/drawing/2014/main" id="{1827BF38-2B8F-1042-8271-E7BBB9318047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Parallelogram 6">
                <a:extLst>
                  <a:ext uri="{FF2B5EF4-FFF2-40B4-BE49-F238E27FC236}">
                    <a16:creationId xmlns:a16="http://schemas.microsoft.com/office/drawing/2014/main" id="{50DA8423-1F12-114D-957E-1231BE641047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179" name="Parallelogram 6">
                <a:extLst>
                  <a:ext uri="{FF2B5EF4-FFF2-40B4-BE49-F238E27FC236}">
                    <a16:creationId xmlns:a16="http://schemas.microsoft.com/office/drawing/2014/main" id="{CE64E8DD-AC70-4449-AD26-2F972D4116BE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958890FC-A584-F348-84F8-45BBF93F8439}"/>
              </a:ext>
            </a:extLst>
          </p:cNvPr>
          <p:cNvGrpSpPr/>
          <p:nvPr/>
        </p:nvGrpSpPr>
        <p:grpSpPr>
          <a:xfrm>
            <a:off x="5710254" y="1342605"/>
            <a:ext cx="2345326" cy="1851679"/>
            <a:chOff x="1317512" y="2216085"/>
            <a:chExt cx="2345326" cy="1851679"/>
          </a:xfrm>
        </p:grpSpPr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4644AE1C-30FF-DF44-83A8-3889396D603D}"/>
                </a:ext>
              </a:extLst>
            </p:cNvPr>
            <p:cNvGrpSpPr/>
            <p:nvPr/>
          </p:nvGrpSpPr>
          <p:grpSpPr>
            <a:xfrm>
              <a:off x="1946049" y="2216085"/>
              <a:ext cx="709278" cy="643258"/>
              <a:chOff x="2253793" y="3100657"/>
              <a:chExt cx="709278" cy="643258"/>
            </a:xfrm>
          </p:grpSpPr>
          <p:sp>
            <p:nvSpPr>
              <p:cNvPr id="219" name="Parallelogram 6">
                <a:extLst>
                  <a:ext uri="{FF2B5EF4-FFF2-40B4-BE49-F238E27FC236}">
                    <a16:creationId xmlns:a16="http://schemas.microsoft.com/office/drawing/2014/main" id="{14E548E6-2C83-5542-9DEA-C8ECB51B4F27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Parallelogram 6">
                <a:extLst>
                  <a:ext uri="{FF2B5EF4-FFF2-40B4-BE49-F238E27FC236}">
                    <a16:creationId xmlns:a16="http://schemas.microsoft.com/office/drawing/2014/main" id="{9F5F7BB2-9087-8E4B-BA7F-85CE0CFA582B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Parallelogram 6">
                <a:extLst>
                  <a:ext uri="{FF2B5EF4-FFF2-40B4-BE49-F238E27FC236}">
                    <a16:creationId xmlns:a16="http://schemas.microsoft.com/office/drawing/2014/main" id="{E68F91B9-B7DE-1647-8E94-5E38CEB5AEEA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sp>
          <p:nvSpPr>
            <p:cNvPr id="197" name="Parallelogram 6">
              <a:extLst>
                <a:ext uri="{FF2B5EF4-FFF2-40B4-BE49-F238E27FC236}">
                  <a16:creationId xmlns:a16="http://schemas.microsoft.com/office/drawing/2014/main" id="{456B4868-F9A3-4D4C-813C-44ACAF4A6B55}"/>
                </a:ext>
              </a:extLst>
            </p:cNvPr>
            <p:cNvSpPr/>
            <p:nvPr/>
          </p:nvSpPr>
          <p:spPr>
            <a:xfrm rot="1065657" flipH="1">
              <a:off x="1317512" y="3402688"/>
              <a:ext cx="1461159" cy="514759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159" h="514759">
                  <a:moveTo>
                    <a:pt x="0" y="514759"/>
                  </a:moveTo>
                  <a:lnTo>
                    <a:pt x="83833" y="246332"/>
                  </a:lnTo>
                  <a:lnTo>
                    <a:pt x="1461159" y="0"/>
                  </a:lnTo>
                  <a:lnTo>
                    <a:pt x="1378390" y="252440"/>
                  </a:lnTo>
                  <a:lnTo>
                    <a:pt x="0" y="514759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3175"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a:rPr>
                <a:t>Hardware</a:t>
              </a:r>
            </a:p>
          </p:txBody>
        </p:sp>
        <p:sp>
          <p:nvSpPr>
            <p:cNvPr id="198" name="Parallelogram 6">
              <a:extLst>
                <a:ext uri="{FF2B5EF4-FFF2-40B4-BE49-F238E27FC236}">
                  <a16:creationId xmlns:a16="http://schemas.microsoft.com/office/drawing/2014/main" id="{379A05CF-CDE9-9345-9132-3B742EE074A5}"/>
                </a:ext>
              </a:extLst>
            </p:cNvPr>
            <p:cNvSpPr/>
            <p:nvPr/>
          </p:nvSpPr>
          <p:spPr>
            <a:xfrm rot="21276883">
              <a:off x="2661601" y="3338537"/>
              <a:ext cx="1001237" cy="729227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78390 w 1448882"/>
                <a:gd name="connsiteY3" fmla="*/ 46690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85365 w 1448882"/>
                <a:gd name="connsiteY3" fmla="*/ 314286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38521 w 1448882"/>
                <a:gd name="connsiteY1" fmla="*/ 45466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882" h="729227">
                  <a:moveTo>
                    <a:pt x="0" y="729227"/>
                  </a:moveTo>
                  <a:lnTo>
                    <a:pt x="38521" y="454660"/>
                  </a:lnTo>
                  <a:lnTo>
                    <a:pt x="1448882" y="0"/>
                  </a:lnTo>
                  <a:lnTo>
                    <a:pt x="1415998" y="258878"/>
                  </a:lnTo>
                  <a:lnTo>
                    <a:pt x="0" y="729227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E7A6FB0F-BB4E-304D-B90B-77B45DD36EF7}"/>
                </a:ext>
              </a:extLst>
            </p:cNvPr>
            <p:cNvGrpSpPr/>
            <p:nvPr/>
          </p:nvGrpSpPr>
          <p:grpSpPr>
            <a:xfrm>
              <a:off x="1373562" y="2588996"/>
              <a:ext cx="709278" cy="643258"/>
              <a:chOff x="2253793" y="3100657"/>
              <a:chExt cx="709278" cy="643258"/>
            </a:xfrm>
          </p:grpSpPr>
          <p:sp>
            <p:nvSpPr>
              <p:cNvPr id="216" name="Parallelogram 6">
                <a:extLst>
                  <a:ext uri="{FF2B5EF4-FFF2-40B4-BE49-F238E27FC236}">
                    <a16:creationId xmlns:a16="http://schemas.microsoft.com/office/drawing/2014/main" id="{81216D8D-4DFB-B949-BB3A-3922829FDD58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Parallelogram 6">
                <a:extLst>
                  <a:ext uri="{FF2B5EF4-FFF2-40B4-BE49-F238E27FC236}">
                    <a16:creationId xmlns:a16="http://schemas.microsoft.com/office/drawing/2014/main" id="{3B255C9F-0940-544F-8BDF-E6999F688DBB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Parallelogram 6">
                <a:extLst>
                  <a:ext uri="{FF2B5EF4-FFF2-40B4-BE49-F238E27FC236}">
                    <a16:creationId xmlns:a16="http://schemas.microsoft.com/office/drawing/2014/main" id="{FA9E727D-C8DB-DB49-A573-21EF29587728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6B0FC5AC-13BE-9A45-ABAB-874B933507B9}"/>
                </a:ext>
              </a:extLst>
            </p:cNvPr>
            <p:cNvGrpSpPr/>
            <p:nvPr/>
          </p:nvGrpSpPr>
          <p:grpSpPr>
            <a:xfrm>
              <a:off x="1792813" y="2837191"/>
              <a:ext cx="709278" cy="643258"/>
              <a:chOff x="2253793" y="3100657"/>
              <a:chExt cx="709278" cy="643258"/>
            </a:xfrm>
          </p:grpSpPr>
          <p:sp>
            <p:nvSpPr>
              <p:cNvPr id="213" name="Parallelogram 6">
                <a:extLst>
                  <a:ext uri="{FF2B5EF4-FFF2-40B4-BE49-F238E27FC236}">
                    <a16:creationId xmlns:a16="http://schemas.microsoft.com/office/drawing/2014/main" id="{0775D0E3-B6AA-4349-9A3C-1CBDEA656E8F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Parallelogram 6">
                <a:extLst>
                  <a:ext uri="{FF2B5EF4-FFF2-40B4-BE49-F238E27FC236}">
                    <a16:creationId xmlns:a16="http://schemas.microsoft.com/office/drawing/2014/main" id="{403EA125-C6B8-1842-BE84-E8F8223A3361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Parallelogram 6">
                <a:extLst>
                  <a:ext uri="{FF2B5EF4-FFF2-40B4-BE49-F238E27FC236}">
                    <a16:creationId xmlns:a16="http://schemas.microsoft.com/office/drawing/2014/main" id="{F4B8AB6F-0AA0-F14B-8D75-5476D59C4EAD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2596C732-4D35-224D-B184-E97DF9E679A1}"/>
                </a:ext>
              </a:extLst>
            </p:cNvPr>
            <p:cNvGrpSpPr/>
            <p:nvPr/>
          </p:nvGrpSpPr>
          <p:grpSpPr>
            <a:xfrm>
              <a:off x="2253793" y="3100657"/>
              <a:ext cx="709278" cy="643258"/>
              <a:chOff x="2253793" y="3100657"/>
              <a:chExt cx="709278" cy="643258"/>
            </a:xfrm>
          </p:grpSpPr>
          <p:sp>
            <p:nvSpPr>
              <p:cNvPr id="210" name="Parallelogram 6">
                <a:extLst>
                  <a:ext uri="{FF2B5EF4-FFF2-40B4-BE49-F238E27FC236}">
                    <a16:creationId xmlns:a16="http://schemas.microsoft.com/office/drawing/2014/main" id="{34DCDD5C-E480-F343-81DD-A528FF5FA948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Parallelogram 6">
                <a:extLst>
                  <a:ext uri="{FF2B5EF4-FFF2-40B4-BE49-F238E27FC236}">
                    <a16:creationId xmlns:a16="http://schemas.microsoft.com/office/drawing/2014/main" id="{00880A30-CB3D-9A43-A0FF-51EEDC60474E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212" name="Parallelogram 6">
                <a:extLst>
                  <a:ext uri="{FF2B5EF4-FFF2-40B4-BE49-F238E27FC236}">
                    <a16:creationId xmlns:a16="http://schemas.microsoft.com/office/drawing/2014/main" id="{7C80654D-60F7-4C4D-BD2B-92327ADD0530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3CDFDAA5-A536-3B48-9C0A-2D73FC69F2D0}"/>
                </a:ext>
              </a:extLst>
            </p:cNvPr>
            <p:cNvGrpSpPr/>
            <p:nvPr/>
          </p:nvGrpSpPr>
          <p:grpSpPr>
            <a:xfrm>
              <a:off x="2403417" y="2449142"/>
              <a:ext cx="709278" cy="643258"/>
              <a:chOff x="2253793" y="3100657"/>
              <a:chExt cx="709278" cy="643258"/>
            </a:xfrm>
          </p:grpSpPr>
          <p:sp>
            <p:nvSpPr>
              <p:cNvPr id="207" name="Parallelogram 6">
                <a:extLst>
                  <a:ext uri="{FF2B5EF4-FFF2-40B4-BE49-F238E27FC236}">
                    <a16:creationId xmlns:a16="http://schemas.microsoft.com/office/drawing/2014/main" id="{8A616DC4-8B21-3545-808A-169A9AC2CE87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Parallelogram 6">
                <a:extLst>
                  <a:ext uri="{FF2B5EF4-FFF2-40B4-BE49-F238E27FC236}">
                    <a16:creationId xmlns:a16="http://schemas.microsoft.com/office/drawing/2014/main" id="{4373BB5B-E855-E145-A223-53411AF76C2D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209" name="Parallelogram 6">
                <a:extLst>
                  <a:ext uri="{FF2B5EF4-FFF2-40B4-BE49-F238E27FC236}">
                    <a16:creationId xmlns:a16="http://schemas.microsoft.com/office/drawing/2014/main" id="{F025C9E0-F45D-E840-BD2C-B79D6C4A72B0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FA5002DD-F409-4244-B104-FF78916D378E}"/>
                </a:ext>
              </a:extLst>
            </p:cNvPr>
            <p:cNvGrpSpPr/>
            <p:nvPr/>
          </p:nvGrpSpPr>
          <p:grpSpPr>
            <a:xfrm>
              <a:off x="2826280" y="2727746"/>
              <a:ext cx="709278" cy="643258"/>
              <a:chOff x="2253793" y="3100657"/>
              <a:chExt cx="709278" cy="643258"/>
            </a:xfrm>
          </p:grpSpPr>
          <p:sp>
            <p:nvSpPr>
              <p:cNvPr id="204" name="Parallelogram 6">
                <a:extLst>
                  <a:ext uri="{FF2B5EF4-FFF2-40B4-BE49-F238E27FC236}">
                    <a16:creationId xmlns:a16="http://schemas.microsoft.com/office/drawing/2014/main" id="{3F9491D0-5322-7C45-91B9-3191C325B669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Parallelogram 6">
                <a:extLst>
                  <a:ext uri="{FF2B5EF4-FFF2-40B4-BE49-F238E27FC236}">
                    <a16:creationId xmlns:a16="http://schemas.microsoft.com/office/drawing/2014/main" id="{5C1F2AB2-40B5-1E4D-AC2A-D2A525614DC8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206" name="Parallelogram 6">
                <a:extLst>
                  <a:ext uri="{FF2B5EF4-FFF2-40B4-BE49-F238E27FC236}">
                    <a16:creationId xmlns:a16="http://schemas.microsoft.com/office/drawing/2014/main" id="{FB90F6CA-5AC3-A242-B2C4-ED907C8EF768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90D4C7AC-4799-5942-BBB9-F8269CA4B886}"/>
              </a:ext>
            </a:extLst>
          </p:cNvPr>
          <p:cNvGrpSpPr/>
          <p:nvPr/>
        </p:nvGrpSpPr>
        <p:grpSpPr>
          <a:xfrm>
            <a:off x="3172104" y="1313790"/>
            <a:ext cx="2345326" cy="1851679"/>
            <a:chOff x="1317512" y="2216085"/>
            <a:chExt cx="2345326" cy="1851679"/>
          </a:xfrm>
        </p:grpSpPr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2E156058-525F-A347-941E-5D524503C068}"/>
                </a:ext>
              </a:extLst>
            </p:cNvPr>
            <p:cNvGrpSpPr/>
            <p:nvPr/>
          </p:nvGrpSpPr>
          <p:grpSpPr>
            <a:xfrm>
              <a:off x="1946049" y="2216085"/>
              <a:ext cx="709278" cy="643258"/>
              <a:chOff x="2253793" y="3100657"/>
              <a:chExt cx="709278" cy="643258"/>
            </a:xfrm>
          </p:grpSpPr>
          <p:sp>
            <p:nvSpPr>
              <p:cNvPr id="246" name="Parallelogram 6">
                <a:extLst>
                  <a:ext uri="{FF2B5EF4-FFF2-40B4-BE49-F238E27FC236}">
                    <a16:creationId xmlns:a16="http://schemas.microsoft.com/office/drawing/2014/main" id="{13457FA9-E7BF-914F-971C-260F2548B44F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Parallelogram 6">
                <a:extLst>
                  <a:ext uri="{FF2B5EF4-FFF2-40B4-BE49-F238E27FC236}">
                    <a16:creationId xmlns:a16="http://schemas.microsoft.com/office/drawing/2014/main" id="{A1C463A4-5FF0-A047-9ADA-D0E3E1E65C9B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Parallelogram 6">
                <a:extLst>
                  <a:ext uri="{FF2B5EF4-FFF2-40B4-BE49-F238E27FC236}">
                    <a16:creationId xmlns:a16="http://schemas.microsoft.com/office/drawing/2014/main" id="{35B20E05-99D4-2149-8102-325BAEB17460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sp>
          <p:nvSpPr>
            <p:cNvPr id="224" name="Parallelogram 6">
              <a:extLst>
                <a:ext uri="{FF2B5EF4-FFF2-40B4-BE49-F238E27FC236}">
                  <a16:creationId xmlns:a16="http://schemas.microsoft.com/office/drawing/2014/main" id="{C2052E6A-2C3B-CE40-A66A-5B17E4F79F51}"/>
                </a:ext>
              </a:extLst>
            </p:cNvPr>
            <p:cNvSpPr/>
            <p:nvPr/>
          </p:nvSpPr>
          <p:spPr>
            <a:xfrm rot="1065657" flipH="1">
              <a:off x="1317512" y="3402688"/>
              <a:ext cx="1461159" cy="514759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159" h="514759">
                  <a:moveTo>
                    <a:pt x="0" y="514759"/>
                  </a:moveTo>
                  <a:lnTo>
                    <a:pt x="83833" y="246332"/>
                  </a:lnTo>
                  <a:lnTo>
                    <a:pt x="1461159" y="0"/>
                  </a:lnTo>
                  <a:lnTo>
                    <a:pt x="1378390" y="252440"/>
                  </a:lnTo>
                  <a:lnTo>
                    <a:pt x="0" y="514759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3175"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a:rPr>
                <a:t>Hardware</a:t>
              </a:r>
            </a:p>
          </p:txBody>
        </p:sp>
        <p:sp>
          <p:nvSpPr>
            <p:cNvPr id="225" name="Parallelogram 6">
              <a:extLst>
                <a:ext uri="{FF2B5EF4-FFF2-40B4-BE49-F238E27FC236}">
                  <a16:creationId xmlns:a16="http://schemas.microsoft.com/office/drawing/2014/main" id="{7CF87A48-DCB4-B84E-BC66-9BF1DE7962B8}"/>
                </a:ext>
              </a:extLst>
            </p:cNvPr>
            <p:cNvSpPr/>
            <p:nvPr/>
          </p:nvSpPr>
          <p:spPr>
            <a:xfrm rot="21276883">
              <a:off x="2661601" y="3338537"/>
              <a:ext cx="1001237" cy="729227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78390 w 1448882"/>
                <a:gd name="connsiteY3" fmla="*/ 46690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85365 w 1448882"/>
                <a:gd name="connsiteY3" fmla="*/ 314286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38521 w 1448882"/>
                <a:gd name="connsiteY1" fmla="*/ 45466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882" h="729227">
                  <a:moveTo>
                    <a:pt x="0" y="729227"/>
                  </a:moveTo>
                  <a:lnTo>
                    <a:pt x="38521" y="454660"/>
                  </a:lnTo>
                  <a:lnTo>
                    <a:pt x="1448882" y="0"/>
                  </a:lnTo>
                  <a:lnTo>
                    <a:pt x="1415998" y="258878"/>
                  </a:lnTo>
                  <a:lnTo>
                    <a:pt x="0" y="729227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D4DE6370-D93A-0B42-B42C-E38DF76B4EDB}"/>
                </a:ext>
              </a:extLst>
            </p:cNvPr>
            <p:cNvGrpSpPr/>
            <p:nvPr/>
          </p:nvGrpSpPr>
          <p:grpSpPr>
            <a:xfrm>
              <a:off x="1373562" y="2588996"/>
              <a:ext cx="709278" cy="643258"/>
              <a:chOff x="2253793" y="3100657"/>
              <a:chExt cx="709278" cy="643258"/>
            </a:xfrm>
          </p:grpSpPr>
          <p:sp>
            <p:nvSpPr>
              <p:cNvPr id="243" name="Parallelogram 6">
                <a:extLst>
                  <a:ext uri="{FF2B5EF4-FFF2-40B4-BE49-F238E27FC236}">
                    <a16:creationId xmlns:a16="http://schemas.microsoft.com/office/drawing/2014/main" id="{43AC835F-8C97-D84E-8875-90175D7D0861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Parallelogram 6">
                <a:extLst>
                  <a:ext uri="{FF2B5EF4-FFF2-40B4-BE49-F238E27FC236}">
                    <a16:creationId xmlns:a16="http://schemas.microsoft.com/office/drawing/2014/main" id="{B9CCA211-E2D6-5E4D-9AA0-1554EF143C88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Parallelogram 6">
                <a:extLst>
                  <a:ext uri="{FF2B5EF4-FFF2-40B4-BE49-F238E27FC236}">
                    <a16:creationId xmlns:a16="http://schemas.microsoft.com/office/drawing/2014/main" id="{A4422073-4C0A-A14A-9E24-2A05CBE8FF34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DA74099B-F91A-D644-AB09-962CB89A6E6D}"/>
                </a:ext>
              </a:extLst>
            </p:cNvPr>
            <p:cNvGrpSpPr/>
            <p:nvPr/>
          </p:nvGrpSpPr>
          <p:grpSpPr>
            <a:xfrm>
              <a:off x="1792813" y="2837191"/>
              <a:ext cx="709278" cy="643258"/>
              <a:chOff x="2253793" y="3100657"/>
              <a:chExt cx="709278" cy="643258"/>
            </a:xfrm>
          </p:grpSpPr>
          <p:sp>
            <p:nvSpPr>
              <p:cNvPr id="240" name="Parallelogram 6">
                <a:extLst>
                  <a:ext uri="{FF2B5EF4-FFF2-40B4-BE49-F238E27FC236}">
                    <a16:creationId xmlns:a16="http://schemas.microsoft.com/office/drawing/2014/main" id="{71959F18-9F82-6741-BD55-B357EA26ED7D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Parallelogram 6">
                <a:extLst>
                  <a:ext uri="{FF2B5EF4-FFF2-40B4-BE49-F238E27FC236}">
                    <a16:creationId xmlns:a16="http://schemas.microsoft.com/office/drawing/2014/main" id="{66B9A214-A79D-1247-B203-8DB7E4BCF105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Parallelogram 6">
                <a:extLst>
                  <a:ext uri="{FF2B5EF4-FFF2-40B4-BE49-F238E27FC236}">
                    <a16:creationId xmlns:a16="http://schemas.microsoft.com/office/drawing/2014/main" id="{7C02B8B4-75CE-C042-883C-1CB3262CCA88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BBB6D274-E0F6-4E4A-960D-9C927BEEA895}"/>
                </a:ext>
              </a:extLst>
            </p:cNvPr>
            <p:cNvGrpSpPr/>
            <p:nvPr/>
          </p:nvGrpSpPr>
          <p:grpSpPr>
            <a:xfrm>
              <a:off x="2253793" y="3100657"/>
              <a:ext cx="709278" cy="643258"/>
              <a:chOff x="2253793" y="3100657"/>
              <a:chExt cx="709278" cy="643258"/>
            </a:xfrm>
          </p:grpSpPr>
          <p:sp>
            <p:nvSpPr>
              <p:cNvPr id="237" name="Parallelogram 6">
                <a:extLst>
                  <a:ext uri="{FF2B5EF4-FFF2-40B4-BE49-F238E27FC236}">
                    <a16:creationId xmlns:a16="http://schemas.microsoft.com/office/drawing/2014/main" id="{E3AC4513-FFB8-2A4B-8C4E-96A80D6AFEDD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Parallelogram 6">
                <a:extLst>
                  <a:ext uri="{FF2B5EF4-FFF2-40B4-BE49-F238E27FC236}">
                    <a16:creationId xmlns:a16="http://schemas.microsoft.com/office/drawing/2014/main" id="{B66EC39B-AB96-A545-A3A0-42E527C0C494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239" name="Parallelogram 6">
                <a:extLst>
                  <a:ext uri="{FF2B5EF4-FFF2-40B4-BE49-F238E27FC236}">
                    <a16:creationId xmlns:a16="http://schemas.microsoft.com/office/drawing/2014/main" id="{EE4A65F4-1BAB-0247-96AA-9B9BC3E583FC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AC5121C3-10E2-1F4A-82E8-75C978135CBB}"/>
                </a:ext>
              </a:extLst>
            </p:cNvPr>
            <p:cNvGrpSpPr/>
            <p:nvPr/>
          </p:nvGrpSpPr>
          <p:grpSpPr>
            <a:xfrm>
              <a:off x="2403417" y="2449142"/>
              <a:ext cx="709278" cy="643258"/>
              <a:chOff x="2253793" y="3100657"/>
              <a:chExt cx="709278" cy="643258"/>
            </a:xfrm>
          </p:grpSpPr>
          <p:sp>
            <p:nvSpPr>
              <p:cNvPr id="234" name="Parallelogram 6">
                <a:extLst>
                  <a:ext uri="{FF2B5EF4-FFF2-40B4-BE49-F238E27FC236}">
                    <a16:creationId xmlns:a16="http://schemas.microsoft.com/office/drawing/2014/main" id="{C266709F-8DBB-5A48-8F2B-8D86718C6410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Parallelogram 6">
                <a:extLst>
                  <a:ext uri="{FF2B5EF4-FFF2-40B4-BE49-F238E27FC236}">
                    <a16:creationId xmlns:a16="http://schemas.microsoft.com/office/drawing/2014/main" id="{488D647D-A69F-D245-81FD-5CB4FFCB2D7F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236" name="Parallelogram 6">
                <a:extLst>
                  <a:ext uri="{FF2B5EF4-FFF2-40B4-BE49-F238E27FC236}">
                    <a16:creationId xmlns:a16="http://schemas.microsoft.com/office/drawing/2014/main" id="{13DCA793-4964-A342-941B-B89D790FB8C5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AF42145F-C6DB-714D-9686-446954C3A83F}"/>
                </a:ext>
              </a:extLst>
            </p:cNvPr>
            <p:cNvGrpSpPr/>
            <p:nvPr/>
          </p:nvGrpSpPr>
          <p:grpSpPr>
            <a:xfrm>
              <a:off x="2826280" y="2727746"/>
              <a:ext cx="709278" cy="643258"/>
              <a:chOff x="2253793" y="3100657"/>
              <a:chExt cx="709278" cy="643258"/>
            </a:xfrm>
          </p:grpSpPr>
          <p:sp>
            <p:nvSpPr>
              <p:cNvPr id="231" name="Parallelogram 6">
                <a:extLst>
                  <a:ext uri="{FF2B5EF4-FFF2-40B4-BE49-F238E27FC236}">
                    <a16:creationId xmlns:a16="http://schemas.microsoft.com/office/drawing/2014/main" id="{0459D1EF-96A3-F447-AC55-5DDA6D1C0098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Parallelogram 6">
                <a:extLst>
                  <a:ext uri="{FF2B5EF4-FFF2-40B4-BE49-F238E27FC236}">
                    <a16:creationId xmlns:a16="http://schemas.microsoft.com/office/drawing/2014/main" id="{483C0158-FEB2-114B-A48B-603CDCFF8F3B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233" name="Parallelogram 6">
                <a:extLst>
                  <a:ext uri="{FF2B5EF4-FFF2-40B4-BE49-F238E27FC236}">
                    <a16:creationId xmlns:a16="http://schemas.microsoft.com/office/drawing/2014/main" id="{B1AE4D0D-ABE8-5F46-9A8C-56789D172B34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665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B13805-1353-724B-A6B6-CF28D5DC05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VM’s shut down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D9FF07-DD0D-CE42-8A29-1241AE4733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11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E01D9-4EEF-FD48-8C0A-4B76704A89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29D51C7-6E4F-5A43-BA56-DBF45D0FEC80}"/>
              </a:ext>
            </a:extLst>
          </p:cNvPr>
          <p:cNvGrpSpPr/>
          <p:nvPr/>
        </p:nvGrpSpPr>
        <p:grpSpPr>
          <a:xfrm>
            <a:off x="693169" y="3429000"/>
            <a:ext cx="2345326" cy="1851679"/>
            <a:chOff x="1317512" y="2216085"/>
            <a:chExt cx="2345326" cy="1851679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9EE87AF-8E56-094A-A53A-A05AF93552CF}"/>
                </a:ext>
              </a:extLst>
            </p:cNvPr>
            <p:cNvGrpSpPr/>
            <p:nvPr/>
          </p:nvGrpSpPr>
          <p:grpSpPr>
            <a:xfrm>
              <a:off x="1946049" y="2216085"/>
              <a:ext cx="709278" cy="643258"/>
              <a:chOff x="2253793" y="3100657"/>
              <a:chExt cx="709278" cy="643258"/>
            </a:xfrm>
          </p:grpSpPr>
          <p:sp>
            <p:nvSpPr>
              <p:cNvPr id="57" name="Parallelogram 6">
                <a:extLst>
                  <a:ext uri="{FF2B5EF4-FFF2-40B4-BE49-F238E27FC236}">
                    <a16:creationId xmlns:a16="http://schemas.microsoft.com/office/drawing/2014/main" id="{A8CE5894-A0C5-EE43-BF0E-40A1EC01B7DB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Parallelogram 6">
                <a:extLst>
                  <a:ext uri="{FF2B5EF4-FFF2-40B4-BE49-F238E27FC236}">
                    <a16:creationId xmlns:a16="http://schemas.microsoft.com/office/drawing/2014/main" id="{6C7F6A3C-CB12-4949-924D-10D4240187BD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Parallelogram 6">
                <a:extLst>
                  <a:ext uri="{FF2B5EF4-FFF2-40B4-BE49-F238E27FC236}">
                    <a16:creationId xmlns:a16="http://schemas.microsoft.com/office/drawing/2014/main" id="{6314011B-7467-D847-A88F-238A57282924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sp>
          <p:nvSpPr>
            <p:cNvPr id="35" name="Parallelogram 6">
              <a:extLst>
                <a:ext uri="{FF2B5EF4-FFF2-40B4-BE49-F238E27FC236}">
                  <a16:creationId xmlns:a16="http://schemas.microsoft.com/office/drawing/2014/main" id="{5BCE5688-E5E2-7743-BB8B-DCB240D2040D}"/>
                </a:ext>
              </a:extLst>
            </p:cNvPr>
            <p:cNvSpPr/>
            <p:nvPr/>
          </p:nvSpPr>
          <p:spPr>
            <a:xfrm rot="1065657" flipH="1">
              <a:off x="1317512" y="3402688"/>
              <a:ext cx="1461159" cy="514759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159" h="514759">
                  <a:moveTo>
                    <a:pt x="0" y="514759"/>
                  </a:moveTo>
                  <a:lnTo>
                    <a:pt x="83833" y="246332"/>
                  </a:lnTo>
                  <a:lnTo>
                    <a:pt x="1461159" y="0"/>
                  </a:lnTo>
                  <a:lnTo>
                    <a:pt x="1378390" y="252440"/>
                  </a:lnTo>
                  <a:lnTo>
                    <a:pt x="0" y="514759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3175"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a:rPr>
                <a:t>Hardware</a:t>
              </a:r>
            </a:p>
          </p:txBody>
        </p:sp>
        <p:sp>
          <p:nvSpPr>
            <p:cNvPr id="36" name="Parallelogram 6">
              <a:extLst>
                <a:ext uri="{FF2B5EF4-FFF2-40B4-BE49-F238E27FC236}">
                  <a16:creationId xmlns:a16="http://schemas.microsoft.com/office/drawing/2014/main" id="{FBB353BD-C3F7-AC47-989C-9A9A8782649D}"/>
                </a:ext>
              </a:extLst>
            </p:cNvPr>
            <p:cNvSpPr/>
            <p:nvPr/>
          </p:nvSpPr>
          <p:spPr>
            <a:xfrm rot="21276883">
              <a:off x="2661601" y="3338537"/>
              <a:ext cx="1001237" cy="729227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78390 w 1448882"/>
                <a:gd name="connsiteY3" fmla="*/ 46690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85365 w 1448882"/>
                <a:gd name="connsiteY3" fmla="*/ 314286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38521 w 1448882"/>
                <a:gd name="connsiteY1" fmla="*/ 45466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882" h="729227">
                  <a:moveTo>
                    <a:pt x="0" y="729227"/>
                  </a:moveTo>
                  <a:lnTo>
                    <a:pt x="38521" y="454660"/>
                  </a:lnTo>
                  <a:lnTo>
                    <a:pt x="1448882" y="0"/>
                  </a:lnTo>
                  <a:lnTo>
                    <a:pt x="1415998" y="258878"/>
                  </a:lnTo>
                  <a:lnTo>
                    <a:pt x="0" y="729227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72613DE-00F1-FA4A-8187-36C0666B085A}"/>
                </a:ext>
              </a:extLst>
            </p:cNvPr>
            <p:cNvGrpSpPr/>
            <p:nvPr/>
          </p:nvGrpSpPr>
          <p:grpSpPr>
            <a:xfrm>
              <a:off x="1373562" y="2588996"/>
              <a:ext cx="709278" cy="643258"/>
              <a:chOff x="2253793" y="3100657"/>
              <a:chExt cx="709278" cy="643258"/>
            </a:xfrm>
          </p:grpSpPr>
          <p:sp>
            <p:nvSpPr>
              <p:cNvPr id="54" name="Parallelogram 6">
                <a:extLst>
                  <a:ext uri="{FF2B5EF4-FFF2-40B4-BE49-F238E27FC236}">
                    <a16:creationId xmlns:a16="http://schemas.microsoft.com/office/drawing/2014/main" id="{3E0EE9A9-FD96-0748-B2EC-9E3AC5B392C6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Parallelogram 6">
                <a:extLst>
                  <a:ext uri="{FF2B5EF4-FFF2-40B4-BE49-F238E27FC236}">
                    <a16:creationId xmlns:a16="http://schemas.microsoft.com/office/drawing/2014/main" id="{BE508B1E-1862-EE4D-A1B4-EB447A77D871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Parallelogram 6">
                <a:extLst>
                  <a:ext uri="{FF2B5EF4-FFF2-40B4-BE49-F238E27FC236}">
                    <a16:creationId xmlns:a16="http://schemas.microsoft.com/office/drawing/2014/main" id="{21F0876F-1962-6A41-9C55-07FDD94FBD35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800E743D-7180-3844-A7CE-8F316B079A3D}"/>
                </a:ext>
              </a:extLst>
            </p:cNvPr>
            <p:cNvGrpSpPr/>
            <p:nvPr/>
          </p:nvGrpSpPr>
          <p:grpSpPr>
            <a:xfrm>
              <a:off x="1792813" y="2837191"/>
              <a:ext cx="709278" cy="643258"/>
              <a:chOff x="2253793" y="3100657"/>
              <a:chExt cx="709278" cy="643258"/>
            </a:xfrm>
          </p:grpSpPr>
          <p:sp>
            <p:nvSpPr>
              <p:cNvPr id="51" name="Parallelogram 6">
                <a:extLst>
                  <a:ext uri="{FF2B5EF4-FFF2-40B4-BE49-F238E27FC236}">
                    <a16:creationId xmlns:a16="http://schemas.microsoft.com/office/drawing/2014/main" id="{67604B41-6C8E-4546-90E0-C25281F18AE8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Parallelogram 6">
                <a:extLst>
                  <a:ext uri="{FF2B5EF4-FFF2-40B4-BE49-F238E27FC236}">
                    <a16:creationId xmlns:a16="http://schemas.microsoft.com/office/drawing/2014/main" id="{1572C493-5BEA-1746-9924-7AF2DC2AD730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Parallelogram 6">
                <a:extLst>
                  <a:ext uri="{FF2B5EF4-FFF2-40B4-BE49-F238E27FC236}">
                    <a16:creationId xmlns:a16="http://schemas.microsoft.com/office/drawing/2014/main" id="{6B2477F0-2D6F-A64A-BF2B-E657977E5846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581505A-E0B4-BC45-92DC-FE6F9F2E044F}"/>
                </a:ext>
              </a:extLst>
            </p:cNvPr>
            <p:cNvGrpSpPr/>
            <p:nvPr/>
          </p:nvGrpSpPr>
          <p:grpSpPr>
            <a:xfrm>
              <a:off x="2253793" y="3100657"/>
              <a:ext cx="709278" cy="643258"/>
              <a:chOff x="2253793" y="3100657"/>
              <a:chExt cx="709278" cy="643258"/>
            </a:xfrm>
          </p:grpSpPr>
          <p:sp>
            <p:nvSpPr>
              <p:cNvPr id="48" name="Parallelogram 6">
                <a:extLst>
                  <a:ext uri="{FF2B5EF4-FFF2-40B4-BE49-F238E27FC236}">
                    <a16:creationId xmlns:a16="http://schemas.microsoft.com/office/drawing/2014/main" id="{66B848B7-665B-4344-B935-F5DD4641CFE8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Parallelogram 6">
                <a:extLst>
                  <a:ext uri="{FF2B5EF4-FFF2-40B4-BE49-F238E27FC236}">
                    <a16:creationId xmlns:a16="http://schemas.microsoft.com/office/drawing/2014/main" id="{1ADE1A9A-79E7-6643-9652-0D3D062755E7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50" name="Parallelogram 6">
                <a:extLst>
                  <a:ext uri="{FF2B5EF4-FFF2-40B4-BE49-F238E27FC236}">
                    <a16:creationId xmlns:a16="http://schemas.microsoft.com/office/drawing/2014/main" id="{4A3A9E81-D3DE-F947-AFEA-93AFFD870FF1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39EB280-7447-0B43-83D8-CFE4063425C0}"/>
                </a:ext>
              </a:extLst>
            </p:cNvPr>
            <p:cNvGrpSpPr/>
            <p:nvPr/>
          </p:nvGrpSpPr>
          <p:grpSpPr>
            <a:xfrm>
              <a:off x="2403417" y="2449142"/>
              <a:ext cx="709278" cy="643258"/>
              <a:chOff x="2253793" y="3100657"/>
              <a:chExt cx="709278" cy="643258"/>
            </a:xfrm>
          </p:grpSpPr>
          <p:sp>
            <p:nvSpPr>
              <p:cNvPr id="45" name="Parallelogram 6">
                <a:extLst>
                  <a:ext uri="{FF2B5EF4-FFF2-40B4-BE49-F238E27FC236}">
                    <a16:creationId xmlns:a16="http://schemas.microsoft.com/office/drawing/2014/main" id="{9D27EADE-5B76-CF43-8EC5-CFEB1B5E3BF0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Parallelogram 6">
                <a:extLst>
                  <a:ext uri="{FF2B5EF4-FFF2-40B4-BE49-F238E27FC236}">
                    <a16:creationId xmlns:a16="http://schemas.microsoft.com/office/drawing/2014/main" id="{CDC62901-D7B4-0F44-BA2B-6057FDD94F04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47" name="Parallelogram 6">
                <a:extLst>
                  <a:ext uri="{FF2B5EF4-FFF2-40B4-BE49-F238E27FC236}">
                    <a16:creationId xmlns:a16="http://schemas.microsoft.com/office/drawing/2014/main" id="{72BC3724-F292-CB49-B2C2-D0AA872D8B58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9380B1E-B25D-754D-AFD2-4E2849A2FC78}"/>
                </a:ext>
              </a:extLst>
            </p:cNvPr>
            <p:cNvGrpSpPr/>
            <p:nvPr/>
          </p:nvGrpSpPr>
          <p:grpSpPr>
            <a:xfrm>
              <a:off x="2826280" y="2727746"/>
              <a:ext cx="709278" cy="643258"/>
              <a:chOff x="2253793" y="3100657"/>
              <a:chExt cx="709278" cy="643258"/>
            </a:xfrm>
          </p:grpSpPr>
          <p:sp>
            <p:nvSpPr>
              <p:cNvPr id="42" name="Parallelogram 6">
                <a:extLst>
                  <a:ext uri="{FF2B5EF4-FFF2-40B4-BE49-F238E27FC236}">
                    <a16:creationId xmlns:a16="http://schemas.microsoft.com/office/drawing/2014/main" id="{23DA5002-31DF-7549-B569-A5EC83817083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Parallelogram 6">
                <a:extLst>
                  <a:ext uri="{FF2B5EF4-FFF2-40B4-BE49-F238E27FC236}">
                    <a16:creationId xmlns:a16="http://schemas.microsoft.com/office/drawing/2014/main" id="{69888A70-A41E-CD47-BF18-CAD7EC567885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44" name="Parallelogram 6">
                <a:extLst>
                  <a:ext uri="{FF2B5EF4-FFF2-40B4-BE49-F238E27FC236}">
                    <a16:creationId xmlns:a16="http://schemas.microsoft.com/office/drawing/2014/main" id="{936F7A84-0EC4-D649-B6C0-E1350350F1DA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BCE6167-8C21-C747-BC75-3950C66C36E3}"/>
              </a:ext>
            </a:extLst>
          </p:cNvPr>
          <p:cNvGrpSpPr/>
          <p:nvPr/>
        </p:nvGrpSpPr>
        <p:grpSpPr>
          <a:xfrm>
            <a:off x="5753946" y="3502089"/>
            <a:ext cx="2345326" cy="1851679"/>
            <a:chOff x="1317512" y="2216085"/>
            <a:chExt cx="2345326" cy="1851679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859C55C7-6662-334B-8548-9F87A737B217}"/>
                </a:ext>
              </a:extLst>
            </p:cNvPr>
            <p:cNvGrpSpPr/>
            <p:nvPr/>
          </p:nvGrpSpPr>
          <p:grpSpPr>
            <a:xfrm>
              <a:off x="1946049" y="2216085"/>
              <a:ext cx="709278" cy="643258"/>
              <a:chOff x="2253793" y="3100657"/>
              <a:chExt cx="709278" cy="643258"/>
            </a:xfrm>
          </p:grpSpPr>
          <p:sp>
            <p:nvSpPr>
              <p:cNvPr id="84" name="Parallelogram 6">
                <a:extLst>
                  <a:ext uri="{FF2B5EF4-FFF2-40B4-BE49-F238E27FC236}">
                    <a16:creationId xmlns:a16="http://schemas.microsoft.com/office/drawing/2014/main" id="{89C58E66-7F0E-0E43-88A7-FE40EAE1F899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Parallelogram 6">
                <a:extLst>
                  <a:ext uri="{FF2B5EF4-FFF2-40B4-BE49-F238E27FC236}">
                    <a16:creationId xmlns:a16="http://schemas.microsoft.com/office/drawing/2014/main" id="{BA4B852B-D2D3-D746-A6D4-C18FDB6D3387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Parallelogram 6">
                <a:extLst>
                  <a:ext uri="{FF2B5EF4-FFF2-40B4-BE49-F238E27FC236}">
                    <a16:creationId xmlns:a16="http://schemas.microsoft.com/office/drawing/2014/main" id="{5ED955A1-C653-6E48-B3C1-2B47A209A35C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sp>
          <p:nvSpPr>
            <p:cNvPr id="62" name="Parallelogram 6">
              <a:extLst>
                <a:ext uri="{FF2B5EF4-FFF2-40B4-BE49-F238E27FC236}">
                  <a16:creationId xmlns:a16="http://schemas.microsoft.com/office/drawing/2014/main" id="{D686AA10-CBF1-364E-9D48-1E094A584E01}"/>
                </a:ext>
              </a:extLst>
            </p:cNvPr>
            <p:cNvSpPr/>
            <p:nvPr/>
          </p:nvSpPr>
          <p:spPr>
            <a:xfrm rot="1065657" flipH="1">
              <a:off x="1317512" y="3402688"/>
              <a:ext cx="1461159" cy="514759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159" h="514759">
                  <a:moveTo>
                    <a:pt x="0" y="514759"/>
                  </a:moveTo>
                  <a:lnTo>
                    <a:pt x="83833" y="246332"/>
                  </a:lnTo>
                  <a:lnTo>
                    <a:pt x="1461159" y="0"/>
                  </a:lnTo>
                  <a:lnTo>
                    <a:pt x="1378390" y="252440"/>
                  </a:lnTo>
                  <a:lnTo>
                    <a:pt x="0" y="514759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3175"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a:rPr>
                <a:t>Hardware</a:t>
              </a:r>
            </a:p>
          </p:txBody>
        </p:sp>
        <p:sp>
          <p:nvSpPr>
            <p:cNvPr id="63" name="Parallelogram 6">
              <a:extLst>
                <a:ext uri="{FF2B5EF4-FFF2-40B4-BE49-F238E27FC236}">
                  <a16:creationId xmlns:a16="http://schemas.microsoft.com/office/drawing/2014/main" id="{2EB9325A-D437-9240-B826-725810BC2FAF}"/>
                </a:ext>
              </a:extLst>
            </p:cNvPr>
            <p:cNvSpPr/>
            <p:nvPr/>
          </p:nvSpPr>
          <p:spPr>
            <a:xfrm rot="21276883">
              <a:off x="2661601" y="3338537"/>
              <a:ext cx="1001237" cy="729227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78390 w 1448882"/>
                <a:gd name="connsiteY3" fmla="*/ 46690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85365 w 1448882"/>
                <a:gd name="connsiteY3" fmla="*/ 314286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38521 w 1448882"/>
                <a:gd name="connsiteY1" fmla="*/ 45466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882" h="729227">
                  <a:moveTo>
                    <a:pt x="0" y="729227"/>
                  </a:moveTo>
                  <a:lnTo>
                    <a:pt x="38521" y="454660"/>
                  </a:lnTo>
                  <a:lnTo>
                    <a:pt x="1448882" y="0"/>
                  </a:lnTo>
                  <a:lnTo>
                    <a:pt x="1415998" y="258878"/>
                  </a:lnTo>
                  <a:lnTo>
                    <a:pt x="0" y="729227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1ED7903-5AF7-E24F-939B-0797ECDAB9C8}"/>
                </a:ext>
              </a:extLst>
            </p:cNvPr>
            <p:cNvGrpSpPr/>
            <p:nvPr/>
          </p:nvGrpSpPr>
          <p:grpSpPr>
            <a:xfrm>
              <a:off x="1373562" y="2588996"/>
              <a:ext cx="709278" cy="643258"/>
              <a:chOff x="2253793" y="3100657"/>
              <a:chExt cx="709278" cy="643258"/>
            </a:xfrm>
          </p:grpSpPr>
          <p:sp>
            <p:nvSpPr>
              <p:cNvPr id="81" name="Parallelogram 6">
                <a:extLst>
                  <a:ext uri="{FF2B5EF4-FFF2-40B4-BE49-F238E27FC236}">
                    <a16:creationId xmlns:a16="http://schemas.microsoft.com/office/drawing/2014/main" id="{E07DFD5A-3EB5-E742-A8C3-8ED5B73354A6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Parallelogram 6">
                <a:extLst>
                  <a:ext uri="{FF2B5EF4-FFF2-40B4-BE49-F238E27FC236}">
                    <a16:creationId xmlns:a16="http://schemas.microsoft.com/office/drawing/2014/main" id="{510A2B6B-04F9-DC4D-A506-071E7CE532FB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Parallelogram 6">
                <a:extLst>
                  <a:ext uri="{FF2B5EF4-FFF2-40B4-BE49-F238E27FC236}">
                    <a16:creationId xmlns:a16="http://schemas.microsoft.com/office/drawing/2014/main" id="{60CD87F1-F45E-3C44-921F-2EFDCBD67236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9DF3C56D-0563-EE47-BAFB-69C1453DC9C4}"/>
                </a:ext>
              </a:extLst>
            </p:cNvPr>
            <p:cNvGrpSpPr/>
            <p:nvPr/>
          </p:nvGrpSpPr>
          <p:grpSpPr>
            <a:xfrm>
              <a:off x="1792813" y="2837191"/>
              <a:ext cx="709278" cy="643258"/>
              <a:chOff x="2253793" y="3100657"/>
              <a:chExt cx="709278" cy="643258"/>
            </a:xfrm>
          </p:grpSpPr>
          <p:sp>
            <p:nvSpPr>
              <p:cNvPr id="78" name="Parallelogram 6">
                <a:extLst>
                  <a:ext uri="{FF2B5EF4-FFF2-40B4-BE49-F238E27FC236}">
                    <a16:creationId xmlns:a16="http://schemas.microsoft.com/office/drawing/2014/main" id="{BB425DDD-3CC1-604E-AC61-D1B1E433A4C8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Parallelogram 6">
                <a:extLst>
                  <a:ext uri="{FF2B5EF4-FFF2-40B4-BE49-F238E27FC236}">
                    <a16:creationId xmlns:a16="http://schemas.microsoft.com/office/drawing/2014/main" id="{27D3DBC4-8A9F-6249-B939-83B562AD92D8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Parallelogram 6">
                <a:extLst>
                  <a:ext uri="{FF2B5EF4-FFF2-40B4-BE49-F238E27FC236}">
                    <a16:creationId xmlns:a16="http://schemas.microsoft.com/office/drawing/2014/main" id="{19611AEE-9042-DC45-AFB6-43DC0FA77A9D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1FD6E956-6433-E448-AA71-68FA195DF558}"/>
                </a:ext>
              </a:extLst>
            </p:cNvPr>
            <p:cNvGrpSpPr/>
            <p:nvPr/>
          </p:nvGrpSpPr>
          <p:grpSpPr>
            <a:xfrm>
              <a:off x="2253793" y="3100657"/>
              <a:ext cx="709278" cy="643258"/>
              <a:chOff x="2253793" y="3100657"/>
              <a:chExt cx="709278" cy="643258"/>
            </a:xfrm>
          </p:grpSpPr>
          <p:sp>
            <p:nvSpPr>
              <p:cNvPr id="75" name="Parallelogram 6">
                <a:extLst>
                  <a:ext uri="{FF2B5EF4-FFF2-40B4-BE49-F238E27FC236}">
                    <a16:creationId xmlns:a16="http://schemas.microsoft.com/office/drawing/2014/main" id="{A7D7C3C8-3F19-C244-916B-4769C95E5940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Parallelogram 6">
                <a:extLst>
                  <a:ext uri="{FF2B5EF4-FFF2-40B4-BE49-F238E27FC236}">
                    <a16:creationId xmlns:a16="http://schemas.microsoft.com/office/drawing/2014/main" id="{5FC660A5-1490-9B4E-9612-1BC585261507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77" name="Parallelogram 6">
                <a:extLst>
                  <a:ext uri="{FF2B5EF4-FFF2-40B4-BE49-F238E27FC236}">
                    <a16:creationId xmlns:a16="http://schemas.microsoft.com/office/drawing/2014/main" id="{A35C60D5-0994-9A44-9DFB-48805CA61222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8456C3D-FE0A-874C-8DF2-63A468A0D12D}"/>
                </a:ext>
              </a:extLst>
            </p:cNvPr>
            <p:cNvGrpSpPr/>
            <p:nvPr/>
          </p:nvGrpSpPr>
          <p:grpSpPr>
            <a:xfrm>
              <a:off x="2403417" y="2449142"/>
              <a:ext cx="709278" cy="643258"/>
              <a:chOff x="2253793" y="3100657"/>
              <a:chExt cx="709278" cy="643258"/>
            </a:xfrm>
          </p:grpSpPr>
          <p:sp>
            <p:nvSpPr>
              <p:cNvPr id="72" name="Parallelogram 6">
                <a:extLst>
                  <a:ext uri="{FF2B5EF4-FFF2-40B4-BE49-F238E27FC236}">
                    <a16:creationId xmlns:a16="http://schemas.microsoft.com/office/drawing/2014/main" id="{00ACCB65-1AF9-7A4E-9C66-274F6EA8B819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Parallelogram 6">
                <a:extLst>
                  <a:ext uri="{FF2B5EF4-FFF2-40B4-BE49-F238E27FC236}">
                    <a16:creationId xmlns:a16="http://schemas.microsoft.com/office/drawing/2014/main" id="{9059C701-AB15-B443-85DC-770EBD1B8212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74" name="Parallelogram 6">
                <a:extLst>
                  <a:ext uri="{FF2B5EF4-FFF2-40B4-BE49-F238E27FC236}">
                    <a16:creationId xmlns:a16="http://schemas.microsoft.com/office/drawing/2014/main" id="{741571F4-A548-5742-B742-CACA33409444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EB0239E5-29D1-844C-90FF-1B40BFD29B15}"/>
                </a:ext>
              </a:extLst>
            </p:cNvPr>
            <p:cNvGrpSpPr/>
            <p:nvPr/>
          </p:nvGrpSpPr>
          <p:grpSpPr>
            <a:xfrm>
              <a:off x="2826280" y="2727746"/>
              <a:ext cx="709278" cy="643258"/>
              <a:chOff x="2253793" y="3100657"/>
              <a:chExt cx="709278" cy="643258"/>
            </a:xfrm>
          </p:grpSpPr>
          <p:sp>
            <p:nvSpPr>
              <p:cNvPr id="69" name="Parallelogram 6">
                <a:extLst>
                  <a:ext uri="{FF2B5EF4-FFF2-40B4-BE49-F238E27FC236}">
                    <a16:creationId xmlns:a16="http://schemas.microsoft.com/office/drawing/2014/main" id="{F9975780-D6E2-864E-BDCE-BB9E8B2A8B6F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Parallelogram 6">
                <a:extLst>
                  <a:ext uri="{FF2B5EF4-FFF2-40B4-BE49-F238E27FC236}">
                    <a16:creationId xmlns:a16="http://schemas.microsoft.com/office/drawing/2014/main" id="{DB726C5F-4596-114B-9171-321D26263B51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71" name="Parallelogram 6">
                <a:extLst>
                  <a:ext uri="{FF2B5EF4-FFF2-40B4-BE49-F238E27FC236}">
                    <a16:creationId xmlns:a16="http://schemas.microsoft.com/office/drawing/2014/main" id="{7F20996C-3DA1-4542-85C3-419264380369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C459C825-16ED-5846-8216-5A12519ACE39}"/>
              </a:ext>
            </a:extLst>
          </p:cNvPr>
          <p:cNvGrpSpPr/>
          <p:nvPr/>
        </p:nvGrpSpPr>
        <p:grpSpPr>
          <a:xfrm>
            <a:off x="3215796" y="3473274"/>
            <a:ext cx="2345326" cy="1851679"/>
            <a:chOff x="1317512" y="2216085"/>
            <a:chExt cx="2345326" cy="1851679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C7DC9E64-A55E-944B-BB76-52D4BE6294E6}"/>
                </a:ext>
              </a:extLst>
            </p:cNvPr>
            <p:cNvGrpSpPr/>
            <p:nvPr/>
          </p:nvGrpSpPr>
          <p:grpSpPr>
            <a:xfrm>
              <a:off x="1946049" y="2216085"/>
              <a:ext cx="709278" cy="643258"/>
              <a:chOff x="2253793" y="3100657"/>
              <a:chExt cx="709278" cy="643258"/>
            </a:xfrm>
          </p:grpSpPr>
          <p:sp>
            <p:nvSpPr>
              <p:cNvPr id="165" name="Parallelogram 6">
                <a:extLst>
                  <a:ext uri="{FF2B5EF4-FFF2-40B4-BE49-F238E27FC236}">
                    <a16:creationId xmlns:a16="http://schemas.microsoft.com/office/drawing/2014/main" id="{4559E608-3ADB-E545-AD4B-984D573F6FF4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Parallelogram 6">
                <a:extLst>
                  <a:ext uri="{FF2B5EF4-FFF2-40B4-BE49-F238E27FC236}">
                    <a16:creationId xmlns:a16="http://schemas.microsoft.com/office/drawing/2014/main" id="{2ADA7289-4101-E441-A944-AFB16045E289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Parallelogram 6">
                <a:extLst>
                  <a:ext uri="{FF2B5EF4-FFF2-40B4-BE49-F238E27FC236}">
                    <a16:creationId xmlns:a16="http://schemas.microsoft.com/office/drawing/2014/main" id="{A000A569-516F-7F46-AFCA-3821AC829C80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sp>
          <p:nvSpPr>
            <p:cNvPr id="143" name="Parallelogram 6">
              <a:extLst>
                <a:ext uri="{FF2B5EF4-FFF2-40B4-BE49-F238E27FC236}">
                  <a16:creationId xmlns:a16="http://schemas.microsoft.com/office/drawing/2014/main" id="{D77E9529-F7C6-0B47-BCBA-A13814CAB75C}"/>
                </a:ext>
              </a:extLst>
            </p:cNvPr>
            <p:cNvSpPr/>
            <p:nvPr/>
          </p:nvSpPr>
          <p:spPr>
            <a:xfrm rot="1065657" flipH="1">
              <a:off x="1317512" y="3402688"/>
              <a:ext cx="1461159" cy="514759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159" h="514759">
                  <a:moveTo>
                    <a:pt x="0" y="514759"/>
                  </a:moveTo>
                  <a:lnTo>
                    <a:pt x="83833" y="246332"/>
                  </a:lnTo>
                  <a:lnTo>
                    <a:pt x="1461159" y="0"/>
                  </a:lnTo>
                  <a:lnTo>
                    <a:pt x="1378390" y="252440"/>
                  </a:lnTo>
                  <a:lnTo>
                    <a:pt x="0" y="514759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3175"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a:rPr>
                <a:t>Hardware</a:t>
              </a:r>
            </a:p>
          </p:txBody>
        </p:sp>
        <p:sp>
          <p:nvSpPr>
            <p:cNvPr id="144" name="Parallelogram 6">
              <a:extLst>
                <a:ext uri="{FF2B5EF4-FFF2-40B4-BE49-F238E27FC236}">
                  <a16:creationId xmlns:a16="http://schemas.microsoft.com/office/drawing/2014/main" id="{5E8A55D5-7348-514E-80DE-34DBE0C90783}"/>
                </a:ext>
              </a:extLst>
            </p:cNvPr>
            <p:cNvSpPr/>
            <p:nvPr/>
          </p:nvSpPr>
          <p:spPr>
            <a:xfrm rot="21276883">
              <a:off x="2661601" y="3338537"/>
              <a:ext cx="1001237" cy="729227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78390 w 1448882"/>
                <a:gd name="connsiteY3" fmla="*/ 46690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85365 w 1448882"/>
                <a:gd name="connsiteY3" fmla="*/ 314286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38521 w 1448882"/>
                <a:gd name="connsiteY1" fmla="*/ 45466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882" h="729227">
                  <a:moveTo>
                    <a:pt x="0" y="729227"/>
                  </a:moveTo>
                  <a:lnTo>
                    <a:pt x="38521" y="454660"/>
                  </a:lnTo>
                  <a:lnTo>
                    <a:pt x="1448882" y="0"/>
                  </a:lnTo>
                  <a:lnTo>
                    <a:pt x="1415998" y="258878"/>
                  </a:lnTo>
                  <a:lnTo>
                    <a:pt x="0" y="729227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15AEE151-D97B-BE45-B257-81F000B7603F}"/>
                </a:ext>
              </a:extLst>
            </p:cNvPr>
            <p:cNvGrpSpPr/>
            <p:nvPr/>
          </p:nvGrpSpPr>
          <p:grpSpPr>
            <a:xfrm>
              <a:off x="1373562" y="2588996"/>
              <a:ext cx="709278" cy="643258"/>
              <a:chOff x="2253793" y="3100657"/>
              <a:chExt cx="709278" cy="643258"/>
            </a:xfrm>
          </p:grpSpPr>
          <p:sp>
            <p:nvSpPr>
              <p:cNvPr id="162" name="Parallelogram 6">
                <a:extLst>
                  <a:ext uri="{FF2B5EF4-FFF2-40B4-BE49-F238E27FC236}">
                    <a16:creationId xmlns:a16="http://schemas.microsoft.com/office/drawing/2014/main" id="{40EA3616-55A3-784D-A921-E76D97AADB34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Parallelogram 6">
                <a:extLst>
                  <a:ext uri="{FF2B5EF4-FFF2-40B4-BE49-F238E27FC236}">
                    <a16:creationId xmlns:a16="http://schemas.microsoft.com/office/drawing/2014/main" id="{778E4EFB-B15B-6B43-A3A7-6787D315B3BA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Parallelogram 6">
                <a:extLst>
                  <a:ext uri="{FF2B5EF4-FFF2-40B4-BE49-F238E27FC236}">
                    <a16:creationId xmlns:a16="http://schemas.microsoft.com/office/drawing/2014/main" id="{69B3EB76-1D57-1643-A0A8-20FE74574C17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8733D47C-8147-F848-8C61-242C573F94A6}"/>
                </a:ext>
              </a:extLst>
            </p:cNvPr>
            <p:cNvGrpSpPr/>
            <p:nvPr/>
          </p:nvGrpSpPr>
          <p:grpSpPr>
            <a:xfrm>
              <a:off x="1792813" y="2837191"/>
              <a:ext cx="709278" cy="643258"/>
              <a:chOff x="2253793" y="3100657"/>
              <a:chExt cx="709278" cy="643258"/>
            </a:xfrm>
          </p:grpSpPr>
          <p:sp>
            <p:nvSpPr>
              <p:cNvPr id="159" name="Parallelogram 6">
                <a:extLst>
                  <a:ext uri="{FF2B5EF4-FFF2-40B4-BE49-F238E27FC236}">
                    <a16:creationId xmlns:a16="http://schemas.microsoft.com/office/drawing/2014/main" id="{C5E2A0DE-C8F6-1249-A89C-CEE69F8C3A1C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Parallelogram 6">
                <a:extLst>
                  <a:ext uri="{FF2B5EF4-FFF2-40B4-BE49-F238E27FC236}">
                    <a16:creationId xmlns:a16="http://schemas.microsoft.com/office/drawing/2014/main" id="{7F75FA8D-040E-1A4A-A25F-C5F413D962E9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Parallelogram 6">
                <a:extLst>
                  <a:ext uri="{FF2B5EF4-FFF2-40B4-BE49-F238E27FC236}">
                    <a16:creationId xmlns:a16="http://schemas.microsoft.com/office/drawing/2014/main" id="{4D946E61-81F9-FB46-897F-2C383DB63662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5B6BB5E2-0261-1141-A203-4B61563D1D14}"/>
                </a:ext>
              </a:extLst>
            </p:cNvPr>
            <p:cNvGrpSpPr/>
            <p:nvPr/>
          </p:nvGrpSpPr>
          <p:grpSpPr>
            <a:xfrm>
              <a:off x="2253793" y="3100657"/>
              <a:ext cx="709278" cy="643258"/>
              <a:chOff x="2253793" y="3100657"/>
              <a:chExt cx="709278" cy="643258"/>
            </a:xfrm>
          </p:grpSpPr>
          <p:sp>
            <p:nvSpPr>
              <p:cNvPr id="156" name="Parallelogram 6">
                <a:extLst>
                  <a:ext uri="{FF2B5EF4-FFF2-40B4-BE49-F238E27FC236}">
                    <a16:creationId xmlns:a16="http://schemas.microsoft.com/office/drawing/2014/main" id="{CFD330E6-6188-A949-BCC2-7FB511B9A11C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Parallelogram 6">
                <a:extLst>
                  <a:ext uri="{FF2B5EF4-FFF2-40B4-BE49-F238E27FC236}">
                    <a16:creationId xmlns:a16="http://schemas.microsoft.com/office/drawing/2014/main" id="{418FA5DD-7AFE-2E4D-9E7D-52227663057C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158" name="Parallelogram 6">
                <a:extLst>
                  <a:ext uri="{FF2B5EF4-FFF2-40B4-BE49-F238E27FC236}">
                    <a16:creationId xmlns:a16="http://schemas.microsoft.com/office/drawing/2014/main" id="{602CABAF-09E6-1742-A5C8-22EF1E016B90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A0D6C959-BFC5-474F-B1C5-5C01E66B59CF}"/>
                </a:ext>
              </a:extLst>
            </p:cNvPr>
            <p:cNvGrpSpPr/>
            <p:nvPr/>
          </p:nvGrpSpPr>
          <p:grpSpPr>
            <a:xfrm>
              <a:off x="2403417" y="2449142"/>
              <a:ext cx="709278" cy="643258"/>
              <a:chOff x="2253793" y="3100657"/>
              <a:chExt cx="709278" cy="643258"/>
            </a:xfrm>
          </p:grpSpPr>
          <p:sp>
            <p:nvSpPr>
              <p:cNvPr id="153" name="Parallelogram 6">
                <a:extLst>
                  <a:ext uri="{FF2B5EF4-FFF2-40B4-BE49-F238E27FC236}">
                    <a16:creationId xmlns:a16="http://schemas.microsoft.com/office/drawing/2014/main" id="{4EA5AD50-1604-6F4D-8520-2B12351F3CC1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Parallelogram 6">
                <a:extLst>
                  <a:ext uri="{FF2B5EF4-FFF2-40B4-BE49-F238E27FC236}">
                    <a16:creationId xmlns:a16="http://schemas.microsoft.com/office/drawing/2014/main" id="{DB0536C1-B3E7-8B48-89F3-C3AE92F3EE75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155" name="Parallelogram 6">
                <a:extLst>
                  <a:ext uri="{FF2B5EF4-FFF2-40B4-BE49-F238E27FC236}">
                    <a16:creationId xmlns:a16="http://schemas.microsoft.com/office/drawing/2014/main" id="{27B31BD6-0A50-C24D-B786-B74611526146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9EF27B29-6F85-EA4E-BB3E-8586FD466CDC}"/>
                </a:ext>
              </a:extLst>
            </p:cNvPr>
            <p:cNvGrpSpPr/>
            <p:nvPr/>
          </p:nvGrpSpPr>
          <p:grpSpPr>
            <a:xfrm>
              <a:off x="2826280" y="2727746"/>
              <a:ext cx="709278" cy="643258"/>
              <a:chOff x="2253793" y="3100657"/>
              <a:chExt cx="709278" cy="643258"/>
            </a:xfrm>
          </p:grpSpPr>
          <p:sp>
            <p:nvSpPr>
              <p:cNvPr id="150" name="Parallelogram 6">
                <a:extLst>
                  <a:ext uri="{FF2B5EF4-FFF2-40B4-BE49-F238E27FC236}">
                    <a16:creationId xmlns:a16="http://schemas.microsoft.com/office/drawing/2014/main" id="{E015F994-1633-2B4A-BEDE-89434CF930F6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Parallelogram 6">
                <a:extLst>
                  <a:ext uri="{FF2B5EF4-FFF2-40B4-BE49-F238E27FC236}">
                    <a16:creationId xmlns:a16="http://schemas.microsoft.com/office/drawing/2014/main" id="{FE0D1729-C9B9-4845-AAB2-4C5D87A2E2B0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152" name="Parallelogram 6">
                <a:extLst>
                  <a:ext uri="{FF2B5EF4-FFF2-40B4-BE49-F238E27FC236}">
                    <a16:creationId xmlns:a16="http://schemas.microsoft.com/office/drawing/2014/main" id="{1A7044A8-3844-494A-9837-1603AE7691ED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B4517B98-D14F-3C4C-8C7F-0D47CF3C0F8D}"/>
              </a:ext>
            </a:extLst>
          </p:cNvPr>
          <p:cNvGrpSpPr/>
          <p:nvPr/>
        </p:nvGrpSpPr>
        <p:grpSpPr>
          <a:xfrm>
            <a:off x="649477" y="1269516"/>
            <a:ext cx="2345326" cy="1851679"/>
            <a:chOff x="1317512" y="2216085"/>
            <a:chExt cx="2345326" cy="1851679"/>
          </a:xfrm>
        </p:grpSpPr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3A39ECDE-F780-8143-B5D9-6BB7DB283AF1}"/>
                </a:ext>
              </a:extLst>
            </p:cNvPr>
            <p:cNvGrpSpPr/>
            <p:nvPr/>
          </p:nvGrpSpPr>
          <p:grpSpPr>
            <a:xfrm>
              <a:off x="1946049" y="2216085"/>
              <a:ext cx="709278" cy="643258"/>
              <a:chOff x="2253793" y="3100657"/>
              <a:chExt cx="709278" cy="643258"/>
            </a:xfrm>
          </p:grpSpPr>
          <p:sp>
            <p:nvSpPr>
              <p:cNvPr id="192" name="Parallelogram 6">
                <a:extLst>
                  <a:ext uri="{FF2B5EF4-FFF2-40B4-BE49-F238E27FC236}">
                    <a16:creationId xmlns:a16="http://schemas.microsoft.com/office/drawing/2014/main" id="{B83C46FB-573D-694A-8E87-7C124AD43E7C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Parallelogram 6">
                <a:extLst>
                  <a:ext uri="{FF2B5EF4-FFF2-40B4-BE49-F238E27FC236}">
                    <a16:creationId xmlns:a16="http://schemas.microsoft.com/office/drawing/2014/main" id="{9006829A-478B-0A41-89D0-ED7EF66F3D64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Parallelogram 6">
                <a:extLst>
                  <a:ext uri="{FF2B5EF4-FFF2-40B4-BE49-F238E27FC236}">
                    <a16:creationId xmlns:a16="http://schemas.microsoft.com/office/drawing/2014/main" id="{B76DB831-377A-8A41-9737-F62E9AB04A76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sp>
          <p:nvSpPr>
            <p:cNvPr id="170" name="Parallelogram 6">
              <a:extLst>
                <a:ext uri="{FF2B5EF4-FFF2-40B4-BE49-F238E27FC236}">
                  <a16:creationId xmlns:a16="http://schemas.microsoft.com/office/drawing/2014/main" id="{7AE6929B-FBFE-D94A-9F11-0BCD567C4A3F}"/>
                </a:ext>
              </a:extLst>
            </p:cNvPr>
            <p:cNvSpPr/>
            <p:nvPr/>
          </p:nvSpPr>
          <p:spPr>
            <a:xfrm rot="1065657" flipH="1">
              <a:off x="1317512" y="3402688"/>
              <a:ext cx="1461159" cy="514759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159" h="514759">
                  <a:moveTo>
                    <a:pt x="0" y="514759"/>
                  </a:moveTo>
                  <a:lnTo>
                    <a:pt x="83833" y="246332"/>
                  </a:lnTo>
                  <a:lnTo>
                    <a:pt x="1461159" y="0"/>
                  </a:lnTo>
                  <a:lnTo>
                    <a:pt x="1378390" y="252440"/>
                  </a:lnTo>
                  <a:lnTo>
                    <a:pt x="0" y="514759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3175"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a:rPr>
                <a:t>Hardware</a:t>
              </a:r>
            </a:p>
          </p:txBody>
        </p:sp>
        <p:sp>
          <p:nvSpPr>
            <p:cNvPr id="171" name="Parallelogram 6">
              <a:extLst>
                <a:ext uri="{FF2B5EF4-FFF2-40B4-BE49-F238E27FC236}">
                  <a16:creationId xmlns:a16="http://schemas.microsoft.com/office/drawing/2014/main" id="{A78BEDFA-8552-D64A-824C-0AC2E50F19F3}"/>
                </a:ext>
              </a:extLst>
            </p:cNvPr>
            <p:cNvSpPr/>
            <p:nvPr/>
          </p:nvSpPr>
          <p:spPr>
            <a:xfrm rot="21276883">
              <a:off x="2661601" y="3338537"/>
              <a:ext cx="1001237" cy="729227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78390 w 1448882"/>
                <a:gd name="connsiteY3" fmla="*/ 46690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85365 w 1448882"/>
                <a:gd name="connsiteY3" fmla="*/ 314286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38521 w 1448882"/>
                <a:gd name="connsiteY1" fmla="*/ 45466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882" h="729227">
                  <a:moveTo>
                    <a:pt x="0" y="729227"/>
                  </a:moveTo>
                  <a:lnTo>
                    <a:pt x="38521" y="454660"/>
                  </a:lnTo>
                  <a:lnTo>
                    <a:pt x="1448882" y="0"/>
                  </a:lnTo>
                  <a:lnTo>
                    <a:pt x="1415998" y="258878"/>
                  </a:lnTo>
                  <a:lnTo>
                    <a:pt x="0" y="729227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2EA59850-A554-0C41-AF8C-A208A58C9765}"/>
                </a:ext>
              </a:extLst>
            </p:cNvPr>
            <p:cNvGrpSpPr/>
            <p:nvPr/>
          </p:nvGrpSpPr>
          <p:grpSpPr>
            <a:xfrm>
              <a:off x="1373562" y="2588996"/>
              <a:ext cx="709278" cy="643258"/>
              <a:chOff x="2253793" y="3100657"/>
              <a:chExt cx="709278" cy="643258"/>
            </a:xfrm>
          </p:grpSpPr>
          <p:sp>
            <p:nvSpPr>
              <p:cNvPr id="189" name="Parallelogram 6">
                <a:extLst>
                  <a:ext uri="{FF2B5EF4-FFF2-40B4-BE49-F238E27FC236}">
                    <a16:creationId xmlns:a16="http://schemas.microsoft.com/office/drawing/2014/main" id="{56245806-F8B7-0E45-8E88-B3D32CF72809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Parallelogram 6">
                <a:extLst>
                  <a:ext uri="{FF2B5EF4-FFF2-40B4-BE49-F238E27FC236}">
                    <a16:creationId xmlns:a16="http://schemas.microsoft.com/office/drawing/2014/main" id="{29719A9C-FF00-BC45-AA60-AECB8685EE53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Parallelogram 6">
                <a:extLst>
                  <a:ext uri="{FF2B5EF4-FFF2-40B4-BE49-F238E27FC236}">
                    <a16:creationId xmlns:a16="http://schemas.microsoft.com/office/drawing/2014/main" id="{9B4A923E-DAED-8C40-968B-80710A26C628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F4E1F8CE-57A5-1944-80CE-AB406BDBDBC2}"/>
                </a:ext>
              </a:extLst>
            </p:cNvPr>
            <p:cNvGrpSpPr/>
            <p:nvPr/>
          </p:nvGrpSpPr>
          <p:grpSpPr>
            <a:xfrm>
              <a:off x="1792813" y="2837191"/>
              <a:ext cx="709278" cy="643258"/>
              <a:chOff x="2253793" y="3100657"/>
              <a:chExt cx="709278" cy="643258"/>
            </a:xfrm>
          </p:grpSpPr>
          <p:sp>
            <p:nvSpPr>
              <p:cNvPr id="186" name="Parallelogram 6">
                <a:extLst>
                  <a:ext uri="{FF2B5EF4-FFF2-40B4-BE49-F238E27FC236}">
                    <a16:creationId xmlns:a16="http://schemas.microsoft.com/office/drawing/2014/main" id="{20B641FF-A83C-5D4E-9830-A0F352372438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Parallelogram 6">
                <a:extLst>
                  <a:ext uri="{FF2B5EF4-FFF2-40B4-BE49-F238E27FC236}">
                    <a16:creationId xmlns:a16="http://schemas.microsoft.com/office/drawing/2014/main" id="{F4297C23-81AC-8B4A-998C-7276DE01FE49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Parallelogram 6">
                <a:extLst>
                  <a:ext uri="{FF2B5EF4-FFF2-40B4-BE49-F238E27FC236}">
                    <a16:creationId xmlns:a16="http://schemas.microsoft.com/office/drawing/2014/main" id="{CFD1CD30-60F2-734D-9B2A-9F91FB92EBBA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EA5DBC3A-ABAF-2648-BC1E-3E75F53B8089}"/>
                </a:ext>
              </a:extLst>
            </p:cNvPr>
            <p:cNvGrpSpPr/>
            <p:nvPr/>
          </p:nvGrpSpPr>
          <p:grpSpPr>
            <a:xfrm>
              <a:off x="2253793" y="3100657"/>
              <a:ext cx="709278" cy="643258"/>
              <a:chOff x="2253793" y="3100657"/>
              <a:chExt cx="709278" cy="643258"/>
            </a:xfrm>
          </p:grpSpPr>
          <p:sp>
            <p:nvSpPr>
              <p:cNvPr id="183" name="Parallelogram 6">
                <a:extLst>
                  <a:ext uri="{FF2B5EF4-FFF2-40B4-BE49-F238E27FC236}">
                    <a16:creationId xmlns:a16="http://schemas.microsoft.com/office/drawing/2014/main" id="{5172EE32-D945-B244-A726-E567611A742B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Parallelogram 6">
                <a:extLst>
                  <a:ext uri="{FF2B5EF4-FFF2-40B4-BE49-F238E27FC236}">
                    <a16:creationId xmlns:a16="http://schemas.microsoft.com/office/drawing/2014/main" id="{B62AE725-D5A5-A249-9FFE-4C9F30EB51B1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185" name="Parallelogram 6">
                <a:extLst>
                  <a:ext uri="{FF2B5EF4-FFF2-40B4-BE49-F238E27FC236}">
                    <a16:creationId xmlns:a16="http://schemas.microsoft.com/office/drawing/2014/main" id="{F558735E-DCEF-A746-B157-BD1FED7152F0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02F85C3D-6B87-AC42-9A2B-3F02C28CB267}"/>
                </a:ext>
              </a:extLst>
            </p:cNvPr>
            <p:cNvGrpSpPr/>
            <p:nvPr/>
          </p:nvGrpSpPr>
          <p:grpSpPr>
            <a:xfrm>
              <a:off x="2403417" y="2449142"/>
              <a:ext cx="709278" cy="643258"/>
              <a:chOff x="2253793" y="3100657"/>
              <a:chExt cx="709278" cy="643258"/>
            </a:xfrm>
          </p:grpSpPr>
          <p:sp>
            <p:nvSpPr>
              <p:cNvPr id="180" name="Parallelogram 6">
                <a:extLst>
                  <a:ext uri="{FF2B5EF4-FFF2-40B4-BE49-F238E27FC236}">
                    <a16:creationId xmlns:a16="http://schemas.microsoft.com/office/drawing/2014/main" id="{AB3363CF-1911-E642-A77F-2278A0370756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Parallelogram 6">
                <a:extLst>
                  <a:ext uri="{FF2B5EF4-FFF2-40B4-BE49-F238E27FC236}">
                    <a16:creationId xmlns:a16="http://schemas.microsoft.com/office/drawing/2014/main" id="{3030F8D4-50D1-6944-95FD-EB70421921B1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182" name="Parallelogram 6">
                <a:extLst>
                  <a:ext uri="{FF2B5EF4-FFF2-40B4-BE49-F238E27FC236}">
                    <a16:creationId xmlns:a16="http://schemas.microsoft.com/office/drawing/2014/main" id="{9EFCD600-551D-5147-A5C9-B87A0032556C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27F86E90-ABE0-514A-AEE0-1A3F7BEF79F5}"/>
                </a:ext>
              </a:extLst>
            </p:cNvPr>
            <p:cNvGrpSpPr/>
            <p:nvPr/>
          </p:nvGrpSpPr>
          <p:grpSpPr>
            <a:xfrm>
              <a:off x="2826280" y="2727746"/>
              <a:ext cx="709278" cy="643258"/>
              <a:chOff x="2253793" y="3100657"/>
              <a:chExt cx="709278" cy="643258"/>
            </a:xfrm>
          </p:grpSpPr>
          <p:sp>
            <p:nvSpPr>
              <p:cNvPr id="177" name="Parallelogram 6">
                <a:extLst>
                  <a:ext uri="{FF2B5EF4-FFF2-40B4-BE49-F238E27FC236}">
                    <a16:creationId xmlns:a16="http://schemas.microsoft.com/office/drawing/2014/main" id="{1827BF38-2B8F-1042-8271-E7BBB9318047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Parallelogram 6">
                <a:extLst>
                  <a:ext uri="{FF2B5EF4-FFF2-40B4-BE49-F238E27FC236}">
                    <a16:creationId xmlns:a16="http://schemas.microsoft.com/office/drawing/2014/main" id="{50DA8423-1F12-114D-957E-1231BE641047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179" name="Parallelogram 6">
                <a:extLst>
                  <a:ext uri="{FF2B5EF4-FFF2-40B4-BE49-F238E27FC236}">
                    <a16:creationId xmlns:a16="http://schemas.microsoft.com/office/drawing/2014/main" id="{CE64E8DD-AC70-4449-AD26-2F972D4116BE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958890FC-A584-F348-84F8-45BBF93F8439}"/>
              </a:ext>
            </a:extLst>
          </p:cNvPr>
          <p:cNvGrpSpPr/>
          <p:nvPr/>
        </p:nvGrpSpPr>
        <p:grpSpPr>
          <a:xfrm>
            <a:off x="5710254" y="1342605"/>
            <a:ext cx="2345326" cy="1851679"/>
            <a:chOff x="1317512" y="2216085"/>
            <a:chExt cx="2345326" cy="1851679"/>
          </a:xfrm>
        </p:grpSpPr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4644AE1C-30FF-DF44-83A8-3889396D603D}"/>
                </a:ext>
              </a:extLst>
            </p:cNvPr>
            <p:cNvGrpSpPr/>
            <p:nvPr/>
          </p:nvGrpSpPr>
          <p:grpSpPr>
            <a:xfrm>
              <a:off x="1946049" y="2216085"/>
              <a:ext cx="709278" cy="643258"/>
              <a:chOff x="2253793" y="3100657"/>
              <a:chExt cx="709278" cy="643258"/>
            </a:xfrm>
          </p:grpSpPr>
          <p:sp>
            <p:nvSpPr>
              <p:cNvPr id="219" name="Parallelogram 6">
                <a:extLst>
                  <a:ext uri="{FF2B5EF4-FFF2-40B4-BE49-F238E27FC236}">
                    <a16:creationId xmlns:a16="http://schemas.microsoft.com/office/drawing/2014/main" id="{14E548E6-2C83-5542-9DEA-C8ECB51B4F27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Parallelogram 6">
                <a:extLst>
                  <a:ext uri="{FF2B5EF4-FFF2-40B4-BE49-F238E27FC236}">
                    <a16:creationId xmlns:a16="http://schemas.microsoft.com/office/drawing/2014/main" id="{9F5F7BB2-9087-8E4B-BA7F-85CE0CFA582B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Parallelogram 6">
                <a:extLst>
                  <a:ext uri="{FF2B5EF4-FFF2-40B4-BE49-F238E27FC236}">
                    <a16:creationId xmlns:a16="http://schemas.microsoft.com/office/drawing/2014/main" id="{E68F91B9-B7DE-1647-8E94-5E38CEB5AEEA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sp>
          <p:nvSpPr>
            <p:cNvPr id="197" name="Parallelogram 6">
              <a:extLst>
                <a:ext uri="{FF2B5EF4-FFF2-40B4-BE49-F238E27FC236}">
                  <a16:creationId xmlns:a16="http://schemas.microsoft.com/office/drawing/2014/main" id="{456B4868-F9A3-4D4C-813C-44ACAF4A6B55}"/>
                </a:ext>
              </a:extLst>
            </p:cNvPr>
            <p:cNvSpPr/>
            <p:nvPr/>
          </p:nvSpPr>
          <p:spPr>
            <a:xfrm rot="1065657" flipH="1">
              <a:off x="1317512" y="3402688"/>
              <a:ext cx="1461159" cy="514759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159" h="514759">
                  <a:moveTo>
                    <a:pt x="0" y="514759"/>
                  </a:moveTo>
                  <a:lnTo>
                    <a:pt x="83833" y="246332"/>
                  </a:lnTo>
                  <a:lnTo>
                    <a:pt x="1461159" y="0"/>
                  </a:lnTo>
                  <a:lnTo>
                    <a:pt x="1378390" y="252440"/>
                  </a:lnTo>
                  <a:lnTo>
                    <a:pt x="0" y="514759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3175"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a:rPr>
                <a:t>Hardware</a:t>
              </a:r>
            </a:p>
          </p:txBody>
        </p:sp>
        <p:sp>
          <p:nvSpPr>
            <p:cNvPr id="198" name="Parallelogram 6">
              <a:extLst>
                <a:ext uri="{FF2B5EF4-FFF2-40B4-BE49-F238E27FC236}">
                  <a16:creationId xmlns:a16="http://schemas.microsoft.com/office/drawing/2014/main" id="{379A05CF-CDE9-9345-9132-3B742EE074A5}"/>
                </a:ext>
              </a:extLst>
            </p:cNvPr>
            <p:cNvSpPr/>
            <p:nvPr/>
          </p:nvSpPr>
          <p:spPr>
            <a:xfrm rot="21276883">
              <a:off x="2661601" y="3338537"/>
              <a:ext cx="1001237" cy="729227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78390 w 1448882"/>
                <a:gd name="connsiteY3" fmla="*/ 46690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85365 w 1448882"/>
                <a:gd name="connsiteY3" fmla="*/ 314286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38521 w 1448882"/>
                <a:gd name="connsiteY1" fmla="*/ 45466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882" h="729227">
                  <a:moveTo>
                    <a:pt x="0" y="729227"/>
                  </a:moveTo>
                  <a:lnTo>
                    <a:pt x="38521" y="454660"/>
                  </a:lnTo>
                  <a:lnTo>
                    <a:pt x="1448882" y="0"/>
                  </a:lnTo>
                  <a:lnTo>
                    <a:pt x="1415998" y="258878"/>
                  </a:lnTo>
                  <a:lnTo>
                    <a:pt x="0" y="729227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E7A6FB0F-BB4E-304D-B90B-77B45DD36EF7}"/>
                </a:ext>
              </a:extLst>
            </p:cNvPr>
            <p:cNvGrpSpPr/>
            <p:nvPr/>
          </p:nvGrpSpPr>
          <p:grpSpPr>
            <a:xfrm>
              <a:off x="1373562" y="2588996"/>
              <a:ext cx="709278" cy="643258"/>
              <a:chOff x="2253793" y="3100657"/>
              <a:chExt cx="709278" cy="643258"/>
            </a:xfrm>
          </p:grpSpPr>
          <p:sp>
            <p:nvSpPr>
              <p:cNvPr id="216" name="Parallelogram 6">
                <a:extLst>
                  <a:ext uri="{FF2B5EF4-FFF2-40B4-BE49-F238E27FC236}">
                    <a16:creationId xmlns:a16="http://schemas.microsoft.com/office/drawing/2014/main" id="{81216D8D-4DFB-B949-BB3A-3922829FDD58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Parallelogram 6">
                <a:extLst>
                  <a:ext uri="{FF2B5EF4-FFF2-40B4-BE49-F238E27FC236}">
                    <a16:creationId xmlns:a16="http://schemas.microsoft.com/office/drawing/2014/main" id="{3B255C9F-0940-544F-8BDF-E6999F688DBB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Parallelogram 6">
                <a:extLst>
                  <a:ext uri="{FF2B5EF4-FFF2-40B4-BE49-F238E27FC236}">
                    <a16:creationId xmlns:a16="http://schemas.microsoft.com/office/drawing/2014/main" id="{FA9E727D-C8DB-DB49-A573-21EF29587728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6B0FC5AC-13BE-9A45-ABAB-874B933507B9}"/>
                </a:ext>
              </a:extLst>
            </p:cNvPr>
            <p:cNvGrpSpPr/>
            <p:nvPr/>
          </p:nvGrpSpPr>
          <p:grpSpPr>
            <a:xfrm>
              <a:off x="1792813" y="2837191"/>
              <a:ext cx="709278" cy="643258"/>
              <a:chOff x="2253793" y="3100657"/>
              <a:chExt cx="709278" cy="643258"/>
            </a:xfrm>
          </p:grpSpPr>
          <p:sp>
            <p:nvSpPr>
              <p:cNvPr id="213" name="Parallelogram 6">
                <a:extLst>
                  <a:ext uri="{FF2B5EF4-FFF2-40B4-BE49-F238E27FC236}">
                    <a16:creationId xmlns:a16="http://schemas.microsoft.com/office/drawing/2014/main" id="{0775D0E3-B6AA-4349-9A3C-1CBDEA656E8F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Parallelogram 6">
                <a:extLst>
                  <a:ext uri="{FF2B5EF4-FFF2-40B4-BE49-F238E27FC236}">
                    <a16:creationId xmlns:a16="http://schemas.microsoft.com/office/drawing/2014/main" id="{403EA125-C6B8-1842-BE84-E8F8223A3361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Parallelogram 6">
                <a:extLst>
                  <a:ext uri="{FF2B5EF4-FFF2-40B4-BE49-F238E27FC236}">
                    <a16:creationId xmlns:a16="http://schemas.microsoft.com/office/drawing/2014/main" id="{F4B8AB6F-0AA0-F14B-8D75-5476D59C4EAD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2596C732-4D35-224D-B184-E97DF9E679A1}"/>
                </a:ext>
              </a:extLst>
            </p:cNvPr>
            <p:cNvGrpSpPr/>
            <p:nvPr/>
          </p:nvGrpSpPr>
          <p:grpSpPr>
            <a:xfrm>
              <a:off x="2253793" y="3100657"/>
              <a:ext cx="709278" cy="643258"/>
              <a:chOff x="2253793" y="3100657"/>
              <a:chExt cx="709278" cy="643258"/>
            </a:xfrm>
          </p:grpSpPr>
          <p:sp>
            <p:nvSpPr>
              <p:cNvPr id="210" name="Parallelogram 6">
                <a:extLst>
                  <a:ext uri="{FF2B5EF4-FFF2-40B4-BE49-F238E27FC236}">
                    <a16:creationId xmlns:a16="http://schemas.microsoft.com/office/drawing/2014/main" id="{34DCDD5C-E480-F343-81DD-A528FF5FA948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Parallelogram 6">
                <a:extLst>
                  <a:ext uri="{FF2B5EF4-FFF2-40B4-BE49-F238E27FC236}">
                    <a16:creationId xmlns:a16="http://schemas.microsoft.com/office/drawing/2014/main" id="{00880A30-CB3D-9A43-A0FF-51EEDC60474E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212" name="Parallelogram 6">
                <a:extLst>
                  <a:ext uri="{FF2B5EF4-FFF2-40B4-BE49-F238E27FC236}">
                    <a16:creationId xmlns:a16="http://schemas.microsoft.com/office/drawing/2014/main" id="{7C80654D-60F7-4C4D-BD2B-92327ADD0530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3CDFDAA5-A536-3B48-9C0A-2D73FC69F2D0}"/>
                </a:ext>
              </a:extLst>
            </p:cNvPr>
            <p:cNvGrpSpPr/>
            <p:nvPr/>
          </p:nvGrpSpPr>
          <p:grpSpPr>
            <a:xfrm>
              <a:off x="2403417" y="2449142"/>
              <a:ext cx="709278" cy="643258"/>
              <a:chOff x="2253793" y="3100657"/>
              <a:chExt cx="709278" cy="643258"/>
            </a:xfrm>
          </p:grpSpPr>
          <p:sp>
            <p:nvSpPr>
              <p:cNvPr id="207" name="Parallelogram 6">
                <a:extLst>
                  <a:ext uri="{FF2B5EF4-FFF2-40B4-BE49-F238E27FC236}">
                    <a16:creationId xmlns:a16="http://schemas.microsoft.com/office/drawing/2014/main" id="{8A616DC4-8B21-3545-808A-169A9AC2CE87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Parallelogram 6">
                <a:extLst>
                  <a:ext uri="{FF2B5EF4-FFF2-40B4-BE49-F238E27FC236}">
                    <a16:creationId xmlns:a16="http://schemas.microsoft.com/office/drawing/2014/main" id="{4373BB5B-E855-E145-A223-53411AF76C2D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209" name="Parallelogram 6">
                <a:extLst>
                  <a:ext uri="{FF2B5EF4-FFF2-40B4-BE49-F238E27FC236}">
                    <a16:creationId xmlns:a16="http://schemas.microsoft.com/office/drawing/2014/main" id="{F025C9E0-F45D-E840-BD2C-B79D6C4A72B0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FA5002DD-F409-4244-B104-FF78916D378E}"/>
                </a:ext>
              </a:extLst>
            </p:cNvPr>
            <p:cNvGrpSpPr/>
            <p:nvPr/>
          </p:nvGrpSpPr>
          <p:grpSpPr>
            <a:xfrm>
              <a:off x="2826280" y="2727746"/>
              <a:ext cx="709278" cy="643258"/>
              <a:chOff x="2253793" y="3100657"/>
              <a:chExt cx="709278" cy="643258"/>
            </a:xfrm>
          </p:grpSpPr>
          <p:sp>
            <p:nvSpPr>
              <p:cNvPr id="204" name="Parallelogram 6">
                <a:extLst>
                  <a:ext uri="{FF2B5EF4-FFF2-40B4-BE49-F238E27FC236}">
                    <a16:creationId xmlns:a16="http://schemas.microsoft.com/office/drawing/2014/main" id="{3F9491D0-5322-7C45-91B9-3191C325B669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Parallelogram 6">
                <a:extLst>
                  <a:ext uri="{FF2B5EF4-FFF2-40B4-BE49-F238E27FC236}">
                    <a16:creationId xmlns:a16="http://schemas.microsoft.com/office/drawing/2014/main" id="{5C1F2AB2-40B5-1E4D-AC2A-D2A525614DC8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206" name="Parallelogram 6">
                <a:extLst>
                  <a:ext uri="{FF2B5EF4-FFF2-40B4-BE49-F238E27FC236}">
                    <a16:creationId xmlns:a16="http://schemas.microsoft.com/office/drawing/2014/main" id="{FB90F6CA-5AC3-A242-B2C4-ED907C8EF768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90D4C7AC-4799-5942-BBB9-F8269CA4B886}"/>
              </a:ext>
            </a:extLst>
          </p:cNvPr>
          <p:cNvGrpSpPr/>
          <p:nvPr/>
        </p:nvGrpSpPr>
        <p:grpSpPr>
          <a:xfrm>
            <a:off x="3172104" y="1313790"/>
            <a:ext cx="2345326" cy="1851679"/>
            <a:chOff x="1317512" y="2216085"/>
            <a:chExt cx="2345326" cy="1851679"/>
          </a:xfrm>
        </p:grpSpPr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2E156058-525F-A347-941E-5D524503C068}"/>
                </a:ext>
              </a:extLst>
            </p:cNvPr>
            <p:cNvGrpSpPr/>
            <p:nvPr/>
          </p:nvGrpSpPr>
          <p:grpSpPr>
            <a:xfrm>
              <a:off x="1946049" y="2216085"/>
              <a:ext cx="709278" cy="643258"/>
              <a:chOff x="2253793" y="3100657"/>
              <a:chExt cx="709278" cy="643258"/>
            </a:xfrm>
          </p:grpSpPr>
          <p:sp>
            <p:nvSpPr>
              <p:cNvPr id="246" name="Parallelogram 6">
                <a:extLst>
                  <a:ext uri="{FF2B5EF4-FFF2-40B4-BE49-F238E27FC236}">
                    <a16:creationId xmlns:a16="http://schemas.microsoft.com/office/drawing/2014/main" id="{13457FA9-E7BF-914F-971C-260F2548B44F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Parallelogram 6">
                <a:extLst>
                  <a:ext uri="{FF2B5EF4-FFF2-40B4-BE49-F238E27FC236}">
                    <a16:creationId xmlns:a16="http://schemas.microsoft.com/office/drawing/2014/main" id="{A1C463A4-5FF0-A047-9ADA-D0E3E1E65C9B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Parallelogram 6">
                <a:extLst>
                  <a:ext uri="{FF2B5EF4-FFF2-40B4-BE49-F238E27FC236}">
                    <a16:creationId xmlns:a16="http://schemas.microsoft.com/office/drawing/2014/main" id="{35B20E05-99D4-2149-8102-325BAEB17460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sp>
          <p:nvSpPr>
            <p:cNvPr id="224" name="Parallelogram 6">
              <a:extLst>
                <a:ext uri="{FF2B5EF4-FFF2-40B4-BE49-F238E27FC236}">
                  <a16:creationId xmlns:a16="http://schemas.microsoft.com/office/drawing/2014/main" id="{C2052E6A-2C3B-CE40-A66A-5B17E4F79F51}"/>
                </a:ext>
              </a:extLst>
            </p:cNvPr>
            <p:cNvSpPr/>
            <p:nvPr/>
          </p:nvSpPr>
          <p:spPr>
            <a:xfrm rot="1065657" flipH="1">
              <a:off x="1317512" y="3402688"/>
              <a:ext cx="1461159" cy="514759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159" h="514759">
                  <a:moveTo>
                    <a:pt x="0" y="514759"/>
                  </a:moveTo>
                  <a:lnTo>
                    <a:pt x="83833" y="246332"/>
                  </a:lnTo>
                  <a:lnTo>
                    <a:pt x="1461159" y="0"/>
                  </a:lnTo>
                  <a:lnTo>
                    <a:pt x="1378390" y="252440"/>
                  </a:lnTo>
                  <a:lnTo>
                    <a:pt x="0" y="514759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3175"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a:rPr>
                <a:t>Hardware</a:t>
              </a:r>
            </a:p>
          </p:txBody>
        </p:sp>
        <p:sp>
          <p:nvSpPr>
            <p:cNvPr id="225" name="Parallelogram 6">
              <a:extLst>
                <a:ext uri="{FF2B5EF4-FFF2-40B4-BE49-F238E27FC236}">
                  <a16:creationId xmlns:a16="http://schemas.microsoft.com/office/drawing/2014/main" id="{7CF87A48-DCB4-B84E-BC66-9BF1DE7962B8}"/>
                </a:ext>
              </a:extLst>
            </p:cNvPr>
            <p:cNvSpPr/>
            <p:nvPr/>
          </p:nvSpPr>
          <p:spPr>
            <a:xfrm rot="21276883">
              <a:off x="2661601" y="3338537"/>
              <a:ext cx="1001237" cy="729227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78390 w 1448882"/>
                <a:gd name="connsiteY3" fmla="*/ 46690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85365 w 1448882"/>
                <a:gd name="connsiteY3" fmla="*/ 314286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38521 w 1448882"/>
                <a:gd name="connsiteY1" fmla="*/ 45466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882" h="729227">
                  <a:moveTo>
                    <a:pt x="0" y="729227"/>
                  </a:moveTo>
                  <a:lnTo>
                    <a:pt x="38521" y="454660"/>
                  </a:lnTo>
                  <a:lnTo>
                    <a:pt x="1448882" y="0"/>
                  </a:lnTo>
                  <a:lnTo>
                    <a:pt x="1415998" y="258878"/>
                  </a:lnTo>
                  <a:lnTo>
                    <a:pt x="0" y="729227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D4DE6370-D93A-0B42-B42C-E38DF76B4EDB}"/>
                </a:ext>
              </a:extLst>
            </p:cNvPr>
            <p:cNvGrpSpPr/>
            <p:nvPr/>
          </p:nvGrpSpPr>
          <p:grpSpPr>
            <a:xfrm>
              <a:off x="1373562" y="2588996"/>
              <a:ext cx="709278" cy="643258"/>
              <a:chOff x="2253793" y="3100657"/>
              <a:chExt cx="709278" cy="643258"/>
            </a:xfrm>
          </p:grpSpPr>
          <p:sp>
            <p:nvSpPr>
              <p:cNvPr id="243" name="Parallelogram 6">
                <a:extLst>
                  <a:ext uri="{FF2B5EF4-FFF2-40B4-BE49-F238E27FC236}">
                    <a16:creationId xmlns:a16="http://schemas.microsoft.com/office/drawing/2014/main" id="{43AC835F-8C97-D84E-8875-90175D7D0861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Parallelogram 6">
                <a:extLst>
                  <a:ext uri="{FF2B5EF4-FFF2-40B4-BE49-F238E27FC236}">
                    <a16:creationId xmlns:a16="http://schemas.microsoft.com/office/drawing/2014/main" id="{B9CCA211-E2D6-5E4D-9AA0-1554EF143C88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Parallelogram 6">
                <a:extLst>
                  <a:ext uri="{FF2B5EF4-FFF2-40B4-BE49-F238E27FC236}">
                    <a16:creationId xmlns:a16="http://schemas.microsoft.com/office/drawing/2014/main" id="{A4422073-4C0A-A14A-9E24-2A05CBE8FF34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DA74099B-F91A-D644-AB09-962CB89A6E6D}"/>
                </a:ext>
              </a:extLst>
            </p:cNvPr>
            <p:cNvGrpSpPr/>
            <p:nvPr/>
          </p:nvGrpSpPr>
          <p:grpSpPr>
            <a:xfrm>
              <a:off x="1792813" y="2837191"/>
              <a:ext cx="709278" cy="643258"/>
              <a:chOff x="2253793" y="3100657"/>
              <a:chExt cx="709278" cy="643258"/>
            </a:xfrm>
          </p:grpSpPr>
          <p:sp>
            <p:nvSpPr>
              <p:cNvPr id="240" name="Parallelogram 6">
                <a:extLst>
                  <a:ext uri="{FF2B5EF4-FFF2-40B4-BE49-F238E27FC236}">
                    <a16:creationId xmlns:a16="http://schemas.microsoft.com/office/drawing/2014/main" id="{71959F18-9F82-6741-BD55-B357EA26ED7D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Parallelogram 6">
                <a:extLst>
                  <a:ext uri="{FF2B5EF4-FFF2-40B4-BE49-F238E27FC236}">
                    <a16:creationId xmlns:a16="http://schemas.microsoft.com/office/drawing/2014/main" id="{66B9A214-A79D-1247-B203-8DB7E4BCF105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Parallelogram 6">
                <a:extLst>
                  <a:ext uri="{FF2B5EF4-FFF2-40B4-BE49-F238E27FC236}">
                    <a16:creationId xmlns:a16="http://schemas.microsoft.com/office/drawing/2014/main" id="{7C02B8B4-75CE-C042-883C-1CB3262CCA88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BBB6D274-E0F6-4E4A-960D-9C927BEEA895}"/>
                </a:ext>
              </a:extLst>
            </p:cNvPr>
            <p:cNvGrpSpPr/>
            <p:nvPr/>
          </p:nvGrpSpPr>
          <p:grpSpPr>
            <a:xfrm>
              <a:off x="2253793" y="3100657"/>
              <a:ext cx="709278" cy="643258"/>
              <a:chOff x="2253793" y="3100657"/>
              <a:chExt cx="709278" cy="643258"/>
            </a:xfrm>
          </p:grpSpPr>
          <p:sp>
            <p:nvSpPr>
              <p:cNvPr id="237" name="Parallelogram 6">
                <a:extLst>
                  <a:ext uri="{FF2B5EF4-FFF2-40B4-BE49-F238E27FC236}">
                    <a16:creationId xmlns:a16="http://schemas.microsoft.com/office/drawing/2014/main" id="{E3AC4513-FFB8-2A4B-8C4E-96A80D6AFEDD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Parallelogram 6">
                <a:extLst>
                  <a:ext uri="{FF2B5EF4-FFF2-40B4-BE49-F238E27FC236}">
                    <a16:creationId xmlns:a16="http://schemas.microsoft.com/office/drawing/2014/main" id="{B66EC39B-AB96-A545-A3A0-42E527C0C494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239" name="Parallelogram 6">
                <a:extLst>
                  <a:ext uri="{FF2B5EF4-FFF2-40B4-BE49-F238E27FC236}">
                    <a16:creationId xmlns:a16="http://schemas.microsoft.com/office/drawing/2014/main" id="{EE4A65F4-1BAB-0247-96AA-9B9BC3E583FC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AC5121C3-10E2-1F4A-82E8-75C978135CBB}"/>
                </a:ext>
              </a:extLst>
            </p:cNvPr>
            <p:cNvGrpSpPr/>
            <p:nvPr/>
          </p:nvGrpSpPr>
          <p:grpSpPr>
            <a:xfrm>
              <a:off x="2403417" y="2449142"/>
              <a:ext cx="709278" cy="643258"/>
              <a:chOff x="2253793" y="3100657"/>
              <a:chExt cx="709278" cy="643258"/>
            </a:xfrm>
          </p:grpSpPr>
          <p:sp>
            <p:nvSpPr>
              <p:cNvPr id="234" name="Parallelogram 6">
                <a:extLst>
                  <a:ext uri="{FF2B5EF4-FFF2-40B4-BE49-F238E27FC236}">
                    <a16:creationId xmlns:a16="http://schemas.microsoft.com/office/drawing/2014/main" id="{C266709F-8DBB-5A48-8F2B-8D86718C6410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Parallelogram 6">
                <a:extLst>
                  <a:ext uri="{FF2B5EF4-FFF2-40B4-BE49-F238E27FC236}">
                    <a16:creationId xmlns:a16="http://schemas.microsoft.com/office/drawing/2014/main" id="{488D647D-A69F-D245-81FD-5CB4FFCB2D7F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236" name="Parallelogram 6">
                <a:extLst>
                  <a:ext uri="{FF2B5EF4-FFF2-40B4-BE49-F238E27FC236}">
                    <a16:creationId xmlns:a16="http://schemas.microsoft.com/office/drawing/2014/main" id="{13DCA793-4964-A342-941B-B89D790FB8C5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AF42145F-C6DB-714D-9686-446954C3A83F}"/>
                </a:ext>
              </a:extLst>
            </p:cNvPr>
            <p:cNvGrpSpPr/>
            <p:nvPr/>
          </p:nvGrpSpPr>
          <p:grpSpPr>
            <a:xfrm>
              <a:off x="2826280" y="2727746"/>
              <a:ext cx="709278" cy="643258"/>
              <a:chOff x="2253793" y="3100657"/>
              <a:chExt cx="709278" cy="643258"/>
            </a:xfrm>
          </p:grpSpPr>
          <p:sp>
            <p:nvSpPr>
              <p:cNvPr id="231" name="Parallelogram 6">
                <a:extLst>
                  <a:ext uri="{FF2B5EF4-FFF2-40B4-BE49-F238E27FC236}">
                    <a16:creationId xmlns:a16="http://schemas.microsoft.com/office/drawing/2014/main" id="{0459D1EF-96A3-F447-AC55-5DDA6D1C0098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Parallelogram 6">
                <a:extLst>
                  <a:ext uri="{FF2B5EF4-FFF2-40B4-BE49-F238E27FC236}">
                    <a16:creationId xmlns:a16="http://schemas.microsoft.com/office/drawing/2014/main" id="{483C0158-FEB2-114B-A48B-603CDCFF8F3B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233" name="Parallelogram 6">
                <a:extLst>
                  <a:ext uri="{FF2B5EF4-FFF2-40B4-BE49-F238E27FC236}">
                    <a16:creationId xmlns:a16="http://schemas.microsoft.com/office/drawing/2014/main" id="{B1AE4D0D-ABE8-5F46-9A8C-56789D172B34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0A5BC261-13E7-A944-9A32-5EACF318A907}"/>
              </a:ext>
            </a:extLst>
          </p:cNvPr>
          <p:cNvSpPr/>
          <p:nvPr/>
        </p:nvSpPr>
        <p:spPr>
          <a:xfrm>
            <a:off x="6509125" y="2055625"/>
            <a:ext cx="1014476" cy="1014476"/>
          </a:xfrm>
          <a:prstGeom prst="ellipse">
            <a:avLst/>
          </a:prstGeom>
          <a:noFill/>
          <a:ln w="412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2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B13805-1353-724B-A6B6-CF28D5DC05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VM’s turn 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D9FF07-DD0D-CE42-8A29-1241AE4733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12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E01D9-4EEF-FD48-8C0A-4B76704A89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29D51C7-6E4F-5A43-BA56-DBF45D0FEC80}"/>
              </a:ext>
            </a:extLst>
          </p:cNvPr>
          <p:cNvGrpSpPr/>
          <p:nvPr/>
        </p:nvGrpSpPr>
        <p:grpSpPr>
          <a:xfrm>
            <a:off x="693169" y="3429000"/>
            <a:ext cx="2345326" cy="1851679"/>
            <a:chOff x="1317512" y="2216085"/>
            <a:chExt cx="2345326" cy="1851679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9EE87AF-8E56-094A-A53A-A05AF93552CF}"/>
                </a:ext>
              </a:extLst>
            </p:cNvPr>
            <p:cNvGrpSpPr/>
            <p:nvPr/>
          </p:nvGrpSpPr>
          <p:grpSpPr>
            <a:xfrm>
              <a:off x="1946049" y="2216085"/>
              <a:ext cx="709278" cy="643258"/>
              <a:chOff x="2253793" y="3100657"/>
              <a:chExt cx="709278" cy="643258"/>
            </a:xfrm>
          </p:grpSpPr>
          <p:sp>
            <p:nvSpPr>
              <p:cNvPr id="57" name="Parallelogram 6">
                <a:extLst>
                  <a:ext uri="{FF2B5EF4-FFF2-40B4-BE49-F238E27FC236}">
                    <a16:creationId xmlns:a16="http://schemas.microsoft.com/office/drawing/2014/main" id="{A8CE5894-A0C5-EE43-BF0E-40A1EC01B7DB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Parallelogram 6">
                <a:extLst>
                  <a:ext uri="{FF2B5EF4-FFF2-40B4-BE49-F238E27FC236}">
                    <a16:creationId xmlns:a16="http://schemas.microsoft.com/office/drawing/2014/main" id="{6C7F6A3C-CB12-4949-924D-10D4240187BD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Parallelogram 6">
                <a:extLst>
                  <a:ext uri="{FF2B5EF4-FFF2-40B4-BE49-F238E27FC236}">
                    <a16:creationId xmlns:a16="http://schemas.microsoft.com/office/drawing/2014/main" id="{6314011B-7467-D847-A88F-238A57282924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sp>
          <p:nvSpPr>
            <p:cNvPr id="35" name="Parallelogram 6">
              <a:extLst>
                <a:ext uri="{FF2B5EF4-FFF2-40B4-BE49-F238E27FC236}">
                  <a16:creationId xmlns:a16="http://schemas.microsoft.com/office/drawing/2014/main" id="{5BCE5688-E5E2-7743-BB8B-DCB240D2040D}"/>
                </a:ext>
              </a:extLst>
            </p:cNvPr>
            <p:cNvSpPr/>
            <p:nvPr/>
          </p:nvSpPr>
          <p:spPr>
            <a:xfrm rot="1065657" flipH="1">
              <a:off x="1317512" y="3402688"/>
              <a:ext cx="1461159" cy="514759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159" h="514759">
                  <a:moveTo>
                    <a:pt x="0" y="514759"/>
                  </a:moveTo>
                  <a:lnTo>
                    <a:pt x="83833" y="246332"/>
                  </a:lnTo>
                  <a:lnTo>
                    <a:pt x="1461159" y="0"/>
                  </a:lnTo>
                  <a:lnTo>
                    <a:pt x="1378390" y="252440"/>
                  </a:lnTo>
                  <a:lnTo>
                    <a:pt x="0" y="514759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3175"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a:rPr>
                <a:t>Hardware</a:t>
              </a:r>
            </a:p>
          </p:txBody>
        </p:sp>
        <p:sp>
          <p:nvSpPr>
            <p:cNvPr id="36" name="Parallelogram 6">
              <a:extLst>
                <a:ext uri="{FF2B5EF4-FFF2-40B4-BE49-F238E27FC236}">
                  <a16:creationId xmlns:a16="http://schemas.microsoft.com/office/drawing/2014/main" id="{FBB353BD-C3F7-AC47-989C-9A9A8782649D}"/>
                </a:ext>
              </a:extLst>
            </p:cNvPr>
            <p:cNvSpPr/>
            <p:nvPr/>
          </p:nvSpPr>
          <p:spPr>
            <a:xfrm rot="21276883">
              <a:off x="2661601" y="3338537"/>
              <a:ext cx="1001237" cy="729227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78390 w 1448882"/>
                <a:gd name="connsiteY3" fmla="*/ 46690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85365 w 1448882"/>
                <a:gd name="connsiteY3" fmla="*/ 314286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38521 w 1448882"/>
                <a:gd name="connsiteY1" fmla="*/ 45466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882" h="729227">
                  <a:moveTo>
                    <a:pt x="0" y="729227"/>
                  </a:moveTo>
                  <a:lnTo>
                    <a:pt x="38521" y="454660"/>
                  </a:lnTo>
                  <a:lnTo>
                    <a:pt x="1448882" y="0"/>
                  </a:lnTo>
                  <a:lnTo>
                    <a:pt x="1415998" y="258878"/>
                  </a:lnTo>
                  <a:lnTo>
                    <a:pt x="0" y="729227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72613DE-00F1-FA4A-8187-36C0666B085A}"/>
                </a:ext>
              </a:extLst>
            </p:cNvPr>
            <p:cNvGrpSpPr/>
            <p:nvPr/>
          </p:nvGrpSpPr>
          <p:grpSpPr>
            <a:xfrm>
              <a:off x="1373562" y="2588996"/>
              <a:ext cx="709278" cy="643258"/>
              <a:chOff x="2253793" y="3100657"/>
              <a:chExt cx="709278" cy="643258"/>
            </a:xfrm>
          </p:grpSpPr>
          <p:sp>
            <p:nvSpPr>
              <p:cNvPr id="54" name="Parallelogram 6">
                <a:extLst>
                  <a:ext uri="{FF2B5EF4-FFF2-40B4-BE49-F238E27FC236}">
                    <a16:creationId xmlns:a16="http://schemas.microsoft.com/office/drawing/2014/main" id="{3E0EE9A9-FD96-0748-B2EC-9E3AC5B392C6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Parallelogram 6">
                <a:extLst>
                  <a:ext uri="{FF2B5EF4-FFF2-40B4-BE49-F238E27FC236}">
                    <a16:creationId xmlns:a16="http://schemas.microsoft.com/office/drawing/2014/main" id="{BE508B1E-1862-EE4D-A1B4-EB447A77D871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Parallelogram 6">
                <a:extLst>
                  <a:ext uri="{FF2B5EF4-FFF2-40B4-BE49-F238E27FC236}">
                    <a16:creationId xmlns:a16="http://schemas.microsoft.com/office/drawing/2014/main" id="{21F0876F-1962-6A41-9C55-07FDD94FBD35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800E743D-7180-3844-A7CE-8F316B079A3D}"/>
                </a:ext>
              </a:extLst>
            </p:cNvPr>
            <p:cNvGrpSpPr/>
            <p:nvPr/>
          </p:nvGrpSpPr>
          <p:grpSpPr>
            <a:xfrm>
              <a:off x="1792813" y="2837191"/>
              <a:ext cx="709278" cy="643258"/>
              <a:chOff x="2253793" y="3100657"/>
              <a:chExt cx="709278" cy="643258"/>
            </a:xfrm>
          </p:grpSpPr>
          <p:sp>
            <p:nvSpPr>
              <p:cNvPr id="51" name="Parallelogram 6">
                <a:extLst>
                  <a:ext uri="{FF2B5EF4-FFF2-40B4-BE49-F238E27FC236}">
                    <a16:creationId xmlns:a16="http://schemas.microsoft.com/office/drawing/2014/main" id="{67604B41-6C8E-4546-90E0-C25281F18AE8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Parallelogram 6">
                <a:extLst>
                  <a:ext uri="{FF2B5EF4-FFF2-40B4-BE49-F238E27FC236}">
                    <a16:creationId xmlns:a16="http://schemas.microsoft.com/office/drawing/2014/main" id="{1572C493-5BEA-1746-9924-7AF2DC2AD730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Parallelogram 6">
                <a:extLst>
                  <a:ext uri="{FF2B5EF4-FFF2-40B4-BE49-F238E27FC236}">
                    <a16:creationId xmlns:a16="http://schemas.microsoft.com/office/drawing/2014/main" id="{6B2477F0-2D6F-A64A-BF2B-E657977E5846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581505A-E0B4-BC45-92DC-FE6F9F2E044F}"/>
                </a:ext>
              </a:extLst>
            </p:cNvPr>
            <p:cNvGrpSpPr/>
            <p:nvPr/>
          </p:nvGrpSpPr>
          <p:grpSpPr>
            <a:xfrm>
              <a:off x="2253793" y="3100657"/>
              <a:ext cx="709278" cy="643258"/>
              <a:chOff x="2253793" y="3100657"/>
              <a:chExt cx="709278" cy="643258"/>
            </a:xfrm>
          </p:grpSpPr>
          <p:sp>
            <p:nvSpPr>
              <p:cNvPr id="48" name="Parallelogram 6">
                <a:extLst>
                  <a:ext uri="{FF2B5EF4-FFF2-40B4-BE49-F238E27FC236}">
                    <a16:creationId xmlns:a16="http://schemas.microsoft.com/office/drawing/2014/main" id="{66B848B7-665B-4344-B935-F5DD4641CFE8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Parallelogram 6">
                <a:extLst>
                  <a:ext uri="{FF2B5EF4-FFF2-40B4-BE49-F238E27FC236}">
                    <a16:creationId xmlns:a16="http://schemas.microsoft.com/office/drawing/2014/main" id="{1ADE1A9A-79E7-6643-9652-0D3D062755E7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50" name="Parallelogram 6">
                <a:extLst>
                  <a:ext uri="{FF2B5EF4-FFF2-40B4-BE49-F238E27FC236}">
                    <a16:creationId xmlns:a16="http://schemas.microsoft.com/office/drawing/2014/main" id="{4A3A9E81-D3DE-F947-AFEA-93AFFD870FF1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39EB280-7447-0B43-83D8-CFE4063425C0}"/>
                </a:ext>
              </a:extLst>
            </p:cNvPr>
            <p:cNvGrpSpPr/>
            <p:nvPr/>
          </p:nvGrpSpPr>
          <p:grpSpPr>
            <a:xfrm>
              <a:off x="2403417" y="2449142"/>
              <a:ext cx="709278" cy="643258"/>
              <a:chOff x="2253793" y="3100657"/>
              <a:chExt cx="709278" cy="643258"/>
            </a:xfrm>
          </p:grpSpPr>
          <p:sp>
            <p:nvSpPr>
              <p:cNvPr id="45" name="Parallelogram 6">
                <a:extLst>
                  <a:ext uri="{FF2B5EF4-FFF2-40B4-BE49-F238E27FC236}">
                    <a16:creationId xmlns:a16="http://schemas.microsoft.com/office/drawing/2014/main" id="{9D27EADE-5B76-CF43-8EC5-CFEB1B5E3BF0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Parallelogram 6">
                <a:extLst>
                  <a:ext uri="{FF2B5EF4-FFF2-40B4-BE49-F238E27FC236}">
                    <a16:creationId xmlns:a16="http://schemas.microsoft.com/office/drawing/2014/main" id="{CDC62901-D7B4-0F44-BA2B-6057FDD94F04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47" name="Parallelogram 6">
                <a:extLst>
                  <a:ext uri="{FF2B5EF4-FFF2-40B4-BE49-F238E27FC236}">
                    <a16:creationId xmlns:a16="http://schemas.microsoft.com/office/drawing/2014/main" id="{72BC3724-F292-CB49-B2C2-D0AA872D8B58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9380B1E-B25D-754D-AFD2-4E2849A2FC78}"/>
                </a:ext>
              </a:extLst>
            </p:cNvPr>
            <p:cNvGrpSpPr/>
            <p:nvPr/>
          </p:nvGrpSpPr>
          <p:grpSpPr>
            <a:xfrm>
              <a:off x="2826280" y="2727746"/>
              <a:ext cx="709278" cy="643258"/>
              <a:chOff x="2253793" y="3100657"/>
              <a:chExt cx="709278" cy="643258"/>
            </a:xfrm>
          </p:grpSpPr>
          <p:sp>
            <p:nvSpPr>
              <p:cNvPr id="42" name="Parallelogram 6">
                <a:extLst>
                  <a:ext uri="{FF2B5EF4-FFF2-40B4-BE49-F238E27FC236}">
                    <a16:creationId xmlns:a16="http://schemas.microsoft.com/office/drawing/2014/main" id="{23DA5002-31DF-7549-B569-A5EC83817083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Parallelogram 6">
                <a:extLst>
                  <a:ext uri="{FF2B5EF4-FFF2-40B4-BE49-F238E27FC236}">
                    <a16:creationId xmlns:a16="http://schemas.microsoft.com/office/drawing/2014/main" id="{69888A70-A41E-CD47-BF18-CAD7EC567885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44" name="Parallelogram 6">
                <a:extLst>
                  <a:ext uri="{FF2B5EF4-FFF2-40B4-BE49-F238E27FC236}">
                    <a16:creationId xmlns:a16="http://schemas.microsoft.com/office/drawing/2014/main" id="{936F7A84-0EC4-D649-B6C0-E1350350F1DA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BCE6167-8C21-C747-BC75-3950C66C36E3}"/>
              </a:ext>
            </a:extLst>
          </p:cNvPr>
          <p:cNvGrpSpPr/>
          <p:nvPr/>
        </p:nvGrpSpPr>
        <p:grpSpPr>
          <a:xfrm>
            <a:off x="5753946" y="3502089"/>
            <a:ext cx="2345326" cy="1851679"/>
            <a:chOff x="1317512" y="2216085"/>
            <a:chExt cx="2345326" cy="1851679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859C55C7-6662-334B-8548-9F87A737B217}"/>
                </a:ext>
              </a:extLst>
            </p:cNvPr>
            <p:cNvGrpSpPr/>
            <p:nvPr/>
          </p:nvGrpSpPr>
          <p:grpSpPr>
            <a:xfrm>
              <a:off x="1946049" y="2216085"/>
              <a:ext cx="709278" cy="643258"/>
              <a:chOff x="2253793" y="3100657"/>
              <a:chExt cx="709278" cy="643258"/>
            </a:xfrm>
          </p:grpSpPr>
          <p:sp>
            <p:nvSpPr>
              <p:cNvPr id="84" name="Parallelogram 6">
                <a:extLst>
                  <a:ext uri="{FF2B5EF4-FFF2-40B4-BE49-F238E27FC236}">
                    <a16:creationId xmlns:a16="http://schemas.microsoft.com/office/drawing/2014/main" id="{89C58E66-7F0E-0E43-88A7-FE40EAE1F899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Parallelogram 6">
                <a:extLst>
                  <a:ext uri="{FF2B5EF4-FFF2-40B4-BE49-F238E27FC236}">
                    <a16:creationId xmlns:a16="http://schemas.microsoft.com/office/drawing/2014/main" id="{BA4B852B-D2D3-D746-A6D4-C18FDB6D3387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Parallelogram 6">
                <a:extLst>
                  <a:ext uri="{FF2B5EF4-FFF2-40B4-BE49-F238E27FC236}">
                    <a16:creationId xmlns:a16="http://schemas.microsoft.com/office/drawing/2014/main" id="{5ED955A1-C653-6E48-B3C1-2B47A209A35C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sp>
          <p:nvSpPr>
            <p:cNvPr id="62" name="Parallelogram 6">
              <a:extLst>
                <a:ext uri="{FF2B5EF4-FFF2-40B4-BE49-F238E27FC236}">
                  <a16:creationId xmlns:a16="http://schemas.microsoft.com/office/drawing/2014/main" id="{D686AA10-CBF1-364E-9D48-1E094A584E01}"/>
                </a:ext>
              </a:extLst>
            </p:cNvPr>
            <p:cNvSpPr/>
            <p:nvPr/>
          </p:nvSpPr>
          <p:spPr>
            <a:xfrm rot="1065657" flipH="1">
              <a:off x="1317512" y="3402688"/>
              <a:ext cx="1461159" cy="514759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159" h="514759">
                  <a:moveTo>
                    <a:pt x="0" y="514759"/>
                  </a:moveTo>
                  <a:lnTo>
                    <a:pt x="83833" y="246332"/>
                  </a:lnTo>
                  <a:lnTo>
                    <a:pt x="1461159" y="0"/>
                  </a:lnTo>
                  <a:lnTo>
                    <a:pt x="1378390" y="252440"/>
                  </a:lnTo>
                  <a:lnTo>
                    <a:pt x="0" y="514759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3175"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a:rPr>
                <a:t>Hardware</a:t>
              </a:r>
            </a:p>
          </p:txBody>
        </p:sp>
        <p:sp>
          <p:nvSpPr>
            <p:cNvPr id="63" name="Parallelogram 6">
              <a:extLst>
                <a:ext uri="{FF2B5EF4-FFF2-40B4-BE49-F238E27FC236}">
                  <a16:creationId xmlns:a16="http://schemas.microsoft.com/office/drawing/2014/main" id="{2EB9325A-D437-9240-B826-725810BC2FAF}"/>
                </a:ext>
              </a:extLst>
            </p:cNvPr>
            <p:cNvSpPr/>
            <p:nvPr/>
          </p:nvSpPr>
          <p:spPr>
            <a:xfrm rot="21276883">
              <a:off x="2661601" y="3338537"/>
              <a:ext cx="1001237" cy="729227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78390 w 1448882"/>
                <a:gd name="connsiteY3" fmla="*/ 46690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85365 w 1448882"/>
                <a:gd name="connsiteY3" fmla="*/ 314286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38521 w 1448882"/>
                <a:gd name="connsiteY1" fmla="*/ 45466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882" h="729227">
                  <a:moveTo>
                    <a:pt x="0" y="729227"/>
                  </a:moveTo>
                  <a:lnTo>
                    <a:pt x="38521" y="454660"/>
                  </a:lnTo>
                  <a:lnTo>
                    <a:pt x="1448882" y="0"/>
                  </a:lnTo>
                  <a:lnTo>
                    <a:pt x="1415998" y="258878"/>
                  </a:lnTo>
                  <a:lnTo>
                    <a:pt x="0" y="729227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1ED7903-5AF7-E24F-939B-0797ECDAB9C8}"/>
                </a:ext>
              </a:extLst>
            </p:cNvPr>
            <p:cNvGrpSpPr/>
            <p:nvPr/>
          </p:nvGrpSpPr>
          <p:grpSpPr>
            <a:xfrm>
              <a:off x="1373562" y="2588996"/>
              <a:ext cx="709278" cy="643258"/>
              <a:chOff x="2253793" y="3100657"/>
              <a:chExt cx="709278" cy="643258"/>
            </a:xfrm>
          </p:grpSpPr>
          <p:sp>
            <p:nvSpPr>
              <p:cNvPr id="81" name="Parallelogram 6">
                <a:extLst>
                  <a:ext uri="{FF2B5EF4-FFF2-40B4-BE49-F238E27FC236}">
                    <a16:creationId xmlns:a16="http://schemas.microsoft.com/office/drawing/2014/main" id="{E07DFD5A-3EB5-E742-A8C3-8ED5B73354A6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Parallelogram 6">
                <a:extLst>
                  <a:ext uri="{FF2B5EF4-FFF2-40B4-BE49-F238E27FC236}">
                    <a16:creationId xmlns:a16="http://schemas.microsoft.com/office/drawing/2014/main" id="{510A2B6B-04F9-DC4D-A506-071E7CE532FB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Parallelogram 6">
                <a:extLst>
                  <a:ext uri="{FF2B5EF4-FFF2-40B4-BE49-F238E27FC236}">
                    <a16:creationId xmlns:a16="http://schemas.microsoft.com/office/drawing/2014/main" id="{60CD87F1-F45E-3C44-921F-2EFDCBD67236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9DF3C56D-0563-EE47-BAFB-69C1453DC9C4}"/>
                </a:ext>
              </a:extLst>
            </p:cNvPr>
            <p:cNvGrpSpPr/>
            <p:nvPr/>
          </p:nvGrpSpPr>
          <p:grpSpPr>
            <a:xfrm>
              <a:off x="1792813" y="2837191"/>
              <a:ext cx="709278" cy="643258"/>
              <a:chOff x="2253793" y="3100657"/>
              <a:chExt cx="709278" cy="643258"/>
            </a:xfrm>
          </p:grpSpPr>
          <p:sp>
            <p:nvSpPr>
              <p:cNvPr id="78" name="Parallelogram 6">
                <a:extLst>
                  <a:ext uri="{FF2B5EF4-FFF2-40B4-BE49-F238E27FC236}">
                    <a16:creationId xmlns:a16="http://schemas.microsoft.com/office/drawing/2014/main" id="{BB425DDD-3CC1-604E-AC61-D1B1E433A4C8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Parallelogram 6">
                <a:extLst>
                  <a:ext uri="{FF2B5EF4-FFF2-40B4-BE49-F238E27FC236}">
                    <a16:creationId xmlns:a16="http://schemas.microsoft.com/office/drawing/2014/main" id="{27D3DBC4-8A9F-6249-B939-83B562AD92D8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Parallelogram 6">
                <a:extLst>
                  <a:ext uri="{FF2B5EF4-FFF2-40B4-BE49-F238E27FC236}">
                    <a16:creationId xmlns:a16="http://schemas.microsoft.com/office/drawing/2014/main" id="{19611AEE-9042-DC45-AFB6-43DC0FA77A9D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1FD6E956-6433-E448-AA71-68FA195DF558}"/>
                </a:ext>
              </a:extLst>
            </p:cNvPr>
            <p:cNvGrpSpPr/>
            <p:nvPr/>
          </p:nvGrpSpPr>
          <p:grpSpPr>
            <a:xfrm>
              <a:off x="2253793" y="3100657"/>
              <a:ext cx="709278" cy="643258"/>
              <a:chOff x="2253793" y="3100657"/>
              <a:chExt cx="709278" cy="643258"/>
            </a:xfrm>
          </p:grpSpPr>
          <p:sp>
            <p:nvSpPr>
              <p:cNvPr id="75" name="Parallelogram 6">
                <a:extLst>
                  <a:ext uri="{FF2B5EF4-FFF2-40B4-BE49-F238E27FC236}">
                    <a16:creationId xmlns:a16="http://schemas.microsoft.com/office/drawing/2014/main" id="{A7D7C3C8-3F19-C244-916B-4769C95E5940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Parallelogram 6">
                <a:extLst>
                  <a:ext uri="{FF2B5EF4-FFF2-40B4-BE49-F238E27FC236}">
                    <a16:creationId xmlns:a16="http://schemas.microsoft.com/office/drawing/2014/main" id="{5FC660A5-1490-9B4E-9612-1BC585261507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77" name="Parallelogram 6">
                <a:extLst>
                  <a:ext uri="{FF2B5EF4-FFF2-40B4-BE49-F238E27FC236}">
                    <a16:creationId xmlns:a16="http://schemas.microsoft.com/office/drawing/2014/main" id="{A35C60D5-0994-9A44-9DFB-48805CA61222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8456C3D-FE0A-874C-8DF2-63A468A0D12D}"/>
                </a:ext>
              </a:extLst>
            </p:cNvPr>
            <p:cNvGrpSpPr/>
            <p:nvPr/>
          </p:nvGrpSpPr>
          <p:grpSpPr>
            <a:xfrm>
              <a:off x="2403417" y="2449142"/>
              <a:ext cx="709278" cy="643258"/>
              <a:chOff x="2253793" y="3100657"/>
              <a:chExt cx="709278" cy="643258"/>
            </a:xfrm>
          </p:grpSpPr>
          <p:sp>
            <p:nvSpPr>
              <p:cNvPr id="72" name="Parallelogram 6">
                <a:extLst>
                  <a:ext uri="{FF2B5EF4-FFF2-40B4-BE49-F238E27FC236}">
                    <a16:creationId xmlns:a16="http://schemas.microsoft.com/office/drawing/2014/main" id="{00ACCB65-1AF9-7A4E-9C66-274F6EA8B819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Parallelogram 6">
                <a:extLst>
                  <a:ext uri="{FF2B5EF4-FFF2-40B4-BE49-F238E27FC236}">
                    <a16:creationId xmlns:a16="http://schemas.microsoft.com/office/drawing/2014/main" id="{9059C701-AB15-B443-85DC-770EBD1B8212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74" name="Parallelogram 6">
                <a:extLst>
                  <a:ext uri="{FF2B5EF4-FFF2-40B4-BE49-F238E27FC236}">
                    <a16:creationId xmlns:a16="http://schemas.microsoft.com/office/drawing/2014/main" id="{741571F4-A548-5742-B742-CACA33409444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EB0239E5-29D1-844C-90FF-1B40BFD29B15}"/>
                </a:ext>
              </a:extLst>
            </p:cNvPr>
            <p:cNvGrpSpPr/>
            <p:nvPr/>
          </p:nvGrpSpPr>
          <p:grpSpPr>
            <a:xfrm>
              <a:off x="2826280" y="2727746"/>
              <a:ext cx="709278" cy="643258"/>
              <a:chOff x="2253793" y="3100657"/>
              <a:chExt cx="709278" cy="643258"/>
            </a:xfrm>
          </p:grpSpPr>
          <p:sp>
            <p:nvSpPr>
              <p:cNvPr id="69" name="Parallelogram 6">
                <a:extLst>
                  <a:ext uri="{FF2B5EF4-FFF2-40B4-BE49-F238E27FC236}">
                    <a16:creationId xmlns:a16="http://schemas.microsoft.com/office/drawing/2014/main" id="{F9975780-D6E2-864E-BDCE-BB9E8B2A8B6F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Parallelogram 6">
                <a:extLst>
                  <a:ext uri="{FF2B5EF4-FFF2-40B4-BE49-F238E27FC236}">
                    <a16:creationId xmlns:a16="http://schemas.microsoft.com/office/drawing/2014/main" id="{DB726C5F-4596-114B-9171-321D26263B51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71" name="Parallelogram 6">
                <a:extLst>
                  <a:ext uri="{FF2B5EF4-FFF2-40B4-BE49-F238E27FC236}">
                    <a16:creationId xmlns:a16="http://schemas.microsoft.com/office/drawing/2014/main" id="{7F20996C-3DA1-4542-85C3-419264380369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C459C825-16ED-5846-8216-5A12519ACE39}"/>
              </a:ext>
            </a:extLst>
          </p:cNvPr>
          <p:cNvGrpSpPr/>
          <p:nvPr/>
        </p:nvGrpSpPr>
        <p:grpSpPr>
          <a:xfrm>
            <a:off x="3215796" y="3473274"/>
            <a:ext cx="2345326" cy="1851679"/>
            <a:chOff x="1317512" y="2216085"/>
            <a:chExt cx="2345326" cy="1851679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C7DC9E64-A55E-944B-BB76-52D4BE6294E6}"/>
                </a:ext>
              </a:extLst>
            </p:cNvPr>
            <p:cNvGrpSpPr/>
            <p:nvPr/>
          </p:nvGrpSpPr>
          <p:grpSpPr>
            <a:xfrm>
              <a:off x="1946049" y="2216085"/>
              <a:ext cx="709278" cy="643258"/>
              <a:chOff x="2253793" y="3100657"/>
              <a:chExt cx="709278" cy="643258"/>
            </a:xfrm>
          </p:grpSpPr>
          <p:sp>
            <p:nvSpPr>
              <p:cNvPr id="165" name="Parallelogram 6">
                <a:extLst>
                  <a:ext uri="{FF2B5EF4-FFF2-40B4-BE49-F238E27FC236}">
                    <a16:creationId xmlns:a16="http://schemas.microsoft.com/office/drawing/2014/main" id="{4559E608-3ADB-E545-AD4B-984D573F6FF4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Parallelogram 6">
                <a:extLst>
                  <a:ext uri="{FF2B5EF4-FFF2-40B4-BE49-F238E27FC236}">
                    <a16:creationId xmlns:a16="http://schemas.microsoft.com/office/drawing/2014/main" id="{2ADA7289-4101-E441-A944-AFB16045E289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Parallelogram 6">
                <a:extLst>
                  <a:ext uri="{FF2B5EF4-FFF2-40B4-BE49-F238E27FC236}">
                    <a16:creationId xmlns:a16="http://schemas.microsoft.com/office/drawing/2014/main" id="{A000A569-516F-7F46-AFCA-3821AC829C80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sp>
          <p:nvSpPr>
            <p:cNvPr id="143" name="Parallelogram 6">
              <a:extLst>
                <a:ext uri="{FF2B5EF4-FFF2-40B4-BE49-F238E27FC236}">
                  <a16:creationId xmlns:a16="http://schemas.microsoft.com/office/drawing/2014/main" id="{D77E9529-F7C6-0B47-BCBA-A13814CAB75C}"/>
                </a:ext>
              </a:extLst>
            </p:cNvPr>
            <p:cNvSpPr/>
            <p:nvPr/>
          </p:nvSpPr>
          <p:spPr>
            <a:xfrm rot="1065657" flipH="1">
              <a:off x="1317512" y="3402688"/>
              <a:ext cx="1461159" cy="514759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159" h="514759">
                  <a:moveTo>
                    <a:pt x="0" y="514759"/>
                  </a:moveTo>
                  <a:lnTo>
                    <a:pt x="83833" y="246332"/>
                  </a:lnTo>
                  <a:lnTo>
                    <a:pt x="1461159" y="0"/>
                  </a:lnTo>
                  <a:lnTo>
                    <a:pt x="1378390" y="252440"/>
                  </a:lnTo>
                  <a:lnTo>
                    <a:pt x="0" y="514759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3175"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a:rPr>
                <a:t>Hardware</a:t>
              </a:r>
            </a:p>
          </p:txBody>
        </p:sp>
        <p:sp>
          <p:nvSpPr>
            <p:cNvPr id="144" name="Parallelogram 6">
              <a:extLst>
                <a:ext uri="{FF2B5EF4-FFF2-40B4-BE49-F238E27FC236}">
                  <a16:creationId xmlns:a16="http://schemas.microsoft.com/office/drawing/2014/main" id="{5E8A55D5-7348-514E-80DE-34DBE0C90783}"/>
                </a:ext>
              </a:extLst>
            </p:cNvPr>
            <p:cNvSpPr/>
            <p:nvPr/>
          </p:nvSpPr>
          <p:spPr>
            <a:xfrm rot="21276883">
              <a:off x="2661601" y="3338537"/>
              <a:ext cx="1001237" cy="729227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78390 w 1448882"/>
                <a:gd name="connsiteY3" fmla="*/ 46690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85365 w 1448882"/>
                <a:gd name="connsiteY3" fmla="*/ 314286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38521 w 1448882"/>
                <a:gd name="connsiteY1" fmla="*/ 45466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882" h="729227">
                  <a:moveTo>
                    <a:pt x="0" y="729227"/>
                  </a:moveTo>
                  <a:lnTo>
                    <a:pt x="38521" y="454660"/>
                  </a:lnTo>
                  <a:lnTo>
                    <a:pt x="1448882" y="0"/>
                  </a:lnTo>
                  <a:lnTo>
                    <a:pt x="1415998" y="258878"/>
                  </a:lnTo>
                  <a:lnTo>
                    <a:pt x="0" y="729227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15AEE151-D97B-BE45-B257-81F000B7603F}"/>
                </a:ext>
              </a:extLst>
            </p:cNvPr>
            <p:cNvGrpSpPr/>
            <p:nvPr/>
          </p:nvGrpSpPr>
          <p:grpSpPr>
            <a:xfrm>
              <a:off x="1373562" y="2588996"/>
              <a:ext cx="709278" cy="643258"/>
              <a:chOff x="2253793" y="3100657"/>
              <a:chExt cx="709278" cy="643258"/>
            </a:xfrm>
          </p:grpSpPr>
          <p:sp>
            <p:nvSpPr>
              <p:cNvPr id="162" name="Parallelogram 6">
                <a:extLst>
                  <a:ext uri="{FF2B5EF4-FFF2-40B4-BE49-F238E27FC236}">
                    <a16:creationId xmlns:a16="http://schemas.microsoft.com/office/drawing/2014/main" id="{40EA3616-55A3-784D-A921-E76D97AADB34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Parallelogram 6">
                <a:extLst>
                  <a:ext uri="{FF2B5EF4-FFF2-40B4-BE49-F238E27FC236}">
                    <a16:creationId xmlns:a16="http://schemas.microsoft.com/office/drawing/2014/main" id="{778E4EFB-B15B-6B43-A3A7-6787D315B3BA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Parallelogram 6">
                <a:extLst>
                  <a:ext uri="{FF2B5EF4-FFF2-40B4-BE49-F238E27FC236}">
                    <a16:creationId xmlns:a16="http://schemas.microsoft.com/office/drawing/2014/main" id="{69B3EB76-1D57-1643-A0A8-20FE74574C17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8733D47C-8147-F848-8C61-242C573F94A6}"/>
                </a:ext>
              </a:extLst>
            </p:cNvPr>
            <p:cNvGrpSpPr/>
            <p:nvPr/>
          </p:nvGrpSpPr>
          <p:grpSpPr>
            <a:xfrm>
              <a:off x="1792813" y="2837191"/>
              <a:ext cx="709278" cy="643258"/>
              <a:chOff x="2253793" y="3100657"/>
              <a:chExt cx="709278" cy="643258"/>
            </a:xfrm>
          </p:grpSpPr>
          <p:sp>
            <p:nvSpPr>
              <p:cNvPr id="159" name="Parallelogram 6">
                <a:extLst>
                  <a:ext uri="{FF2B5EF4-FFF2-40B4-BE49-F238E27FC236}">
                    <a16:creationId xmlns:a16="http://schemas.microsoft.com/office/drawing/2014/main" id="{C5E2A0DE-C8F6-1249-A89C-CEE69F8C3A1C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Parallelogram 6">
                <a:extLst>
                  <a:ext uri="{FF2B5EF4-FFF2-40B4-BE49-F238E27FC236}">
                    <a16:creationId xmlns:a16="http://schemas.microsoft.com/office/drawing/2014/main" id="{7F75FA8D-040E-1A4A-A25F-C5F413D962E9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Parallelogram 6">
                <a:extLst>
                  <a:ext uri="{FF2B5EF4-FFF2-40B4-BE49-F238E27FC236}">
                    <a16:creationId xmlns:a16="http://schemas.microsoft.com/office/drawing/2014/main" id="{4D946E61-81F9-FB46-897F-2C383DB63662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5B6BB5E2-0261-1141-A203-4B61563D1D14}"/>
                </a:ext>
              </a:extLst>
            </p:cNvPr>
            <p:cNvGrpSpPr/>
            <p:nvPr/>
          </p:nvGrpSpPr>
          <p:grpSpPr>
            <a:xfrm>
              <a:off x="2253793" y="3100657"/>
              <a:ext cx="709278" cy="643258"/>
              <a:chOff x="2253793" y="3100657"/>
              <a:chExt cx="709278" cy="643258"/>
            </a:xfrm>
          </p:grpSpPr>
          <p:sp>
            <p:nvSpPr>
              <p:cNvPr id="156" name="Parallelogram 6">
                <a:extLst>
                  <a:ext uri="{FF2B5EF4-FFF2-40B4-BE49-F238E27FC236}">
                    <a16:creationId xmlns:a16="http://schemas.microsoft.com/office/drawing/2014/main" id="{CFD330E6-6188-A949-BCC2-7FB511B9A11C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Parallelogram 6">
                <a:extLst>
                  <a:ext uri="{FF2B5EF4-FFF2-40B4-BE49-F238E27FC236}">
                    <a16:creationId xmlns:a16="http://schemas.microsoft.com/office/drawing/2014/main" id="{418FA5DD-7AFE-2E4D-9E7D-52227663057C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158" name="Parallelogram 6">
                <a:extLst>
                  <a:ext uri="{FF2B5EF4-FFF2-40B4-BE49-F238E27FC236}">
                    <a16:creationId xmlns:a16="http://schemas.microsoft.com/office/drawing/2014/main" id="{602CABAF-09E6-1742-A5C8-22EF1E016B90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A0D6C959-BFC5-474F-B1C5-5C01E66B59CF}"/>
                </a:ext>
              </a:extLst>
            </p:cNvPr>
            <p:cNvGrpSpPr/>
            <p:nvPr/>
          </p:nvGrpSpPr>
          <p:grpSpPr>
            <a:xfrm>
              <a:off x="2403417" y="2449142"/>
              <a:ext cx="709278" cy="643258"/>
              <a:chOff x="2253793" y="3100657"/>
              <a:chExt cx="709278" cy="643258"/>
            </a:xfrm>
          </p:grpSpPr>
          <p:sp>
            <p:nvSpPr>
              <p:cNvPr id="153" name="Parallelogram 6">
                <a:extLst>
                  <a:ext uri="{FF2B5EF4-FFF2-40B4-BE49-F238E27FC236}">
                    <a16:creationId xmlns:a16="http://schemas.microsoft.com/office/drawing/2014/main" id="{4EA5AD50-1604-6F4D-8520-2B12351F3CC1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Parallelogram 6">
                <a:extLst>
                  <a:ext uri="{FF2B5EF4-FFF2-40B4-BE49-F238E27FC236}">
                    <a16:creationId xmlns:a16="http://schemas.microsoft.com/office/drawing/2014/main" id="{DB0536C1-B3E7-8B48-89F3-C3AE92F3EE75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155" name="Parallelogram 6">
                <a:extLst>
                  <a:ext uri="{FF2B5EF4-FFF2-40B4-BE49-F238E27FC236}">
                    <a16:creationId xmlns:a16="http://schemas.microsoft.com/office/drawing/2014/main" id="{27B31BD6-0A50-C24D-B786-B74611526146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9EF27B29-6F85-EA4E-BB3E-8586FD466CDC}"/>
                </a:ext>
              </a:extLst>
            </p:cNvPr>
            <p:cNvGrpSpPr/>
            <p:nvPr/>
          </p:nvGrpSpPr>
          <p:grpSpPr>
            <a:xfrm>
              <a:off x="2826280" y="2727746"/>
              <a:ext cx="709278" cy="643258"/>
              <a:chOff x="2253793" y="3100657"/>
              <a:chExt cx="709278" cy="643258"/>
            </a:xfrm>
          </p:grpSpPr>
          <p:sp>
            <p:nvSpPr>
              <p:cNvPr id="150" name="Parallelogram 6">
                <a:extLst>
                  <a:ext uri="{FF2B5EF4-FFF2-40B4-BE49-F238E27FC236}">
                    <a16:creationId xmlns:a16="http://schemas.microsoft.com/office/drawing/2014/main" id="{E015F994-1633-2B4A-BEDE-89434CF930F6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Parallelogram 6">
                <a:extLst>
                  <a:ext uri="{FF2B5EF4-FFF2-40B4-BE49-F238E27FC236}">
                    <a16:creationId xmlns:a16="http://schemas.microsoft.com/office/drawing/2014/main" id="{FE0D1729-C9B9-4845-AAB2-4C5D87A2E2B0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152" name="Parallelogram 6">
                <a:extLst>
                  <a:ext uri="{FF2B5EF4-FFF2-40B4-BE49-F238E27FC236}">
                    <a16:creationId xmlns:a16="http://schemas.microsoft.com/office/drawing/2014/main" id="{1A7044A8-3844-494A-9837-1603AE7691ED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B4517B98-D14F-3C4C-8C7F-0D47CF3C0F8D}"/>
              </a:ext>
            </a:extLst>
          </p:cNvPr>
          <p:cNvGrpSpPr/>
          <p:nvPr/>
        </p:nvGrpSpPr>
        <p:grpSpPr>
          <a:xfrm>
            <a:off x="649477" y="1269516"/>
            <a:ext cx="2345326" cy="1851679"/>
            <a:chOff x="1317512" y="2216085"/>
            <a:chExt cx="2345326" cy="1851679"/>
          </a:xfrm>
        </p:grpSpPr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3A39ECDE-F780-8143-B5D9-6BB7DB283AF1}"/>
                </a:ext>
              </a:extLst>
            </p:cNvPr>
            <p:cNvGrpSpPr/>
            <p:nvPr/>
          </p:nvGrpSpPr>
          <p:grpSpPr>
            <a:xfrm>
              <a:off x="1946049" y="2216085"/>
              <a:ext cx="709278" cy="643258"/>
              <a:chOff x="2253793" y="3100657"/>
              <a:chExt cx="709278" cy="643258"/>
            </a:xfrm>
          </p:grpSpPr>
          <p:sp>
            <p:nvSpPr>
              <p:cNvPr id="192" name="Parallelogram 6">
                <a:extLst>
                  <a:ext uri="{FF2B5EF4-FFF2-40B4-BE49-F238E27FC236}">
                    <a16:creationId xmlns:a16="http://schemas.microsoft.com/office/drawing/2014/main" id="{B83C46FB-573D-694A-8E87-7C124AD43E7C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Parallelogram 6">
                <a:extLst>
                  <a:ext uri="{FF2B5EF4-FFF2-40B4-BE49-F238E27FC236}">
                    <a16:creationId xmlns:a16="http://schemas.microsoft.com/office/drawing/2014/main" id="{9006829A-478B-0A41-89D0-ED7EF66F3D64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Parallelogram 6">
                <a:extLst>
                  <a:ext uri="{FF2B5EF4-FFF2-40B4-BE49-F238E27FC236}">
                    <a16:creationId xmlns:a16="http://schemas.microsoft.com/office/drawing/2014/main" id="{B76DB831-377A-8A41-9737-F62E9AB04A76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sp>
          <p:nvSpPr>
            <p:cNvPr id="170" name="Parallelogram 6">
              <a:extLst>
                <a:ext uri="{FF2B5EF4-FFF2-40B4-BE49-F238E27FC236}">
                  <a16:creationId xmlns:a16="http://schemas.microsoft.com/office/drawing/2014/main" id="{7AE6929B-FBFE-D94A-9F11-0BCD567C4A3F}"/>
                </a:ext>
              </a:extLst>
            </p:cNvPr>
            <p:cNvSpPr/>
            <p:nvPr/>
          </p:nvSpPr>
          <p:spPr>
            <a:xfrm rot="1065657" flipH="1">
              <a:off x="1317512" y="3402688"/>
              <a:ext cx="1461159" cy="514759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159" h="514759">
                  <a:moveTo>
                    <a:pt x="0" y="514759"/>
                  </a:moveTo>
                  <a:lnTo>
                    <a:pt x="83833" y="246332"/>
                  </a:lnTo>
                  <a:lnTo>
                    <a:pt x="1461159" y="0"/>
                  </a:lnTo>
                  <a:lnTo>
                    <a:pt x="1378390" y="252440"/>
                  </a:lnTo>
                  <a:lnTo>
                    <a:pt x="0" y="514759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3175"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a:rPr>
                <a:t>Hardware</a:t>
              </a:r>
            </a:p>
          </p:txBody>
        </p:sp>
        <p:sp>
          <p:nvSpPr>
            <p:cNvPr id="171" name="Parallelogram 6">
              <a:extLst>
                <a:ext uri="{FF2B5EF4-FFF2-40B4-BE49-F238E27FC236}">
                  <a16:creationId xmlns:a16="http://schemas.microsoft.com/office/drawing/2014/main" id="{A78BEDFA-8552-D64A-824C-0AC2E50F19F3}"/>
                </a:ext>
              </a:extLst>
            </p:cNvPr>
            <p:cNvSpPr/>
            <p:nvPr/>
          </p:nvSpPr>
          <p:spPr>
            <a:xfrm rot="21276883">
              <a:off x="2661601" y="3338537"/>
              <a:ext cx="1001237" cy="729227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78390 w 1448882"/>
                <a:gd name="connsiteY3" fmla="*/ 46690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85365 w 1448882"/>
                <a:gd name="connsiteY3" fmla="*/ 314286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38521 w 1448882"/>
                <a:gd name="connsiteY1" fmla="*/ 45466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882" h="729227">
                  <a:moveTo>
                    <a:pt x="0" y="729227"/>
                  </a:moveTo>
                  <a:lnTo>
                    <a:pt x="38521" y="454660"/>
                  </a:lnTo>
                  <a:lnTo>
                    <a:pt x="1448882" y="0"/>
                  </a:lnTo>
                  <a:lnTo>
                    <a:pt x="1415998" y="258878"/>
                  </a:lnTo>
                  <a:lnTo>
                    <a:pt x="0" y="729227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2EA59850-A554-0C41-AF8C-A208A58C9765}"/>
                </a:ext>
              </a:extLst>
            </p:cNvPr>
            <p:cNvGrpSpPr/>
            <p:nvPr/>
          </p:nvGrpSpPr>
          <p:grpSpPr>
            <a:xfrm>
              <a:off x="1373562" y="2588996"/>
              <a:ext cx="709278" cy="643258"/>
              <a:chOff x="2253793" y="3100657"/>
              <a:chExt cx="709278" cy="643258"/>
            </a:xfrm>
          </p:grpSpPr>
          <p:sp>
            <p:nvSpPr>
              <p:cNvPr id="189" name="Parallelogram 6">
                <a:extLst>
                  <a:ext uri="{FF2B5EF4-FFF2-40B4-BE49-F238E27FC236}">
                    <a16:creationId xmlns:a16="http://schemas.microsoft.com/office/drawing/2014/main" id="{56245806-F8B7-0E45-8E88-B3D32CF72809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Parallelogram 6">
                <a:extLst>
                  <a:ext uri="{FF2B5EF4-FFF2-40B4-BE49-F238E27FC236}">
                    <a16:creationId xmlns:a16="http://schemas.microsoft.com/office/drawing/2014/main" id="{29719A9C-FF00-BC45-AA60-AECB8685EE53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Parallelogram 6">
                <a:extLst>
                  <a:ext uri="{FF2B5EF4-FFF2-40B4-BE49-F238E27FC236}">
                    <a16:creationId xmlns:a16="http://schemas.microsoft.com/office/drawing/2014/main" id="{9B4A923E-DAED-8C40-968B-80710A26C628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F4E1F8CE-57A5-1944-80CE-AB406BDBDBC2}"/>
                </a:ext>
              </a:extLst>
            </p:cNvPr>
            <p:cNvGrpSpPr/>
            <p:nvPr/>
          </p:nvGrpSpPr>
          <p:grpSpPr>
            <a:xfrm>
              <a:off x="1792813" y="2837191"/>
              <a:ext cx="709278" cy="643258"/>
              <a:chOff x="2253793" y="3100657"/>
              <a:chExt cx="709278" cy="643258"/>
            </a:xfrm>
          </p:grpSpPr>
          <p:sp>
            <p:nvSpPr>
              <p:cNvPr id="186" name="Parallelogram 6">
                <a:extLst>
                  <a:ext uri="{FF2B5EF4-FFF2-40B4-BE49-F238E27FC236}">
                    <a16:creationId xmlns:a16="http://schemas.microsoft.com/office/drawing/2014/main" id="{20B641FF-A83C-5D4E-9830-A0F352372438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Parallelogram 6">
                <a:extLst>
                  <a:ext uri="{FF2B5EF4-FFF2-40B4-BE49-F238E27FC236}">
                    <a16:creationId xmlns:a16="http://schemas.microsoft.com/office/drawing/2014/main" id="{F4297C23-81AC-8B4A-998C-7276DE01FE49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Parallelogram 6">
                <a:extLst>
                  <a:ext uri="{FF2B5EF4-FFF2-40B4-BE49-F238E27FC236}">
                    <a16:creationId xmlns:a16="http://schemas.microsoft.com/office/drawing/2014/main" id="{CFD1CD30-60F2-734D-9B2A-9F91FB92EBBA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EA5DBC3A-ABAF-2648-BC1E-3E75F53B8089}"/>
                </a:ext>
              </a:extLst>
            </p:cNvPr>
            <p:cNvGrpSpPr/>
            <p:nvPr/>
          </p:nvGrpSpPr>
          <p:grpSpPr>
            <a:xfrm>
              <a:off x="2253793" y="3100657"/>
              <a:ext cx="709278" cy="643258"/>
              <a:chOff x="2253793" y="3100657"/>
              <a:chExt cx="709278" cy="643258"/>
            </a:xfrm>
          </p:grpSpPr>
          <p:sp>
            <p:nvSpPr>
              <p:cNvPr id="183" name="Parallelogram 6">
                <a:extLst>
                  <a:ext uri="{FF2B5EF4-FFF2-40B4-BE49-F238E27FC236}">
                    <a16:creationId xmlns:a16="http://schemas.microsoft.com/office/drawing/2014/main" id="{5172EE32-D945-B244-A726-E567611A742B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Parallelogram 6">
                <a:extLst>
                  <a:ext uri="{FF2B5EF4-FFF2-40B4-BE49-F238E27FC236}">
                    <a16:creationId xmlns:a16="http://schemas.microsoft.com/office/drawing/2014/main" id="{B62AE725-D5A5-A249-9FFE-4C9F30EB51B1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185" name="Parallelogram 6">
                <a:extLst>
                  <a:ext uri="{FF2B5EF4-FFF2-40B4-BE49-F238E27FC236}">
                    <a16:creationId xmlns:a16="http://schemas.microsoft.com/office/drawing/2014/main" id="{F558735E-DCEF-A746-B157-BD1FED7152F0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02F85C3D-6B87-AC42-9A2B-3F02C28CB267}"/>
                </a:ext>
              </a:extLst>
            </p:cNvPr>
            <p:cNvGrpSpPr/>
            <p:nvPr/>
          </p:nvGrpSpPr>
          <p:grpSpPr>
            <a:xfrm>
              <a:off x="2403417" y="2449142"/>
              <a:ext cx="709278" cy="643258"/>
              <a:chOff x="2253793" y="3100657"/>
              <a:chExt cx="709278" cy="643258"/>
            </a:xfrm>
          </p:grpSpPr>
          <p:sp>
            <p:nvSpPr>
              <p:cNvPr id="180" name="Parallelogram 6">
                <a:extLst>
                  <a:ext uri="{FF2B5EF4-FFF2-40B4-BE49-F238E27FC236}">
                    <a16:creationId xmlns:a16="http://schemas.microsoft.com/office/drawing/2014/main" id="{AB3363CF-1911-E642-A77F-2278A0370756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Parallelogram 6">
                <a:extLst>
                  <a:ext uri="{FF2B5EF4-FFF2-40B4-BE49-F238E27FC236}">
                    <a16:creationId xmlns:a16="http://schemas.microsoft.com/office/drawing/2014/main" id="{3030F8D4-50D1-6944-95FD-EB70421921B1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182" name="Parallelogram 6">
                <a:extLst>
                  <a:ext uri="{FF2B5EF4-FFF2-40B4-BE49-F238E27FC236}">
                    <a16:creationId xmlns:a16="http://schemas.microsoft.com/office/drawing/2014/main" id="{9EFCD600-551D-5147-A5C9-B87A0032556C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27F86E90-ABE0-514A-AEE0-1A3F7BEF79F5}"/>
                </a:ext>
              </a:extLst>
            </p:cNvPr>
            <p:cNvGrpSpPr/>
            <p:nvPr/>
          </p:nvGrpSpPr>
          <p:grpSpPr>
            <a:xfrm>
              <a:off x="2826280" y="2727746"/>
              <a:ext cx="709278" cy="643258"/>
              <a:chOff x="2253793" y="3100657"/>
              <a:chExt cx="709278" cy="643258"/>
            </a:xfrm>
          </p:grpSpPr>
          <p:sp>
            <p:nvSpPr>
              <p:cNvPr id="177" name="Parallelogram 6">
                <a:extLst>
                  <a:ext uri="{FF2B5EF4-FFF2-40B4-BE49-F238E27FC236}">
                    <a16:creationId xmlns:a16="http://schemas.microsoft.com/office/drawing/2014/main" id="{1827BF38-2B8F-1042-8271-E7BBB9318047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Parallelogram 6">
                <a:extLst>
                  <a:ext uri="{FF2B5EF4-FFF2-40B4-BE49-F238E27FC236}">
                    <a16:creationId xmlns:a16="http://schemas.microsoft.com/office/drawing/2014/main" id="{50DA8423-1F12-114D-957E-1231BE641047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179" name="Parallelogram 6">
                <a:extLst>
                  <a:ext uri="{FF2B5EF4-FFF2-40B4-BE49-F238E27FC236}">
                    <a16:creationId xmlns:a16="http://schemas.microsoft.com/office/drawing/2014/main" id="{CE64E8DD-AC70-4449-AD26-2F972D4116BE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958890FC-A584-F348-84F8-45BBF93F8439}"/>
              </a:ext>
            </a:extLst>
          </p:cNvPr>
          <p:cNvGrpSpPr/>
          <p:nvPr/>
        </p:nvGrpSpPr>
        <p:grpSpPr>
          <a:xfrm>
            <a:off x="5710254" y="1342605"/>
            <a:ext cx="2345326" cy="1851679"/>
            <a:chOff x="1317512" y="2216085"/>
            <a:chExt cx="2345326" cy="1851679"/>
          </a:xfrm>
        </p:grpSpPr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4644AE1C-30FF-DF44-83A8-3889396D603D}"/>
                </a:ext>
              </a:extLst>
            </p:cNvPr>
            <p:cNvGrpSpPr/>
            <p:nvPr/>
          </p:nvGrpSpPr>
          <p:grpSpPr>
            <a:xfrm>
              <a:off x="1946049" y="2216085"/>
              <a:ext cx="709278" cy="643258"/>
              <a:chOff x="2253793" y="3100657"/>
              <a:chExt cx="709278" cy="643258"/>
            </a:xfrm>
          </p:grpSpPr>
          <p:sp>
            <p:nvSpPr>
              <p:cNvPr id="219" name="Parallelogram 6">
                <a:extLst>
                  <a:ext uri="{FF2B5EF4-FFF2-40B4-BE49-F238E27FC236}">
                    <a16:creationId xmlns:a16="http://schemas.microsoft.com/office/drawing/2014/main" id="{14E548E6-2C83-5542-9DEA-C8ECB51B4F27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Parallelogram 6">
                <a:extLst>
                  <a:ext uri="{FF2B5EF4-FFF2-40B4-BE49-F238E27FC236}">
                    <a16:creationId xmlns:a16="http://schemas.microsoft.com/office/drawing/2014/main" id="{9F5F7BB2-9087-8E4B-BA7F-85CE0CFA582B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Parallelogram 6">
                <a:extLst>
                  <a:ext uri="{FF2B5EF4-FFF2-40B4-BE49-F238E27FC236}">
                    <a16:creationId xmlns:a16="http://schemas.microsoft.com/office/drawing/2014/main" id="{E68F91B9-B7DE-1647-8E94-5E38CEB5AEEA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sp>
          <p:nvSpPr>
            <p:cNvPr id="197" name="Parallelogram 6">
              <a:extLst>
                <a:ext uri="{FF2B5EF4-FFF2-40B4-BE49-F238E27FC236}">
                  <a16:creationId xmlns:a16="http://schemas.microsoft.com/office/drawing/2014/main" id="{456B4868-F9A3-4D4C-813C-44ACAF4A6B55}"/>
                </a:ext>
              </a:extLst>
            </p:cNvPr>
            <p:cNvSpPr/>
            <p:nvPr/>
          </p:nvSpPr>
          <p:spPr>
            <a:xfrm rot="1065657" flipH="1">
              <a:off x="1317512" y="3402688"/>
              <a:ext cx="1461159" cy="514759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159" h="514759">
                  <a:moveTo>
                    <a:pt x="0" y="514759"/>
                  </a:moveTo>
                  <a:lnTo>
                    <a:pt x="83833" y="246332"/>
                  </a:lnTo>
                  <a:lnTo>
                    <a:pt x="1461159" y="0"/>
                  </a:lnTo>
                  <a:lnTo>
                    <a:pt x="1378390" y="252440"/>
                  </a:lnTo>
                  <a:lnTo>
                    <a:pt x="0" y="514759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3175"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a:rPr>
                <a:t>Hardware</a:t>
              </a:r>
            </a:p>
          </p:txBody>
        </p:sp>
        <p:sp>
          <p:nvSpPr>
            <p:cNvPr id="198" name="Parallelogram 6">
              <a:extLst>
                <a:ext uri="{FF2B5EF4-FFF2-40B4-BE49-F238E27FC236}">
                  <a16:creationId xmlns:a16="http://schemas.microsoft.com/office/drawing/2014/main" id="{379A05CF-CDE9-9345-9132-3B742EE074A5}"/>
                </a:ext>
              </a:extLst>
            </p:cNvPr>
            <p:cNvSpPr/>
            <p:nvPr/>
          </p:nvSpPr>
          <p:spPr>
            <a:xfrm rot="21276883">
              <a:off x="2661601" y="3338537"/>
              <a:ext cx="1001237" cy="729227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78390 w 1448882"/>
                <a:gd name="connsiteY3" fmla="*/ 46690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85365 w 1448882"/>
                <a:gd name="connsiteY3" fmla="*/ 314286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38521 w 1448882"/>
                <a:gd name="connsiteY1" fmla="*/ 45466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882" h="729227">
                  <a:moveTo>
                    <a:pt x="0" y="729227"/>
                  </a:moveTo>
                  <a:lnTo>
                    <a:pt x="38521" y="454660"/>
                  </a:lnTo>
                  <a:lnTo>
                    <a:pt x="1448882" y="0"/>
                  </a:lnTo>
                  <a:lnTo>
                    <a:pt x="1415998" y="258878"/>
                  </a:lnTo>
                  <a:lnTo>
                    <a:pt x="0" y="729227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E7A6FB0F-BB4E-304D-B90B-77B45DD36EF7}"/>
                </a:ext>
              </a:extLst>
            </p:cNvPr>
            <p:cNvGrpSpPr/>
            <p:nvPr/>
          </p:nvGrpSpPr>
          <p:grpSpPr>
            <a:xfrm>
              <a:off x="1373562" y="2588996"/>
              <a:ext cx="709278" cy="643258"/>
              <a:chOff x="2253793" y="3100657"/>
              <a:chExt cx="709278" cy="643258"/>
            </a:xfrm>
          </p:grpSpPr>
          <p:sp>
            <p:nvSpPr>
              <p:cNvPr id="216" name="Parallelogram 6">
                <a:extLst>
                  <a:ext uri="{FF2B5EF4-FFF2-40B4-BE49-F238E27FC236}">
                    <a16:creationId xmlns:a16="http://schemas.microsoft.com/office/drawing/2014/main" id="{81216D8D-4DFB-B949-BB3A-3922829FDD58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Parallelogram 6">
                <a:extLst>
                  <a:ext uri="{FF2B5EF4-FFF2-40B4-BE49-F238E27FC236}">
                    <a16:creationId xmlns:a16="http://schemas.microsoft.com/office/drawing/2014/main" id="{3B255C9F-0940-544F-8BDF-E6999F688DBB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Parallelogram 6">
                <a:extLst>
                  <a:ext uri="{FF2B5EF4-FFF2-40B4-BE49-F238E27FC236}">
                    <a16:creationId xmlns:a16="http://schemas.microsoft.com/office/drawing/2014/main" id="{FA9E727D-C8DB-DB49-A573-21EF29587728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6B0FC5AC-13BE-9A45-ABAB-874B933507B9}"/>
                </a:ext>
              </a:extLst>
            </p:cNvPr>
            <p:cNvGrpSpPr/>
            <p:nvPr/>
          </p:nvGrpSpPr>
          <p:grpSpPr>
            <a:xfrm>
              <a:off x="1792813" y="2837191"/>
              <a:ext cx="709278" cy="643258"/>
              <a:chOff x="2253793" y="3100657"/>
              <a:chExt cx="709278" cy="643258"/>
            </a:xfrm>
          </p:grpSpPr>
          <p:sp>
            <p:nvSpPr>
              <p:cNvPr id="213" name="Parallelogram 6">
                <a:extLst>
                  <a:ext uri="{FF2B5EF4-FFF2-40B4-BE49-F238E27FC236}">
                    <a16:creationId xmlns:a16="http://schemas.microsoft.com/office/drawing/2014/main" id="{0775D0E3-B6AA-4349-9A3C-1CBDEA656E8F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Parallelogram 6">
                <a:extLst>
                  <a:ext uri="{FF2B5EF4-FFF2-40B4-BE49-F238E27FC236}">
                    <a16:creationId xmlns:a16="http://schemas.microsoft.com/office/drawing/2014/main" id="{403EA125-C6B8-1842-BE84-E8F8223A3361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Parallelogram 6">
                <a:extLst>
                  <a:ext uri="{FF2B5EF4-FFF2-40B4-BE49-F238E27FC236}">
                    <a16:creationId xmlns:a16="http://schemas.microsoft.com/office/drawing/2014/main" id="{F4B8AB6F-0AA0-F14B-8D75-5476D59C4EAD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2596C732-4D35-224D-B184-E97DF9E679A1}"/>
                </a:ext>
              </a:extLst>
            </p:cNvPr>
            <p:cNvGrpSpPr/>
            <p:nvPr/>
          </p:nvGrpSpPr>
          <p:grpSpPr>
            <a:xfrm>
              <a:off x="2253793" y="3100657"/>
              <a:ext cx="709278" cy="643258"/>
              <a:chOff x="2253793" y="3100657"/>
              <a:chExt cx="709278" cy="643258"/>
            </a:xfrm>
          </p:grpSpPr>
          <p:sp>
            <p:nvSpPr>
              <p:cNvPr id="210" name="Parallelogram 6">
                <a:extLst>
                  <a:ext uri="{FF2B5EF4-FFF2-40B4-BE49-F238E27FC236}">
                    <a16:creationId xmlns:a16="http://schemas.microsoft.com/office/drawing/2014/main" id="{34DCDD5C-E480-F343-81DD-A528FF5FA948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Parallelogram 6">
                <a:extLst>
                  <a:ext uri="{FF2B5EF4-FFF2-40B4-BE49-F238E27FC236}">
                    <a16:creationId xmlns:a16="http://schemas.microsoft.com/office/drawing/2014/main" id="{00880A30-CB3D-9A43-A0FF-51EEDC60474E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212" name="Parallelogram 6">
                <a:extLst>
                  <a:ext uri="{FF2B5EF4-FFF2-40B4-BE49-F238E27FC236}">
                    <a16:creationId xmlns:a16="http://schemas.microsoft.com/office/drawing/2014/main" id="{7C80654D-60F7-4C4D-BD2B-92327ADD0530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3CDFDAA5-A536-3B48-9C0A-2D73FC69F2D0}"/>
                </a:ext>
              </a:extLst>
            </p:cNvPr>
            <p:cNvGrpSpPr/>
            <p:nvPr/>
          </p:nvGrpSpPr>
          <p:grpSpPr>
            <a:xfrm>
              <a:off x="2403417" y="2449142"/>
              <a:ext cx="709278" cy="643258"/>
              <a:chOff x="2253793" y="3100657"/>
              <a:chExt cx="709278" cy="643258"/>
            </a:xfrm>
          </p:grpSpPr>
          <p:sp>
            <p:nvSpPr>
              <p:cNvPr id="207" name="Parallelogram 6">
                <a:extLst>
                  <a:ext uri="{FF2B5EF4-FFF2-40B4-BE49-F238E27FC236}">
                    <a16:creationId xmlns:a16="http://schemas.microsoft.com/office/drawing/2014/main" id="{8A616DC4-8B21-3545-808A-169A9AC2CE87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Parallelogram 6">
                <a:extLst>
                  <a:ext uri="{FF2B5EF4-FFF2-40B4-BE49-F238E27FC236}">
                    <a16:creationId xmlns:a16="http://schemas.microsoft.com/office/drawing/2014/main" id="{4373BB5B-E855-E145-A223-53411AF76C2D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209" name="Parallelogram 6">
                <a:extLst>
                  <a:ext uri="{FF2B5EF4-FFF2-40B4-BE49-F238E27FC236}">
                    <a16:creationId xmlns:a16="http://schemas.microsoft.com/office/drawing/2014/main" id="{F025C9E0-F45D-E840-BD2C-B79D6C4A72B0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FA5002DD-F409-4244-B104-FF78916D378E}"/>
                </a:ext>
              </a:extLst>
            </p:cNvPr>
            <p:cNvGrpSpPr/>
            <p:nvPr/>
          </p:nvGrpSpPr>
          <p:grpSpPr>
            <a:xfrm>
              <a:off x="2826280" y="2727746"/>
              <a:ext cx="709278" cy="643258"/>
              <a:chOff x="2253793" y="3100657"/>
              <a:chExt cx="709278" cy="643258"/>
            </a:xfrm>
          </p:grpSpPr>
          <p:sp>
            <p:nvSpPr>
              <p:cNvPr id="204" name="Parallelogram 6">
                <a:extLst>
                  <a:ext uri="{FF2B5EF4-FFF2-40B4-BE49-F238E27FC236}">
                    <a16:creationId xmlns:a16="http://schemas.microsoft.com/office/drawing/2014/main" id="{3F9491D0-5322-7C45-91B9-3191C325B669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Parallelogram 6">
                <a:extLst>
                  <a:ext uri="{FF2B5EF4-FFF2-40B4-BE49-F238E27FC236}">
                    <a16:creationId xmlns:a16="http://schemas.microsoft.com/office/drawing/2014/main" id="{5C1F2AB2-40B5-1E4D-AC2A-D2A525614DC8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206" name="Parallelogram 6">
                <a:extLst>
                  <a:ext uri="{FF2B5EF4-FFF2-40B4-BE49-F238E27FC236}">
                    <a16:creationId xmlns:a16="http://schemas.microsoft.com/office/drawing/2014/main" id="{FB90F6CA-5AC3-A242-B2C4-ED907C8EF768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90D4C7AC-4799-5942-BBB9-F8269CA4B886}"/>
              </a:ext>
            </a:extLst>
          </p:cNvPr>
          <p:cNvGrpSpPr/>
          <p:nvPr/>
        </p:nvGrpSpPr>
        <p:grpSpPr>
          <a:xfrm>
            <a:off x="3172104" y="1313790"/>
            <a:ext cx="2345326" cy="1851679"/>
            <a:chOff x="1317512" y="2216085"/>
            <a:chExt cx="2345326" cy="1851679"/>
          </a:xfrm>
        </p:grpSpPr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2E156058-525F-A347-941E-5D524503C068}"/>
                </a:ext>
              </a:extLst>
            </p:cNvPr>
            <p:cNvGrpSpPr/>
            <p:nvPr/>
          </p:nvGrpSpPr>
          <p:grpSpPr>
            <a:xfrm>
              <a:off x="1946049" y="2216085"/>
              <a:ext cx="709278" cy="643258"/>
              <a:chOff x="2253793" y="3100657"/>
              <a:chExt cx="709278" cy="643258"/>
            </a:xfrm>
          </p:grpSpPr>
          <p:sp>
            <p:nvSpPr>
              <p:cNvPr id="246" name="Parallelogram 6">
                <a:extLst>
                  <a:ext uri="{FF2B5EF4-FFF2-40B4-BE49-F238E27FC236}">
                    <a16:creationId xmlns:a16="http://schemas.microsoft.com/office/drawing/2014/main" id="{13457FA9-E7BF-914F-971C-260F2548B44F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Parallelogram 6">
                <a:extLst>
                  <a:ext uri="{FF2B5EF4-FFF2-40B4-BE49-F238E27FC236}">
                    <a16:creationId xmlns:a16="http://schemas.microsoft.com/office/drawing/2014/main" id="{A1C463A4-5FF0-A047-9ADA-D0E3E1E65C9B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Parallelogram 6">
                <a:extLst>
                  <a:ext uri="{FF2B5EF4-FFF2-40B4-BE49-F238E27FC236}">
                    <a16:creationId xmlns:a16="http://schemas.microsoft.com/office/drawing/2014/main" id="{35B20E05-99D4-2149-8102-325BAEB17460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sp>
          <p:nvSpPr>
            <p:cNvPr id="224" name="Parallelogram 6">
              <a:extLst>
                <a:ext uri="{FF2B5EF4-FFF2-40B4-BE49-F238E27FC236}">
                  <a16:creationId xmlns:a16="http://schemas.microsoft.com/office/drawing/2014/main" id="{C2052E6A-2C3B-CE40-A66A-5B17E4F79F51}"/>
                </a:ext>
              </a:extLst>
            </p:cNvPr>
            <p:cNvSpPr/>
            <p:nvPr/>
          </p:nvSpPr>
          <p:spPr>
            <a:xfrm rot="1065657" flipH="1">
              <a:off x="1317512" y="3402688"/>
              <a:ext cx="1461159" cy="514759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159" h="514759">
                  <a:moveTo>
                    <a:pt x="0" y="514759"/>
                  </a:moveTo>
                  <a:lnTo>
                    <a:pt x="83833" y="246332"/>
                  </a:lnTo>
                  <a:lnTo>
                    <a:pt x="1461159" y="0"/>
                  </a:lnTo>
                  <a:lnTo>
                    <a:pt x="1378390" y="252440"/>
                  </a:lnTo>
                  <a:lnTo>
                    <a:pt x="0" y="514759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3175"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a:rPr>
                <a:t>Hardware</a:t>
              </a:r>
            </a:p>
          </p:txBody>
        </p:sp>
        <p:sp>
          <p:nvSpPr>
            <p:cNvPr id="225" name="Parallelogram 6">
              <a:extLst>
                <a:ext uri="{FF2B5EF4-FFF2-40B4-BE49-F238E27FC236}">
                  <a16:creationId xmlns:a16="http://schemas.microsoft.com/office/drawing/2014/main" id="{7CF87A48-DCB4-B84E-BC66-9BF1DE7962B8}"/>
                </a:ext>
              </a:extLst>
            </p:cNvPr>
            <p:cNvSpPr/>
            <p:nvPr/>
          </p:nvSpPr>
          <p:spPr>
            <a:xfrm rot="21276883">
              <a:off x="2661601" y="3338537"/>
              <a:ext cx="1001237" cy="729227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78390 w 1448882"/>
                <a:gd name="connsiteY3" fmla="*/ 46690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85365 w 1448882"/>
                <a:gd name="connsiteY3" fmla="*/ 314286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38521 w 1448882"/>
                <a:gd name="connsiteY1" fmla="*/ 45466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882" h="729227">
                  <a:moveTo>
                    <a:pt x="0" y="729227"/>
                  </a:moveTo>
                  <a:lnTo>
                    <a:pt x="38521" y="454660"/>
                  </a:lnTo>
                  <a:lnTo>
                    <a:pt x="1448882" y="0"/>
                  </a:lnTo>
                  <a:lnTo>
                    <a:pt x="1415998" y="258878"/>
                  </a:lnTo>
                  <a:lnTo>
                    <a:pt x="0" y="729227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D4DE6370-D93A-0B42-B42C-E38DF76B4EDB}"/>
                </a:ext>
              </a:extLst>
            </p:cNvPr>
            <p:cNvGrpSpPr/>
            <p:nvPr/>
          </p:nvGrpSpPr>
          <p:grpSpPr>
            <a:xfrm>
              <a:off x="1373562" y="2588996"/>
              <a:ext cx="709278" cy="643258"/>
              <a:chOff x="2253793" y="3100657"/>
              <a:chExt cx="709278" cy="643258"/>
            </a:xfrm>
          </p:grpSpPr>
          <p:sp>
            <p:nvSpPr>
              <p:cNvPr id="243" name="Parallelogram 6">
                <a:extLst>
                  <a:ext uri="{FF2B5EF4-FFF2-40B4-BE49-F238E27FC236}">
                    <a16:creationId xmlns:a16="http://schemas.microsoft.com/office/drawing/2014/main" id="{43AC835F-8C97-D84E-8875-90175D7D0861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Parallelogram 6">
                <a:extLst>
                  <a:ext uri="{FF2B5EF4-FFF2-40B4-BE49-F238E27FC236}">
                    <a16:creationId xmlns:a16="http://schemas.microsoft.com/office/drawing/2014/main" id="{B9CCA211-E2D6-5E4D-9AA0-1554EF143C88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Parallelogram 6">
                <a:extLst>
                  <a:ext uri="{FF2B5EF4-FFF2-40B4-BE49-F238E27FC236}">
                    <a16:creationId xmlns:a16="http://schemas.microsoft.com/office/drawing/2014/main" id="{A4422073-4C0A-A14A-9E24-2A05CBE8FF34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DA74099B-F91A-D644-AB09-962CB89A6E6D}"/>
                </a:ext>
              </a:extLst>
            </p:cNvPr>
            <p:cNvGrpSpPr/>
            <p:nvPr/>
          </p:nvGrpSpPr>
          <p:grpSpPr>
            <a:xfrm>
              <a:off x="1792813" y="2837191"/>
              <a:ext cx="709278" cy="643258"/>
              <a:chOff x="2253793" y="3100657"/>
              <a:chExt cx="709278" cy="643258"/>
            </a:xfrm>
          </p:grpSpPr>
          <p:sp>
            <p:nvSpPr>
              <p:cNvPr id="240" name="Parallelogram 6">
                <a:extLst>
                  <a:ext uri="{FF2B5EF4-FFF2-40B4-BE49-F238E27FC236}">
                    <a16:creationId xmlns:a16="http://schemas.microsoft.com/office/drawing/2014/main" id="{71959F18-9F82-6741-BD55-B357EA26ED7D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Parallelogram 6">
                <a:extLst>
                  <a:ext uri="{FF2B5EF4-FFF2-40B4-BE49-F238E27FC236}">
                    <a16:creationId xmlns:a16="http://schemas.microsoft.com/office/drawing/2014/main" id="{66B9A214-A79D-1247-B203-8DB7E4BCF105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Parallelogram 6">
                <a:extLst>
                  <a:ext uri="{FF2B5EF4-FFF2-40B4-BE49-F238E27FC236}">
                    <a16:creationId xmlns:a16="http://schemas.microsoft.com/office/drawing/2014/main" id="{7C02B8B4-75CE-C042-883C-1CB3262CCA88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BBB6D274-E0F6-4E4A-960D-9C927BEEA895}"/>
                </a:ext>
              </a:extLst>
            </p:cNvPr>
            <p:cNvGrpSpPr/>
            <p:nvPr/>
          </p:nvGrpSpPr>
          <p:grpSpPr>
            <a:xfrm>
              <a:off x="2253793" y="3100657"/>
              <a:ext cx="709278" cy="643258"/>
              <a:chOff x="2253793" y="3100657"/>
              <a:chExt cx="709278" cy="643258"/>
            </a:xfrm>
          </p:grpSpPr>
          <p:sp>
            <p:nvSpPr>
              <p:cNvPr id="237" name="Parallelogram 6">
                <a:extLst>
                  <a:ext uri="{FF2B5EF4-FFF2-40B4-BE49-F238E27FC236}">
                    <a16:creationId xmlns:a16="http://schemas.microsoft.com/office/drawing/2014/main" id="{E3AC4513-FFB8-2A4B-8C4E-96A80D6AFEDD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Parallelogram 6">
                <a:extLst>
                  <a:ext uri="{FF2B5EF4-FFF2-40B4-BE49-F238E27FC236}">
                    <a16:creationId xmlns:a16="http://schemas.microsoft.com/office/drawing/2014/main" id="{B66EC39B-AB96-A545-A3A0-42E527C0C494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239" name="Parallelogram 6">
                <a:extLst>
                  <a:ext uri="{FF2B5EF4-FFF2-40B4-BE49-F238E27FC236}">
                    <a16:creationId xmlns:a16="http://schemas.microsoft.com/office/drawing/2014/main" id="{EE4A65F4-1BAB-0247-96AA-9B9BC3E583FC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AC5121C3-10E2-1F4A-82E8-75C978135CBB}"/>
                </a:ext>
              </a:extLst>
            </p:cNvPr>
            <p:cNvGrpSpPr/>
            <p:nvPr/>
          </p:nvGrpSpPr>
          <p:grpSpPr>
            <a:xfrm>
              <a:off x="2403417" y="2449142"/>
              <a:ext cx="709278" cy="643258"/>
              <a:chOff x="2253793" y="3100657"/>
              <a:chExt cx="709278" cy="643258"/>
            </a:xfrm>
          </p:grpSpPr>
          <p:sp>
            <p:nvSpPr>
              <p:cNvPr id="234" name="Parallelogram 6">
                <a:extLst>
                  <a:ext uri="{FF2B5EF4-FFF2-40B4-BE49-F238E27FC236}">
                    <a16:creationId xmlns:a16="http://schemas.microsoft.com/office/drawing/2014/main" id="{C266709F-8DBB-5A48-8F2B-8D86718C6410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Parallelogram 6">
                <a:extLst>
                  <a:ext uri="{FF2B5EF4-FFF2-40B4-BE49-F238E27FC236}">
                    <a16:creationId xmlns:a16="http://schemas.microsoft.com/office/drawing/2014/main" id="{488D647D-A69F-D245-81FD-5CB4FFCB2D7F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236" name="Parallelogram 6">
                <a:extLst>
                  <a:ext uri="{FF2B5EF4-FFF2-40B4-BE49-F238E27FC236}">
                    <a16:creationId xmlns:a16="http://schemas.microsoft.com/office/drawing/2014/main" id="{13DCA793-4964-A342-941B-B89D790FB8C5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AF42145F-C6DB-714D-9686-446954C3A83F}"/>
                </a:ext>
              </a:extLst>
            </p:cNvPr>
            <p:cNvGrpSpPr/>
            <p:nvPr/>
          </p:nvGrpSpPr>
          <p:grpSpPr>
            <a:xfrm>
              <a:off x="2826280" y="2727746"/>
              <a:ext cx="709278" cy="643258"/>
              <a:chOff x="2253793" y="3100657"/>
              <a:chExt cx="709278" cy="643258"/>
            </a:xfrm>
          </p:grpSpPr>
          <p:sp>
            <p:nvSpPr>
              <p:cNvPr id="231" name="Parallelogram 6">
                <a:extLst>
                  <a:ext uri="{FF2B5EF4-FFF2-40B4-BE49-F238E27FC236}">
                    <a16:creationId xmlns:a16="http://schemas.microsoft.com/office/drawing/2014/main" id="{0459D1EF-96A3-F447-AC55-5DDA6D1C0098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Parallelogram 6">
                <a:extLst>
                  <a:ext uri="{FF2B5EF4-FFF2-40B4-BE49-F238E27FC236}">
                    <a16:creationId xmlns:a16="http://schemas.microsoft.com/office/drawing/2014/main" id="{483C0158-FEB2-114B-A48B-603CDCFF8F3B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233" name="Parallelogram 6">
                <a:extLst>
                  <a:ext uri="{FF2B5EF4-FFF2-40B4-BE49-F238E27FC236}">
                    <a16:creationId xmlns:a16="http://schemas.microsoft.com/office/drawing/2014/main" id="{B1AE4D0D-ABE8-5F46-9A8C-56789D172B34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0A5BC261-13E7-A944-9A32-5EACF318A907}"/>
              </a:ext>
            </a:extLst>
          </p:cNvPr>
          <p:cNvSpPr/>
          <p:nvPr/>
        </p:nvSpPr>
        <p:spPr>
          <a:xfrm>
            <a:off x="6064757" y="1767715"/>
            <a:ext cx="1014476" cy="1014476"/>
          </a:xfrm>
          <a:prstGeom prst="ellipse">
            <a:avLst/>
          </a:prstGeom>
          <a:noFill/>
          <a:ln w="412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6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B13805-1353-724B-A6B6-CF28D5DC05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Bad actor, probing…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D9FF07-DD0D-CE42-8A29-1241AE4733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13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E01D9-4EEF-FD48-8C0A-4B76704A89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29D51C7-6E4F-5A43-BA56-DBF45D0FEC80}"/>
              </a:ext>
            </a:extLst>
          </p:cNvPr>
          <p:cNvGrpSpPr/>
          <p:nvPr/>
        </p:nvGrpSpPr>
        <p:grpSpPr>
          <a:xfrm>
            <a:off x="693169" y="3429000"/>
            <a:ext cx="2345326" cy="1851679"/>
            <a:chOff x="1317512" y="2216085"/>
            <a:chExt cx="2345326" cy="1851679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9EE87AF-8E56-094A-A53A-A05AF93552CF}"/>
                </a:ext>
              </a:extLst>
            </p:cNvPr>
            <p:cNvGrpSpPr/>
            <p:nvPr/>
          </p:nvGrpSpPr>
          <p:grpSpPr>
            <a:xfrm>
              <a:off x="1946049" y="2216085"/>
              <a:ext cx="709278" cy="643258"/>
              <a:chOff x="2253793" y="3100657"/>
              <a:chExt cx="709278" cy="643258"/>
            </a:xfrm>
          </p:grpSpPr>
          <p:sp>
            <p:nvSpPr>
              <p:cNvPr id="57" name="Parallelogram 6">
                <a:extLst>
                  <a:ext uri="{FF2B5EF4-FFF2-40B4-BE49-F238E27FC236}">
                    <a16:creationId xmlns:a16="http://schemas.microsoft.com/office/drawing/2014/main" id="{A8CE5894-A0C5-EE43-BF0E-40A1EC01B7DB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Parallelogram 6">
                <a:extLst>
                  <a:ext uri="{FF2B5EF4-FFF2-40B4-BE49-F238E27FC236}">
                    <a16:creationId xmlns:a16="http://schemas.microsoft.com/office/drawing/2014/main" id="{6C7F6A3C-CB12-4949-924D-10D4240187BD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Parallelogram 6">
                <a:extLst>
                  <a:ext uri="{FF2B5EF4-FFF2-40B4-BE49-F238E27FC236}">
                    <a16:creationId xmlns:a16="http://schemas.microsoft.com/office/drawing/2014/main" id="{6314011B-7467-D847-A88F-238A57282924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sp>
          <p:nvSpPr>
            <p:cNvPr id="35" name="Parallelogram 6">
              <a:extLst>
                <a:ext uri="{FF2B5EF4-FFF2-40B4-BE49-F238E27FC236}">
                  <a16:creationId xmlns:a16="http://schemas.microsoft.com/office/drawing/2014/main" id="{5BCE5688-E5E2-7743-BB8B-DCB240D2040D}"/>
                </a:ext>
              </a:extLst>
            </p:cNvPr>
            <p:cNvSpPr/>
            <p:nvPr/>
          </p:nvSpPr>
          <p:spPr>
            <a:xfrm rot="1065657" flipH="1">
              <a:off x="1317512" y="3402688"/>
              <a:ext cx="1461159" cy="514759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159" h="514759">
                  <a:moveTo>
                    <a:pt x="0" y="514759"/>
                  </a:moveTo>
                  <a:lnTo>
                    <a:pt x="83833" y="246332"/>
                  </a:lnTo>
                  <a:lnTo>
                    <a:pt x="1461159" y="0"/>
                  </a:lnTo>
                  <a:lnTo>
                    <a:pt x="1378390" y="252440"/>
                  </a:lnTo>
                  <a:lnTo>
                    <a:pt x="0" y="514759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3175"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a:rPr>
                <a:t>Hardware</a:t>
              </a:r>
            </a:p>
          </p:txBody>
        </p:sp>
        <p:sp>
          <p:nvSpPr>
            <p:cNvPr id="36" name="Parallelogram 6">
              <a:extLst>
                <a:ext uri="{FF2B5EF4-FFF2-40B4-BE49-F238E27FC236}">
                  <a16:creationId xmlns:a16="http://schemas.microsoft.com/office/drawing/2014/main" id="{FBB353BD-C3F7-AC47-989C-9A9A8782649D}"/>
                </a:ext>
              </a:extLst>
            </p:cNvPr>
            <p:cNvSpPr/>
            <p:nvPr/>
          </p:nvSpPr>
          <p:spPr>
            <a:xfrm rot="21276883">
              <a:off x="2661601" y="3338537"/>
              <a:ext cx="1001237" cy="729227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78390 w 1448882"/>
                <a:gd name="connsiteY3" fmla="*/ 46690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85365 w 1448882"/>
                <a:gd name="connsiteY3" fmla="*/ 314286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38521 w 1448882"/>
                <a:gd name="connsiteY1" fmla="*/ 45466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882" h="729227">
                  <a:moveTo>
                    <a:pt x="0" y="729227"/>
                  </a:moveTo>
                  <a:lnTo>
                    <a:pt x="38521" y="454660"/>
                  </a:lnTo>
                  <a:lnTo>
                    <a:pt x="1448882" y="0"/>
                  </a:lnTo>
                  <a:lnTo>
                    <a:pt x="1415998" y="258878"/>
                  </a:lnTo>
                  <a:lnTo>
                    <a:pt x="0" y="729227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72613DE-00F1-FA4A-8187-36C0666B085A}"/>
                </a:ext>
              </a:extLst>
            </p:cNvPr>
            <p:cNvGrpSpPr/>
            <p:nvPr/>
          </p:nvGrpSpPr>
          <p:grpSpPr>
            <a:xfrm>
              <a:off x="1373562" y="2588996"/>
              <a:ext cx="709278" cy="643258"/>
              <a:chOff x="2253793" y="3100657"/>
              <a:chExt cx="709278" cy="643258"/>
            </a:xfrm>
          </p:grpSpPr>
          <p:sp>
            <p:nvSpPr>
              <p:cNvPr id="54" name="Parallelogram 6">
                <a:extLst>
                  <a:ext uri="{FF2B5EF4-FFF2-40B4-BE49-F238E27FC236}">
                    <a16:creationId xmlns:a16="http://schemas.microsoft.com/office/drawing/2014/main" id="{3E0EE9A9-FD96-0748-B2EC-9E3AC5B392C6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Parallelogram 6">
                <a:extLst>
                  <a:ext uri="{FF2B5EF4-FFF2-40B4-BE49-F238E27FC236}">
                    <a16:creationId xmlns:a16="http://schemas.microsoft.com/office/drawing/2014/main" id="{BE508B1E-1862-EE4D-A1B4-EB447A77D871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Parallelogram 6">
                <a:extLst>
                  <a:ext uri="{FF2B5EF4-FFF2-40B4-BE49-F238E27FC236}">
                    <a16:creationId xmlns:a16="http://schemas.microsoft.com/office/drawing/2014/main" id="{21F0876F-1962-6A41-9C55-07FDD94FBD35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800E743D-7180-3844-A7CE-8F316B079A3D}"/>
                </a:ext>
              </a:extLst>
            </p:cNvPr>
            <p:cNvGrpSpPr/>
            <p:nvPr/>
          </p:nvGrpSpPr>
          <p:grpSpPr>
            <a:xfrm>
              <a:off x="1792813" y="2837191"/>
              <a:ext cx="709278" cy="643258"/>
              <a:chOff x="2253793" y="3100657"/>
              <a:chExt cx="709278" cy="643258"/>
            </a:xfrm>
          </p:grpSpPr>
          <p:sp>
            <p:nvSpPr>
              <p:cNvPr id="51" name="Parallelogram 6">
                <a:extLst>
                  <a:ext uri="{FF2B5EF4-FFF2-40B4-BE49-F238E27FC236}">
                    <a16:creationId xmlns:a16="http://schemas.microsoft.com/office/drawing/2014/main" id="{67604B41-6C8E-4546-90E0-C25281F18AE8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Parallelogram 6">
                <a:extLst>
                  <a:ext uri="{FF2B5EF4-FFF2-40B4-BE49-F238E27FC236}">
                    <a16:creationId xmlns:a16="http://schemas.microsoft.com/office/drawing/2014/main" id="{1572C493-5BEA-1746-9924-7AF2DC2AD730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Parallelogram 6">
                <a:extLst>
                  <a:ext uri="{FF2B5EF4-FFF2-40B4-BE49-F238E27FC236}">
                    <a16:creationId xmlns:a16="http://schemas.microsoft.com/office/drawing/2014/main" id="{6B2477F0-2D6F-A64A-BF2B-E657977E5846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581505A-E0B4-BC45-92DC-FE6F9F2E044F}"/>
                </a:ext>
              </a:extLst>
            </p:cNvPr>
            <p:cNvGrpSpPr/>
            <p:nvPr/>
          </p:nvGrpSpPr>
          <p:grpSpPr>
            <a:xfrm>
              <a:off x="2253793" y="3100657"/>
              <a:ext cx="709278" cy="643258"/>
              <a:chOff x="2253793" y="3100657"/>
              <a:chExt cx="709278" cy="643258"/>
            </a:xfrm>
          </p:grpSpPr>
          <p:sp>
            <p:nvSpPr>
              <p:cNvPr id="48" name="Parallelogram 6">
                <a:extLst>
                  <a:ext uri="{FF2B5EF4-FFF2-40B4-BE49-F238E27FC236}">
                    <a16:creationId xmlns:a16="http://schemas.microsoft.com/office/drawing/2014/main" id="{66B848B7-665B-4344-B935-F5DD4641CFE8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Parallelogram 6">
                <a:extLst>
                  <a:ext uri="{FF2B5EF4-FFF2-40B4-BE49-F238E27FC236}">
                    <a16:creationId xmlns:a16="http://schemas.microsoft.com/office/drawing/2014/main" id="{1ADE1A9A-79E7-6643-9652-0D3D062755E7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50" name="Parallelogram 6">
                <a:extLst>
                  <a:ext uri="{FF2B5EF4-FFF2-40B4-BE49-F238E27FC236}">
                    <a16:creationId xmlns:a16="http://schemas.microsoft.com/office/drawing/2014/main" id="{4A3A9E81-D3DE-F947-AFEA-93AFFD870FF1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39EB280-7447-0B43-83D8-CFE4063425C0}"/>
                </a:ext>
              </a:extLst>
            </p:cNvPr>
            <p:cNvGrpSpPr/>
            <p:nvPr/>
          </p:nvGrpSpPr>
          <p:grpSpPr>
            <a:xfrm>
              <a:off x="2403417" y="2449142"/>
              <a:ext cx="709278" cy="643258"/>
              <a:chOff x="2253793" y="3100657"/>
              <a:chExt cx="709278" cy="643258"/>
            </a:xfrm>
          </p:grpSpPr>
          <p:sp>
            <p:nvSpPr>
              <p:cNvPr id="45" name="Parallelogram 6">
                <a:extLst>
                  <a:ext uri="{FF2B5EF4-FFF2-40B4-BE49-F238E27FC236}">
                    <a16:creationId xmlns:a16="http://schemas.microsoft.com/office/drawing/2014/main" id="{9D27EADE-5B76-CF43-8EC5-CFEB1B5E3BF0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Parallelogram 6">
                <a:extLst>
                  <a:ext uri="{FF2B5EF4-FFF2-40B4-BE49-F238E27FC236}">
                    <a16:creationId xmlns:a16="http://schemas.microsoft.com/office/drawing/2014/main" id="{CDC62901-D7B4-0F44-BA2B-6057FDD94F04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47" name="Parallelogram 6">
                <a:extLst>
                  <a:ext uri="{FF2B5EF4-FFF2-40B4-BE49-F238E27FC236}">
                    <a16:creationId xmlns:a16="http://schemas.microsoft.com/office/drawing/2014/main" id="{72BC3724-F292-CB49-B2C2-D0AA872D8B58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9380B1E-B25D-754D-AFD2-4E2849A2FC78}"/>
                </a:ext>
              </a:extLst>
            </p:cNvPr>
            <p:cNvGrpSpPr/>
            <p:nvPr/>
          </p:nvGrpSpPr>
          <p:grpSpPr>
            <a:xfrm>
              <a:off x="2826280" y="2727746"/>
              <a:ext cx="709278" cy="643258"/>
              <a:chOff x="2253793" y="3100657"/>
              <a:chExt cx="709278" cy="643258"/>
            </a:xfrm>
          </p:grpSpPr>
          <p:sp>
            <p:nvSpPr>
              <p:cNvPr id="42" name="Parallelogram 6">
                <a:extLst>
                  <a:ext uri="{FF2B5EF4-FFF2-40B4-BE49-F238E27FC236}">
                    <a16:creationId xmlns:a16="http://schemas.microsoft.com/office/drawing/2014/main" id="{23DA5002-31DF-7549-B569-A5EC83817083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Parallelogram 6">
                <a:extLst>
                  <a:ext uri="{FF2B5EF4-FFF2-40B4-BE49-F238E27FC236}">
                    <a16:creationId xmlns:a16="http://schemas.microsoft.com/office/drawing/2014/main" id="{69888A70-A41E-CD47-BF18-CAD7EC567885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44" name="Parallelogram 6">
                <a:extLst>
                  <a:ext uri="{FF2B5EF4-FFF2-40B4-BE49-F238E27FC236}">
                    <a16:creationId xmlns:a16="http://schemas.microsoft.com/office/drawing/2014/main" id="{936F7A84-0EC4-D649-B6C0-E1350350F1DA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BCE6167-8C21-C747-BC75-3950C66C36E3}"/>
              </a:ext>
            </a:extLst>
          </p:cNvPr>
          <p:cNvGrpSpPr/>
          <p:nvPr/>
        </p:nvGrpSpPr>
        <p:grpSpPr>
          <a:xfrm>
            <a:off x="5753946" y="3502089"/>
            <a:ext cx="2345326" cy="1851679"/>
            <a:chOff x="1317512" y="2216085"/>
            <a:chExt cx="2345326" cy="1851679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859C55C7-6662-334B-8548-9F87A737B217}"/>
                </a:ext>
              </a:extLst>
            </p:cNvPr>
            <p:cNvGrpSpPr/>
            <p:nvPr/>
          </p:nvGrpSpPr>
          <p:grpSpPr>
            <a:xfrm>
              <a:off x="1946049" y="2216085"/>
              <a:ext cx="709278" cy="643258"/>
              <a:chOff x="2253793" y="3100657"/>
              <a:chExt cx="709278" cy="643258"/>
            </a:xfrm>
          </p:grpSpPr>
          <p:sp>
            <p:nvSpPr>
              <p:cNvPr id="84" name="Parallelogram 6">
                <a:extLst>
                  <a:ext uri="{FF2B5EF4-FFF2-40B4-BE49-F238E27FC236}">
                    <a16:creationId xmlns:a16="http://schemas.microsoft.com/office/drawing/2014/main" id="{89C58E66-7F0E-0E43-88A7-FE40EAE1F899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Parallelogram 6">
                <a:extLst>
                  <a:ext uri="{FF2B5EF4-FFF2-40B4-BE49-F238E27FC236}">
                    <a16:creationId xmlns:a16="http://schemas.microsoft.com/office/drawing/2014/main" id="{BA4B852B-D2D3-D746-A6D4-C18FDB6D3387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Parallelogram 6">
                <a:extLst>
                  <a:ext uri="{FF2B5EF4-FFF2-40B4-BE49-F238E27FC236}">
                    <a16:creationId xmlns:a16="http://schemas.microsoft.com/office/drawing/2014/main" id="{5ED955A1-C653-6E48-B3C1-2B47A209A35C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sp>
          <p:nvSpPr>
            <p:cNvPr id="62" name="Parallelogram 6">
              <a:extLst>
                <a:ext uri="{FF2B5EF4-FFF2-40B4-BE49-F238E27FC236}">
                  <a16:creationId xmlns:a16="http://schemas.microsoft.com/office/drawing/2014/main" id="{D686AA10-CBF1-364E-9D48-1E094A584E01}"/>
                </a:ext>
              </a:extLst>
            </p:cNvPr>
            <p:cNvSpPr/>
            <p:nvPr/>
          </p:nvSpPr>
          <p:spPr>
            <a:xfrm rot="1065657" flipH="1">
              <a:off x="1317512" y="3402688"/>
              <a:ext cx="1461159" cy="514759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159" h="514759">
                  <a:moveTo>
                    <a:pt x="0" y="514759"/>
                  </a:moveTo>
                  <a:lnTo>
                    <a:pt x="83833" y="246332"/>
                  </a:lnTo>
                  <a:lnTo>
                    <a:pt x="1461159" y="0"/>
                  </a:lnTo>
                  <a:lnTo>
                    <a:pt x="1378390" y="252440"/>
                  </a:lnTo>
                  <a:lnTo>
                    <a:pt x="0" y="514759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3175"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a:rPr>
                <a:t>Hardware</a:t>
              </a:r>
            </a:p>
          </p:txBody>
        </p:sp>
        <p:sp>
          <p:nvSpPr>
            <p:cNvPr id="63" name="Parallelogram 6">
              <a:extLst>
                <a:ext uri="{FF2B5EF4-FFF2-40B4-BE49-F238E27FC236}">
                  <a16:creationId xmlns:a16="http://schemas.microsoft.com/office/drawing/2014/main" id="{2EB9325A-D437-9240-B826-725810BC2FAF}"/>
                </a:ext>
              </a:extLst>
            </p:cNvPr>
            <p:cNvSpPr/>
            <p:nvPr/>
          </p:nvSpPr>
          <p:spPr>
            <a:xfrm rot="21276883">
              <a:off x="2661601" y="3338537"/>
              <a:ext cx="1001237" cy="729227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78390 w 1448882"/>
                <a:gd name="connsiteY3" fmla="*/ 46690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85365 w 1448882"/>
                <a:gd name="connsiteY3" fmla="*/ 314286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38521 w 1448882"/>
                <a:gd name="connsiteY1" fmla="*/ 45466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882" h="729227">
                  <a:moveTo>
                    <a:pt x="0" y="729227"/>
                  </a:moveTo>
                  <a:lnTo>
                    <a:pt x="38521" y="454660"/>
                  </a:lnTo>
                  <a:lnTo>
                    <a:pt x="1448882" y="0"/>
                  </a:lnTo>
                  <a:lnTo>
                    <a:pt x="1415998" y="258878"/>
                  </a:lnTo>
                  <a:lnTo>
                    <a:pt x="0" y="729227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1ED7903-5AF7-E24F-939B-0797ECDAB9C8}"/>
                </a:ext>
              </a:extLst>
            </p:cNvPr>
            <p:cNvGrpSpPr/>
            <p:nvPr/>
          </p:nvGrpSpPr>
          <p:grpSpPr>
            <a:xfrm>
              <a:off x="1373562" y="2588996"/>
              <a:ext cx="709278" cy="643258"/>
              <a:chOff x="2253793" y="3100657"/>
              <a:chExt cx="709278" cy="643258"/>
            </a:xfrm>
          </p:grpSpPr>
          <p:sp>
            <p:nvSpPr>
              <p:cNvPr id="81" name="Parallelogram 6">
                <a:extLst>
                  <a:ext uri="{FF2B5EF4-FFF2-40B4-BE49-F238E27FC236}">
                    <a16:creationId xmlns:a16="http://schemas.microsoft.com/office/drawing/2014/main" id="{E07DFD5A-3EB5-E742-A8C3-8ED5B73354A6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Parallelogram 6">
                <a:extLst>
                  <a:ext uri="{FF2B5EF4-FFF2-40B4-BE49-F238E27FC236}">
                    <a16:creationId xmlns:a16="http://schemas.microsoft.com/office/drawing/2014/main" id="{510A2B6B-04F9-DC4D-A506-071E7CE532FB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Parallelogram 6">
                <a:extLst>
                  <a:ext uri="{FF2B5EF4-FFF2-40B4-BE49-F238E27FC236}">
                    <a16:creationId xmlns:a16="http://schemas.microsoft.com/office/drawing/2014/main" id="{60CD87F1-F45E-3C44-921F-2EFDCBD67236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9DF3C56D-0563-EE47-BAFB-69C1453DC9C4}"/>
                </a:ext>
              </a:extLst>
            </p:cNvPr>
            <p:cNvGrpSpPr/>
            <p:nvPr/>
          </p:nvGrpSpPr>
          <p:grpSpPr>
            <a:xfrm>
              <a:off x="1792813" y="2837191"/>
              <a:ext cx="709278" cy="643258"/>
              <a:chOff x="2253793" y="3100657"/>
              <a:chExt cx="709278" cy="643258"/>
            </a:xfrm>
          </p:grpSpPr>
          <p:sp>
            <p:nvSpPr>
              <p:cNvPr id="78" name="Parallelogram 6">
                <a:extLst>
                  <a:ext uri="{FF2B5EF4-FFF2-40B4-BE49-F238E27FC236}">
                    <a16:creationId xmlns:a16="http://schemas.microsoft.com/office/drawing/2014/main" id="{BB425DDD-3CC1-604E-AC61-D1B1E433A4C8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Parallelogram 6">
                <a:extLst>
                  <a:ext uri="{FF2B5EF4-FFF2-40B4-BE49-F238E27FC236}">
                    <a16:creationId xmlns:a16="http://schemas.microsoft.com/office/drawing/2014/main" id="{27D3DBC4-8A9F-6249-B939-83B562AD92D8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Parallelogram 6">
                <a:extLst>
                  <a:ext uri="{FF2B5EF4-FFF2-40B4-BE49-F238E27FC236}">
                    <a16:creationId xmlns:a16="http://schemas.microsoft.com/office/drawing/2014/main" id="{19611AEE-9042-DC45-AFB6-43DC0FA77A9D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1FD6E956-6433-E448-AA71-68FA195DF558}"/>
                </a:ext>
              </a:extLst>
            </p:cNvPr>
            <p:cNvGrpSpPr/>
            <p:nvPr/>
          </p:nvGrpSpPr>
          <p:grpSpPr>
            <a:xfrm>
              <a:off x="2253793" y="3100657"/>
              <a:ext cx="709278" cy="643258"/>
              <a:chOff x="2253793" y="3100657"/>
              <a:chExt cx="709278" cy="643258"/>
            </a:xfrm>
          </p:grpSpPr>
          <p:sp>
            <p:nvSpPr>
              <p:cNvPr id="75" name="Parallelogram 6">
                <a:extLst>
                  <a:ext uri="{FF2B5EF4-FFF2-40B4-BE49-F238E27FC236}">
                    <a16:creationId xmlns:a16="http://schemas.microsoft.com/office/drawing/2014/main" id="{A7D7C3C8-3F19-C244-916B-4769C95E5940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Parallelogram 6">
                <a:extLst>
                  <a:ext uri="{FF2B5EF4-FFF2-40B4-BE49-F238E27FC236}">
                    <a16:creationId xmlns:a16="http://schemas.microsoft.com/office/drawing/2014/main" id="{5FC660A5-1490-9B4E-9612-1BC585261507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77" name="Parallelogram 6">
                <a:extLst>
                  <a:ext uri="{FF2B5EF4-FFF2-40B4-BE49-F238E27FC236}">
                    <a16:creationId xmlns:a16="http://schemas.microsoft.com/office/drawing/2014/main" id="{A35C60D5-0994-9A44-9DFB-48805CA61222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8456C3D-FE0A-874C-8DF2-63A468A0D12D}"/>
                </a:ext>
              </a:extLst>
            </p:cNvPr>
            <p:cNvGrpSpPr/>
            <p:nvPr/>
          </p:nvGrpSpPr>
          <p:grpSpPr>
            <a:xfrm>
              <a:off x="2403417" y="2449142"/>
              <a:ext cx="709278" cy="643258"/>
              <a:chOff x="2253793" y="3100657"/>
              <a:chExt cx="709278" cy="643258"/>
            </a:xfrm>
          </p:grpSpPr>
          <p:sp>
            <p:nvSpPr>
              <p:cNvPr id="72" name="Parallelogram 6">
                <a:extLst>
                  <a:ext uri="{FF2B5EF4-FFF2-40B4-BE49-F238E27FC236}">
                    <a16:creationId xmlns:a16="http://schemas.microsoft.com/office/drawing/2014/main" id="{00ACCB65-1AF9-7A4E-9C66-274F6EA8B819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Parallelogram 6">
                <a:extLst>
                  <a:ext uri="{FF2B5EF4-FFF2-40B4-BE49-F238E27FC236}">
                    <a16:creationId xmlns:a16="http://schemas.microsoft.com/office/drawing/2014/main" id="{9059C701-AB15-B443-85DC-770EBD1B8212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74" name="Parallelogram 6">
                <a:extLst>
                  <a:ext uri="{FF2B5EF4-FFF2-40B4-BE49-F238E27FC236}">
                    <a16:creationId xmlns:a16="http://schemas.microsoft.com/office/drawing/2014/main" id="{741571F4-A548-5742-B742-CACA33409444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EB0239E5-29D1-844C-90FF-1B40BFD29B15}"/>
                </a:ext>
              </a:extLst>
            </p:cNvPr>
            <p:cNvGrpSpPr/>
            <p:nvPr/>
          </p:nvGrpSpPr>
          <p:grpSpPr>
            <a:xfrm>
              <a:off x="2826280" y="2727746"/>
              <a:ext cx="709278" cy="643258"/>
              <a:chOff x="2253793" y="3100657"/>
              <a:chExt cx="709278" cy="643258"/>
            </a:xfrm>
          </p:grpSpPr>
          <p:sp>
            <p:nvSpPr>
              <p:cNvPr id="69" name="Parallelogram 6">
                <a:extLst>
                  <a:ext uri="{FF2B5EF4-FFF2-40B4-BE49-F238E27FC236}">
                    <a16:creationId xmlns:a16="http://schemas.microsoft.com/office/drawing/2014/main" id="{F9975780-D6E2-864E-BDCE-BB9E8B2A8B6F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Parallelogram 6">
                <a:extLst>
                  <a:ext uri="{FF2B5EF4-FFF2-40B4-BE49-F238E27FC236}">
                    <a16:creationId xmlns:a16="http://schemas.microsoft.com/office/drawing/2014/main" id="{DB726C5F-4596-114B-9171-321D26263B51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71" name="Parallelogram 6">
                <a:extLst>
                  <a:ext uri="{FF2B5EF4-FFF2-40B4-BE49-F238E27FC236}">
                    <a16:creationId xmlns:a16="http://schemas.microsoft.com/office/drawing/2014/main" id="{7F20996C-3DA1-4542-85C3-419264380369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C459C825-16ED-5846-8216-5A12519ACE39}"/>
              </a:ext>
            </a:extLst>
          </p:cNvPr>
          <p:cNvGrpSpPr/>
          <p:nvPr/>
        </p:nvGrpSpPr>
        <p:grpSpPr>
          <a:xfrm>
            <a:off x="3215796" y="3473274"/>
            <a:ext cx="2345326" cy="1851679"/>
            <a:chOff x="1317512" y="2216085"/>
            <a:chExt cx="2345326" cy="1851679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C7DC9E64-A55E-944B-BB76-52D4BE6294E6}"/>
                </a:ext>
              </a:extLst>
            </p:cNvPr>
            <p:cNvGrpSpPr/>
            <p:nvPr/>
          </p:nvGrpSpPr>
          <p:grpSpPr>
            <a:xfrm>
              <a:off x="1946049" y="2216085"/>
              <a:ext cx="709278" cy="643258"/>
              <a:chOff x="2253793" y="3100657"/>
              <a:chExt cx="709278" cy="643258"/>
            </a:xfrm>
          </p:grpSpPr>
          <p:sp>
            <p:nvSpPr>
              <p:cNvPr id="165" name="Parallelogram 6">
                <a:extLst>
                  <a:ext uri="{FF2B5EF4-FFF2-40B4-BE49-F238E27FC236}">
                    <a16:creationId xmlns:a16="http://schemas.microsoft.com/office/drawing/2014/main" id="{4559E608-3ADB-E545-AD4B-984D573F6FF4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Parallelogram 6">
                <a:extLst>
                  <a:ext uri="{FF2B5EF4-FFF2-40B4-BE49-F238E27FC236}">
                    <a16:creationId xmlns:a16="http://schemas.microsoft.com/office/drawing/2014/main" id="{2ADA7289-4101-E441-A944-AFB16045E289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Parallelogram 6">
                <a:extLst>
                  <a:ext uri="{FF2B5EF4-FFF2-40B4-BE49-F238E27FC236}">
                    <a16:creationId xmlns:a16="http://schemas.microsoft.com/office/drawing/2014/main" id="{A000A569-516F-7F46-AFCA-3821AC829C80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sp>
          <p:nvSpPr>
            <p:cNvPr id="143" name="Parallelogram 6">
              <a:extLst>
                <a:ext uri="{FF2B5EF4-FFF2-40B4-BE49-F238E27FC236}">
                  <a16:creationId xmlns:a16="http://schemas.microsoft.com/office/drawing/2014/main" id="{D77E9529-F7C6-0B47-BCBA-A13814CAB75C}"/>
                </a:ext>
              </a:extLst>
            </p:cNvPr>
            <p:cNvSpPr/>
            <p:nvPr/>
          </p:nvSpPr>
          <p:spPr>
            <a:xfrm rot="1065657" flipH="1">
              <a:off x="1317512" y="3402688"/>
              <a:ext cx="1461159" cy="514759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159" h="514759">
                  <a:moveTo>
                    <a:pt x="0" y="514759"/>
                  </a:moveTo>
                  <a:lnTo>
                    <a:pt x="83833" y="246332"/>
                  </a:lnTo>
                  <a:lnTo>
                    <a:pt x="1461159" y="0"/>
                  </a:lnTo>
                  <a:lnTo>
                    <a:pt x="1378390" y="252440"/>
                  </a:lnTo>
                  <a:lnTo>
                    <a:pt x="0" y="514759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3175"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a:rPr>
                <a:t>Hardware</a:t>
              </a:r>
            </a:p>
          </p:txBody>
        </p:sp>
        <p:sp>
          <p:nvSpPr>
            <p:cNvPr id="144" name="Parallelogram 6">
              <a:extLst>
                <a:ext uri="{FF2B5EF4-FFF2-40B4-BE49-F238E27FC236}">
                  <a16:creationId xmlns:a16="http://schemas.microsoft.com/office/drawing/2014/main" id="{5E8A55D5-7348-514E-80DE-34DBE0C90783}"/>
                </a:ext>
              </a:extLst>
            </p:cNvPr>
            <p:cNvSpPr/>
            <p:nvPr/>
          </p:nvSpPr>
          <p:spPr>
            <a:xfrm rot="21276883">
              <a:off x="2661601" y="3338537"/>
              <a:ext cx="1001237" cy="729227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78390 w 1448882"/>
                <a:gd name="connsiteY3" fmla="*/ 46690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85365 w 1448882"/>
                <a:gd name="connsiteY3" fmla="*/ 314286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38521 w 1448882"/>
                <a:gd name="connsiteY1" fmla="*/ 45466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882" h="729227">
                  <a:moveTo>
                    <a:pt x="0" y="729227"/>
                  </a:moveTo>
                  <a:lnTo>
                    <a:pt x="38521" y="454660"/>
                  </a:lnTo>
                  <a:lnTo>
                    <a:pt x="1448882" y="0"/>
                  </a:lnTo>
                  <a:lnTo>
                    <a:pt x="1415998" y="258878"/>
                  </a:lnTo>
                  <a:lnTo>
                    <a:pt x="0" y="729227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15AEE151-D97B-BE45-B257-81F000B7603F}"/>
                </a:ext>
              </a:extLst>
            </p:cNvPr>
            <p:cNvGrpSpPr/>
            <p:nvPr/>
          </p:nvGrpSpPr>
          <p:grpSpPr>
            <a:xfrm>
              <a:off x="1373562" y="2588996"/>
              <a:ext cx="709278" cy="643258"/>
              <a:chOff x="2253793" y="3100657"/>
              <a:chExt cx="709278" cy="643258"/>
            </a:xfrm>
          </p:grpSpPr>
          <p:sp>
            <p:nvSpPr>
              <p:cNvPr id="162" name="Parallelogram 6">
                <a:extLst>
                  <a:ext uri="{FF2B5EF4-FFF2-40B4-BE49-F238E27FC236}">
                    <a16:creationId xmlns:a16="http://schemas.microsoft.com/office/drawing/2014/main" id="{40EA3616-55A3-784D-A921-E76D97AADB34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Parallelogram 6">
                <a:extLst>
                  <a:ext uri="{FF2B5EF4-FFF2-40B4-BE49-F238E27FC236}">
                    <a16:creationId xmlns:a16="http://schemas.microsoft.com/office/drawing/2014/main" id="{778E4EFB-B15B-6B43-A3A7-6787D315B3BA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Parallelogram 6">
                <a:extLst>
                  <a:ext uri="{FF2B5EF4-FFF2-40B4-BE49-F238E27FC236}">
                    <a16:creationId xmlns:a16="http://schemas.microsoft.com/office/drawing/2014/main" id="{69B3EB76-1D57-1643-A0A8-20FE74574C17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8733D47C-8147-F848-8C61-242C573F94A6}"/>
                </a:ext>
              </a:extLst>
            </p:cNvPr>
            <p:cNvGrpSpPr/>
            <p:nvPr/>
          </p:nvGrpSpPr>
          <p:grpSpPr>
            <a:xfrm>
              <a:off x="1792813" y="2837191"/>
              <a:ext cx="709278" cy="643258"/>
              <a:chOff x="2253793" y="3100657"/>
              <a:chExt cx="709278" cy="643258"/>
            </a:xfrm>
          </p:grpSpPr>
          <p:sp>
            <p:nvSpPr>
              <p:cNvPr id="159" name="Parallelogram 6">
                <a:extLst>
                  <a:ext uri="{FF2B5EF4-FFF2-40B4-BE49-F238E27FC236}">
                    <a16:creationId xmlns:a16="http://schemas.microsoft.com/office/drawing/2014/main" id="{C5E2A0DE-C8F6-1249-A89C-CEE69F8C3A1C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Parallelogram 6">
                <a:extLst>
                  <a:ext uri="{FF2B5EF4-FFF2-40B4-BE49-F238E27FC236}">
                    <a16:creationId xmlns:a16="http://schemas.microsoft.com/office/drawing/2014/main" id="{7F75FA8D-040E-1A4A-A25F-C5F413D962E9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Parallelogram 6">
                <a:extLst>
                  <a:ext uri="{FF2B5EF4-FFF2-40B4-BE49-F238E27FC236}">
                    <a16:creationId xmlns:a16="http://schemas.microsoft.com/office/drawing/2014/main" id="{4D946E61-81F9-FB46-897F-2C383DB63662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5B6BB5E2-0261-1141-A203-4B61563D1D14}"/>
                </a:ext>
              </a:extLst>
            </p:cNvPr>
            <p:cNvGrpSpPr/>
            <p:nvPr/>
          </p:nvGrpSpPr>
          <p:grpSpPr>
            <a:xfrm>
              <a:off x="2253793" y="3100657"/>
              <a:ext cx="709278" cy="643258"/>
              <a:chOff x="2253793" y="3100657"/>
              <a:chExt cx="709278" cy="643258"/>
            </a:xfrm>
          </p:grpSpPr>
          <p:sp>
            <p:nvSpPr>
              <p:cNvPr id="156" name="Parallelogram 6">
                <a:extLst>
                  <a:ext uri="{FF2B5EF4-FFF2-40B4-BE49-F238E27FC236}">
                    <a16:creationId xmlns:a16="http://schemas.microsoft.com/office/drawing/2014/main" id="{CFD330E6-6188-A949-BCC2-7FB511B9A11C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Parallelogram 6">
                <a:extLst>
                  <a:ext uri="{FF2B5EF4-FFF2-40B4-BE49-F238E27FC236}">
                    <a16:creationId xmlns:a16="http://schemas.microsoft.com/office/drawing/2014/main" id="{418FA5DD-7AFE-2E4D-9E7D-52227663057C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158" name="Parallelogram 6">
                <a:extLst>
                  <a:ext uri="{FF2B5EF4-FFF2-40B4-BE49-F238E27FC236}">
                    <a16:creationId xmlns:a16="http://schemas.microsoft.com/office/drawing/2014/main" id="{602CABAF-09E6-1742-A5C8-22EF1E016B90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A0D6C959-BFC5-474F-B1C5-5C01E66B59CF}"/>
                </a:ext>
              </a:extLst>
            </p:cNvPr>
            <p:cNvGrpSpPr/>
            <p:nvPr/>
          </p:nvGrpSpPr>
          <p:grpSpPr>
            <a:xfrm>
              <a:off x="2403417" y="2449142"/>
              <a:ext cx="709278" cy="643258"/>
              <a:chOff x="2253793" y="3100657"/>
              <a:chExt cx="709278" cy="643258"/>
            </a:xfrm>
          </p:grpSpPr>
          <p:sp>
            <p:nvSpPr>
              <p:cNvPr id="153" name="Parallelogram 6">
                <a:extLst>
                  <a:ext uri="{FF2B5EF4-FFF2-40B4-BE49-F238E27FC236}">
                    <a16:creationId xmlns:a16="http://schemas.microsoft.com/office/drawing/2014/main" id="{4EA5AD50-1604-6F4D-8520-2B12351F3CC1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Parallelogram 6">
                <a:extLst>
                  <a:ext uri="{FF2B5EF4-FFF2-40B4-BE49-F238E27FC236}">
                    <a16:creationId xmlns:a16="http://schemas.microsoft.com/office/drawing/2014/main" id="{DB0536C1-B3E7-8B48-89F3-C3AE92F3EE75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155" name="Parallelogram 6">
                <a:extLst>
                  <a:ext uri="{FF2B5EF4-FFF2-40B4-BE49-F238E27FC236}">
                    <a16:creationId xmlns:a16="http://schemas.microsoft.com/office/drawing/2014/main" id="{27B31BD6-0A50-C24D-B786-B74611526146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9EF27B29-6F85-EA4E-BB3E-8586FD466CDC}"/>
                </a:ext>
              </a:extLst>
            </p:cNvPr>
            <p:cNvGrpSpPr/>
            <p:nvPr/>
          </p:nvGrpSpPr>
          <p:grpSpPr>
            <a:xfrm>
              <a:off x="2826280" y="2727746"/>
              <a:ext cx="709278" cy="643258"/>
              <a:chOff x="2253793" y="3100657"/>
              <a:chExt cx="709278" cy="643258"/>
            </a:xfrm>
          </p:grpSpPr>
          <p:sp>
            <p:nvSpPr>
              <p:cNvPr id="150" name="Parallelogram 6">
                <a:extLst>
                  <a:ext uri="{FF2B5EF4-FFF2-40B4-BE49-F238E27FC236}">
                    <a16:creationId xmlns:a16="http://schemas.microsoft.com/office/drawing/2014/main" id="{E015F994-1633-2B4A-BEDE-89434CF930F6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Parallelogram 6">
                <a:extLst>
                  <a:ext uri="{FF2B5EF4-FFF2-40B4-BE49-F238E27FC236}">
                    <a16:creationId xmlns:a16="http://schemas.microsoft.com/office/drawing/2014/main" id="{FE0D1729-C9B9-4845-AAB2-4C5D87A2E2B0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152" name="Parallelogram 6">
                <a:extLst>
                  <a:ext uri="{FF2B5EF4-FFF2-40B4-BE49-F238E27FC236}">
                    <a16:creationId xmlns:a16="http://schemas.microsoft.com/office/drawing/2014/main" id="{1A7044A8-3844-494A-9837-1603AE7691ED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B4517B98-D14F-3C4C-8C7F-0D47CF3C0F8D}"/>
              </a:ext>
            </a:extLst>
          </p:cNvPr>
          <p:cNvGrpSpPr/>
          <p:nvPr/>
        </p:nvGrpSpPr>
        <p:grpSpPr>
          <a:xfrm>
            <a:off x="649477" y="1269516"/>
            <a:ext cx="2345326" cy="1851679"/>
            <a:chOff x="1317512" y="2216085"/>
            <a:chExt cx="2345326" cy="1851679"/>
          </a:xfrm>
        </p:grpSpPr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3A39ECDE-F780-8143-B5D9-6BB7DB283AF1}"/>
                </a:ext>
              </a:extLst>
            </p:cNvPr>
            <p:cNvGrpSpPr/>
            <p:nvPr/>
          </p:nvGrpSpPr>
          <p:grpSpPr>
            <a:xfrm>
              <a:off x="1946049" y="2216085"/>
              <a:ext cx="709278" cy="643258"/>
              <a:chOff x="2253793" y="3100657"/>
              <a:chExt cx="709278" cy="643258"/>
            </a:xfrm>
          </p:grpSpPr>
          <p:sp>
            <p:nvSpPr>
              <p:cNvPr id="192" name="Parallelogram 6">
                <a:extLst>
                  <a:ext uri="{FF2B5EF4-FFF2-40B4-BE49-F238E27FC236}">
                    <a16:creationId xmlns:a16="http://schemas.microsoft.com/office/drawing/2014/main" id="{B83C46FB-573D-694A-8E87-7C124AD43E7C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Parallelogram 6">
                <a:extLst>
                  <a:ext uri="{FF2B5EF4-FFF2-40B4-BE49-F238E27FC236}">
                    <a16:creationId xmlns:a16="http://schemas.microsoft.com/office/drawing/2014/main" id="{9006829A-478B-0A41-89D0-ED7EF66F3D64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Parallelogram 6">
                <a:extLst>
                  <a:ext uri="{FF2B5EF4-FFF2-40B4-BE49-F238E27FC236}">
                    <a16:creationId xmlns:a16="http://schemas.microsoft.com/office/drawing/2014/main" id="{B76DB831-377A-8A41-9737-F62E9AB04A76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sp>
          <p:nvSpPr>
            <p:cNvPr id="170" name="Parallelogram 6">
              <a:extLst>
                <a:ext uri="{FF2B5EF4-FFF2-40B4-BE49-F238E27FC236}">
                  <a16:creationId xmlns:a16="http://schemas.microsoft.com/office/drawing/2014/main" id="{7AE6929B-FBFE-D94A-9F11-0BCD567C4A3F}"/>
                </a:ext>
              </a:extLst>
            </p:cNvPr>
            <p:cNvSpPr/>
            <p:nvPr/>
          </p:nvSpPr>
          <p:spPr>
            <a:xfrm rot="1065657" flipH="1">
              <a:off x="1317512" y="3402688"/>
              <a:ext cx="1461159" cy="514759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159" h="514759">
                  <a:moveTo>
                    <a:pt x="0" y="514759"/>
                  </a:moveTo>
                  <a:lnTo>
                    <a:pt x="83833" y="246332"/>
                  </a:lnTo>
                  <a:lnTo>
                    <a:pt x="1461159" y="0"/>
                  </a:lnTo>
                  <a:lnTo>
                    <a:pt x="1378390" y="252440"/>
                  </a:lnTo>
                  <a:lnTo>
                    <a:pt x="0" y="514759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3175"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a:rPr>
                <a:t>Hardware</a:t>
              </a:r>
            </a:p>
          </p:txBody>
        </p:sp>
        <p:sp>
          <p:nvSpPr>
            <p:cNvPr id="171" name="Parallelogram 6">
              <a:extLst>
                <a:ext uri="{FF2B5EF4-FFF2-40B4-BE49-F238E27FC236}">
                  <a16:creationId xmlns:a16="http://schemas.microsoft.com/office/drawing/2014/main" id="{A78BEDFA-8552-D64A-824C-0AC2E50F19F3}"/>
                </a:ext>
              </a:extLst>
            </p:cNvPr>
            <p:cNvSpPr/>
            <p:nvPr/>
          </p:nvSpPr>
          <p:spPr>
            <a:xfrm rot="21276883">
              <a:off x="2661601" y="3338537"/>
              <a:ext cx="1001237" cy="729227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78390 w 1448882"/>
                <a:gd name="connsiteY3" fmla="*/ 46690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85365 w 1448882"/>
                <a:gd name="connsiteY3" fmla="*/ 314286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38521 w 1448882"/>
                <a:gd name="connsiteY1" fmla="*/ 45466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882" h="729227">
                  <a:moveTo>
                    <a:pt x="0" y="729227"/>
                  </a:moveTo>
                  <a:lnTo>
                    <a:pt x="38521" y="454660"/>
                  </a:lnTo>
                  <a:lnTo>
                    <a:pt x="1448882" y="0"/>
                  </a:lnTo>
                  <a:lnTo>
                    <a:pt x="1415998" y="258878"/>
                  </a:lnTo>
                  <a:lnTo>
                    <a:pt x="0" y="729227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2EA59850-A554-0C41-AF8C-A208A58C9765}"/>
                </a:ext>
              </a:extLst>
            </p:cNvPr>
            <p:cNvGrpSpPr/>
            <p:nvPr/>
          </p:nvGrpSpPr>
          <p:grpSpPr>
            <a:xfrm>
              <a:off x="1373562" y="2588996"/>
              <a:ext cx="709278" cy="643258"/>
              <a:chOff x="2253793" y="3100657"/>
              <a:chExt cx="709278" cy="643258"/>
            </a:xfrm>
          </p:grpSpPr>
          <p:sp>
            <p:nvSpPr>
              <p:cNvPr id="189" name="Parallelogram 6">
                <a:extLst>
                  <a:ext uri="{FF2B5EF4-FFF2-40B4-BE49-F238E27FC236}">
                    <a16:creationId xmlns:a16="http://schemas.microsoft.com/office/drawing/2014/main" id="{56245806-F8B7-0E45-8E88-B3D32CF72809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Parallelogram 6">
                <a:extLst>
                  <a:ext uri="{FF2B5EF4-FFF2-40B4-BE49-F238E27FC236}">
                    <a16:creationId xmlns:a16="http://schemas.microsoft.com/office/drawing/2014/main" id="{29719A9C-FF00-BC45-AA60-AECB8685EE53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Parallelogram 6">
                <a:extLst>
                  <a:ext uri="{FF2B5EF4-FFF2-40B4-BE49-F238E27FC236}">
                    <a16:creationId xmlns:a16="http://schemas.microsoft.com/office/drawing/2014/main" id="{9B4A923E-DAED-8C40-968B-80710A26C628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F4E1F8CE-57A5-1944-80CE-AB406BDBDBC2}"/>
                </a:ext>
              </a:extLst>
            </p:cNvPr>
            <p:cNvGrpSpPr/>
            <p:nvPr/>
          </p:nvGrpSpPr>
          <p:grpSpPr>
            <a:xfrm>
              <a:off x="1792813" y="2837191"/>
              <a:ext cx="709278" cy="643258"/>
              <a:chOff x="2253793" y="3100657"/>
              <a:chExt cx="709278" cy="643258"/>
            </a:xfrm>
          </p:grpSpPr>
          <p:sp>
            <p:nvSpPr>
              <p:cNvPr id="186" name="Parallelogram 6">
                <a:extLst>
                  <a:ext uri="{FF2B5EF4-FFF2-40B4-BE49-F238E27FC236}">
                    <a16:creationId xmlns:a16="http://schemas.microsoft.com/office/drawing/2014/main" id="{20B641FF-A83C-5D4E-9830-A0F352372438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Parallelogram 6">
                <a:extLst>
                  <a:ext uri="{FF2B5EF4-FFF2-40B4-BE49-F238E27FC236}">
                    <a16:creationId xmlns:a16="http://schemas.microsoft.com/office/drawing/2014/main" id="{F4297C23-81AC-8B4A-998C-7276DE01FE49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Parallelogram 6">
                <a:extLst>
                  <a:ext uri="{FF2B5EF4-FFF2-40B4-BE49-F238E27FC236}">
                    <a16:creationId xmlns:a16="http://schemas.microsoft.com/office/drawing/2014/main" id="{CFD1CD30-60F2-734D-9B2A-9F91FB92EBBA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EA5DBC3A-ABAF-2648-BC1E-3E75F53B8089}"/>
                </a:ext>
              </a:extLst>
            </p:cNvPr>
            <p:cNvGrpSpPr/>
            <p:nvPr/>
          </p:nvGrpSpPr>
          <p:grpSpPr>
            <a:xfrm>
              <a:off x="2253793" y="3100657"/>
              <a:ext cx="709278" cy="643258"/>
              <a:chOff x="2253793" y="3100657"/>
              <a:chExt cx="709278" cy="643258"/>
            </a:xfrm>
          </p:grpSpPr>
          <p:sp>
            <p:nvSpPr>
              <p:cNvPr id="183" name="Parallelogram 6">
                <a:extLst>
                  <a:ext uri="{FF2B5EF4-FFF2-40B4-BE49-F238E27FC236}">
                    <a16:creationId xmlns:a16="http://schemas.microsoft.com/office/drawing/2014/main" id="{5172EE32-D945-B244-A726-E567611A742B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Parallelogram 6">
                <a:extLst>
                  <a:ext uri="{FF2B5EF4-FFF2-40B4-BE49-F238E27FC236}">
                    <a16:creationId xmlns:a16="http://schemas.microsoft.com/office/drawing/2014/main" id="{B62AE725-D5A5-A249-9FFE-4C9F30EB51B1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185" name="Parallelogram 6">
                <a:extLst>
                  <a:ext uri="{FF2B5EF4-FFF2-40B4-BE49-F238E27FC236}">
                    <a16:creationId xmlns:a16="http://schemas.microsoft.com/office/drawing/2014/main" id="{F558735E-DCEF-A746-B157-BD1FED7152F0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02F85C3D-6B87-AC42-9A2B-3F02C28CB267}"/>
                </a:ext>
              </a:extLst>
            </p:cNvPr>
            <p:cNvGrpSpPr/>
            <p:nvPr/>
          </p:nvGrpSpPr>
          <p:grpSpPr>
            <a:xfrm>
              <a:off x="2403417" y="2449142"/>
              <a:ext cx="709278" cy="643258"/>
              <a:chOff x="2253793" y="3100657"/>
              <a:chExt cx="709278" cy="643258"/>
            </a:xfrm>
          </p:grpSpPr>
          <p:sp>
            <p:nvSpPr>
              <p:cNvPr id="180" name="Parallelogram 6">
                <a:extLst>
                  <a:ext uri="{FF2B5EF4-FFF2-40B4-BE49-F238E27FC236}">
                    <a16:creationId xmlns:a16="http://schemas.microsoft.com/office/drawing/2014/main" id="{AB3363CF-1911-E642-A77F-2278A0370756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Parallelogram 6">
                <a:extLst>
                  <a:ext uri="{FF2B5EF4-FFF2-40B4-BE49-F238E27FC236}">
                    <a16:creationId xmlns:a16="http://schemas.microsoft.com/office/drawing/2014/main" id="{3030F8D4-50D1-6944-95FD-EB70421921B1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182" name="Parallelogram 6">
                <a:extLst>
                  <a:ext uri="{FF2B5EF4-FFF2-40B4-BE49-F238E27FC236}">
                    <a16:creationId xmlns:a16="http://schemas.microsoft.com/office/drawing/2014/main" id="{9EFCD600-551D-5147-A5C9-B87A0032556C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27F86E90-ABE0-514A-AEE0-1A3F7BEF79F5}"/>
                </a:ext>
              </a:extLst>
            </p:cNvPr>
            <p:cNvGrpSpPr/>
            <p:nvPr/>
          </p:nvGrpSpPr>
          <p:grpSpPr>
            <a:xfrm>
              <a:off x="2826280" y="2727746"/>
              <a:ext cx="709278" cy="643258"/>
              <a:chOff x="2253793" y="3100657"/>
              <a:chExt cx="709278" cy="643258"/>
            </a:xfrm>
          </p:grpSpPr>
          <p:sp>
            <p:nvSpPr>
              <p:cNvPr id="177" name="Parallelogram 6">
                <a:extLst>
                  <a:ext uri="{FF2B5EF4-FFF2-40B4-BE49-F238E27FC236}">
                    <a16:creationId xmlns:a16="http://schemas.microsoft.com/office/drawing/2014/main" id="{1827BF38-2B8F-1042-8271-E7BBB9318047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Parallelogram 6">
                <a:extLst>
                  <a:ext uri="{FF2B5EF4-FFF2-40B4-BE49-F238E27FC236}">
                    <a16:creationId xmlns:a16="http://schemas.microsoft.com/office/drawing/2014/main" id="{50DA8423-1F12-114D-957E-1231BE641047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179" name="Parallelogram 6">
                <a:extLst>
                  <a:ext uri="{FF2B5EF4-FFF2-40B4-BE49-F238E27FC236}">
                    <a16:creationId xmlns:a16="http://schemas.microsoft.com/office/drawing/2014/main" id="{CE64E8DD-AC70-4449-AD26-2F972D4116BE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958890FC-A584-F348-84F8-45BBF93F8439}"/>
              </a:ext>
            </a:extLst>
          </p:cNvPr>
          <p:cNvGrpSpPr/>
          <p:nvPr/>
        </p:nvGrpSpPr>
        <p:grpSpPr>
          <a:xfrm>
            <a:off x="5710254" y="1342605"/>
            <a:ext cx="2345326" cy="1851679"/>
            <a:chOff x="1317512" y="2216085"/>
            <a:chExt cx="2345326" cy="1851679"/>
          </a:xfrm>
        </p:grpSpPr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4644AE1C-30FF-DF44-83A8-3889396D603D}"/>
                </a:ext>
              </a:extLst>
            </p:cNvPr>
            <p:cNvGrpSpPr/>
            <p:nvPr/>
          </p:nvGrpSpPr>
          <p:grpSpPr>
            <a:xfrm>
              <a:off x="1946049" y="2216085"/>
              <a:ext cx="709278" cy="643258"/>
              <a:chOff x="2253793" y="3100657"/>
              <a:chExt cx="709278" cy="643258"/>
            </a:xfrm>
          </p:grpSpPr>
          <p:sp>
            <p:nvSpPr>
              <p:cNvPr id="219" name="Parallelogram 6">
                <a:extLst>
                  <a:ext uri="{FF2B5EF4-FFF2-40B4-BE49-F238E27FC236}">
                    <a16:creationId xmlns:a16="http://schemas.microsoft.com/office/drawing/2014/main" id="{14E548E6-2C83-5542-9DEA-C8ECB51B4F27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Parallelogram 6">
                <a:extLst>
                  <a:ext uri="{FF2B5EF4-FFF2-40B4-BE49-F238E27FC236}">
                    <a16:creationId xmlns:a16="http://schemas.microsoft.com/office/drawing/2014/main" id="{9F5F7BB2-9087-8E4B-BA7F-85CE0CFA582B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Parallelogram 6">
                <a:extLst>
                  <a:ext uri="{FF2B5EF4-FFF2-40B4-BE49-F238E27FC236}">
                    <a16:creationId xmlns:a16="http://schemas.microsoft.com/office/drawing/2014/main" id="{E68F91B9-B7DE-1647-8E94-5E38CEB5AEEA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sp>
          <p:nvSpPr>
            <p:cNvPr id="197" name="Parallelogram 6">
              <a:extLst>
                <a:ext uri="{FF2B5EF4-FFF2-40B4-BE49-F238E27FC236}">
                  <a16:creationId xmlns:a16="http://schemas.microsoft.com/office/drawing/2014/main" id="{456B4868-F9A3-4D4C-813C-44ACAF4A6B55}"/>
                </a:ext>
              </a:extLst>
            </p:cNvPr>
            <p:cNvSpPr/>
            <p:nvPr/>
          </p:nvSpPr>
          <p:spPr>
            <a:xfrm rot="1065657" flipH="1">
              <a:off x="1317512" y="3402688"/>
              <a:ext cx="1461159" cy="514759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159" h="514759">
                  <a:moveTo>
                    <a:pt x="0" y="514759"/>
                  </a:moveTo>
                  <a:lnTo>
                    <a:pt x="83833" y="246332"/>
                  </a:lnTo>
                  <a:lnTo>
                    <a:pt x="1461159" y="0"/>
                  </a:lnTo>
                  <a:lnTo>
                    <a:pt x="1378390" y="252440"/>
                  </a:lnTo>
                  <a:lnTo>
                    <a:pt x="0" y="514759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3175"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a:rPr>
                <a:t>Hardware</a:t>
              </a:r>
            </a:p>
          </p:txBody>
        </p:sp>
        <p:sp>
          <p:nvSpPr>
            <p:cNvPr id="198" name="Parallelogram 6">
              <a:extLst>
                <a:ext uri="{FF2B5EF4-FFF2-40B4-BE49-F238E27FC236}">
                  <a16:creationId xmlns:a16="http://schemas.microsoft.com/office/drawing/2014/main" id="{379A05CF-CDE9-9345-9132-3B742EE074A5}"/>
                </a:ext>
              </a:extLst>
            </p:cNvPr>
            <p:cNvSpPr/>
            <p:nvPr/>
          </p:nvSpPr>
          <p:spPr>
            <a:xfrm rot="21276883">
              <a:off x="2661601" y="3338537"/>
              <a:ext cx="1001237" cy="729227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78390 w 1448882"/>
                <a:gd name="connsiteY3" fmla="*/ 46690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85365 w 1448882"/>
                <a:gd name="connsiteY3" fmla="*/ 314286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38521 w 1448882"/>
                <a:gd name="connsiteY1" fmla="*/ 45466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882" h="729227">
                  <a:moveTo>
                    <a:pt x="0" y="729227"/>
                  </a:moveTo>
                  <a:lnTo>
                    <a:pt x="38521" y="454660"/>
                  </a:lnTo>
                  <a:lnTo>
                    <a:pt x="1448882" y="0"/>
                  </a:lnTo>
                  <a:lnTo>
                    <a:pt x="1415998" y="258878"/>
                  </a:lnTo>
                  <a:lnTo>
                    <a:pt x="0" y="729227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E7A6FB0F-BB4E-304D-B90B-77B45DD36EF7}"/>
                </a:ext>
              </a:extLst>
            </p:cNvPr>
            <p:cNvGrpSpPr/>
            <p:nvPr/>
          </p:nvGrpSpPr>
          <p:grpSpPr>
            <a:xfrm>
              <a:off x="1373562" y="2588996"/>
              <a:ext cx="709278" cy="643258"/>
              <a:chOff x="2253793" y="3100657"/>
              <a:chExt cx="709278" cy="643258"/>
            </a:xfrm>
          </p:grpSpPr>
          <p:sp>
            <p:nvSpPr>
              <p:cNvPr id="216" name="Parallelogram 6">
                <a:extLst>
                  <a:ext uri="{FF2B5EF4-FFF2-40B4-BE49-F238E27FC236}">
                    <a16:creationId xmlns:a16="http://schemas.microsoft.com/office/drawing/2014/main" id="{81216D8D-4DFB-B949-BB3A-3922829FDD58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Parallelogram 6">
                <a:extLst>
                  <a:ext uri="{FF2B5EF4-FFF2-40B4-BE49-F238E27FC236}">
                    <a16:creationId xmlns:a16="http://schemas.microsoft.com/office/drawing/2014/main" id="{3B255C9F-0940-544F-8BDF-E6999F688DBB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Parallelogram 6">
                <a:extLst>
                  <a:ext uri="{FF2B5EF4-FFF2-40B4-BE49-F238E27FC236}">
                    <a16:creationId xmlns:a16="http://schemas.microsoft.com/office/drawing/2014/main" id="{FA9E727D-C8DB-DB49-A573-21EF29587728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6B0FC5AC-13BE-9A45-ABAB-874B933507B9}"/>
                </a:ext>
              </a:extLst>
            </p:cNvPr>
            <p:cNvGrpSpPr/>
            <p:nvPr/>
          </p:nvGrpSpPr>
          <p:grpSpPr>
            <a:xfrm>
              <a:off x="1792813" y="2837191"/>
              <a:ext cx="709278" cy="643258"/>
              <a:chOff x="2253793" y="3100657"/>
              <a:chExt cx="709278" cy="643258"/>
            </a:xfrm>
          </p:grpSpPr>
          <p:sp>
            <p:nvSpPr>
              <p:cNvPr id="213" name="Parallelogram 6">
                <a:extLst>
                  <a:ext uri="{FF2B5EF4-FFF2-40B4-BE49-F238E27FC236}">
                    <a16:creationId xmlns:a16="http://schemas.microsoft.com/office/drawing/2014/main" id="{0775D0E3-B6AA-4349-9A3C-1CBDEA656E8F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Parallelogram 6">
                <a:extLst>
                  <a:ext uri="{FF2B5EF4-FFF2-40B4-BE49-F238E27FC236}">
                    <a16:creationId xmlns:a16="http://schemas.microsoft.com/office/drawing/2014/main" id="{403EA125-C6B8-1842-BE84-E8F8223A3361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Parallelogram 6">
                <a:extLst>
                  <a:ext uri="{FF2B5EF4-FFF2-40B4-BE49-F238E27FC236}">
                    <a16:creationId xmlns:a16="http://schemas.microsoft.com/office/drawing/2014/main" id="{F4B8AB6F-0AA0-F14B-8D75-5476D59C4EAD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2596C732-4D35-224D-B184-E97DF9E679A1}"/>
                </a:ext>
              </a:extLst>
            </p:cNvPr>
            <p:cNvGrpSpPr/>
            <p:nvPr/>
          </p:nvGrpSpPr>
          <p:grpSpPr>
            <a:xfrm>
              <a:off x="2253793" y="3100657"/>
              <a:ext cx="709278" cy="643258"/>
              <a:chOff x="2253793" y="3100657"/>
              <a:chExt cx="709278" cy="643258"/>
            </a:xfrm>
          </p:grpSpPr>
          <p:sp>
            <p:nvSpPr>
              <p:cNvPr id="210" name="Parallelogram 6">
                <a:extLst>
                  <a:ext uri="{FF2B5EF4-FFF2-40B4-BE49-F238E27FC236}">
                    <a16:creationId xmlns:a16="http://schemas.microsoft.com/office/drawing/2014/main" id="{34DCDD5C-E480-F343-81DD-A528FF5FA948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Parallelogram 6">
                <a:extLst>
                  <a:ext uri="{FF2B5EF4-FFF2-40B4-BE49-F238E27FC236}">
                    <a16:creationId xmlns:a16="http://schemas.microsoft.com/office/drawing/2014/main" id="{00880A30-CB3D-9A43-A0FF-51EEDC60474E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212" name="Parallelogram 6">
                <a:extLst>
                  <a:ext uri="{FF2B5EF4-FFF2-40B4-BE49-F238E27FC236}">
                    <a16:creationId xmlns:a16="http://schemas.microsoft.com/office/drawing/2014/main" id="{7C80654D-60F7-4C4D-BD2B-92327ADD0530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3CDFDAA5-A536-3B48-9C0A-2D73FC69F2D0}"/>
                </a:ext>
              </a:extLst>
            </p:cNvPr>
            <p:cNvGrpSpPr/>
            <p:nvPr/>
          </p:nvGrpSpPr>
          <p:grpSpPr>
            <a:xfrm>
              <a:off x="2403417" y="2449142"/>
              <a:ext cx="709278" cy="643258"/>
              <a:chOff x="2253793" y="3100657"/>
              <a:chExt cx="709278" cy="643258"/>
            </a:xfrm>
          </p:grpSpPr>
          <p:sp>
            <p:nvSpPr>
              <p:cNvPr id="207" name="Parallelogram 6">
                <a:extLst>
                  <a:ext uri="{FF2B5EF4-FFF2-40B4-BE49-F238E27FC236}">
                    <a16:creationId xmlns:a16="http://schemas.microsoft.com/office/drawing/2014/main" id="{8A616DC4-8B21-3545-808A-169A9AC2CE87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Parallelogram 6">
                <a:extLst>
                  <a:ext uri="{FF2B5EF4-FFF2-40B4-BE49-F238E27FC236}">
                    <a16:creationId xmlns:a16="http://schemas.microsoft.com/office/drawing/2014/main" id="{4373BB5B-E855-E145-A223-53411AF76C2D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209" name="Parallelogram 6">
                <a:extLst>
                  <a:ext uri="{FF2B5EF4-FFF2-40B4-BE49-F238E27FC236}">
                    <a16:creationId xmlns:a16="http://schemas.microsoft.com/office/drawing/2014/main" id="{F025C9E0-F45D-E840-BD2C-B79D6C4A72B0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FA5002DD-F409-4244-B104-FF78916D378E}"/>
                </a:ext>
              </a:extLst>
            </p:cNvPr>
            <p:cNvGrpSpPr/>
            <p:nvPr/>
          </p:nvGrpSpPr>
          <p:grpSpPr>
            <a:xfrm>
              <a:off x="2826280" y="2727746"/>
              <a:ext cx="709278" cy="643258"/>
              <a:chOff x="2253793" y="3100657"/>
              <a:chExt cx="709278" cy="643258"/>
            </a:xfrm>
          </p:grpSpPr>
          <p:sp>
            <p:nvSpPr>
              <p:cNvPr id="204" name="Parallelogram 6">
                <a:extLst>
                  <a:ext uri="{FF2B5EF4-FFF2-40B4-BE49-F238E27FC236}">
                    <a16:creationId xmlns:a16="http://schemas.microsoft.com/office/drawing/2014/main" id="{3F9491D0-5322-7C45-91B9-3191C325B669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Parallelogram 6">
                <a:extLst>
                  <a:ext uri="{FF2B5EF4-FFF2-40B4-BE49-F238E27FC236}">
                    <a16:creationId xmlns:a16="http://schemas.microsoft.com/office/drawing/2014/main" id="{5C1F2AB2-40B5-1E4D-AC2A-D2A525614DC8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206" name="Parallelogram 6">
                <a:extLst>
                  <a:ext uri="{FF2B5EF4-FFF2-40B4-BE49-F238E27FC236}">
                    <a16:creationId xmlns:a16="http://schemas.microsoft.com/office/drawing/2014/main" id="{FB90F6CA-5AC3-A242-B2C4-ED907C8EF768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90D4C7AC-4799-5942-BBB9-F8269CA4B886}"/>
              </a:ext>
            </a:extLst>
          </p:cNvPr>
          <p:cNvGrpSpPr/>
          <p:nvPr/>
        </p:nvGrpSpPr>
        <p:grpSpPr>
          <a:xfrm>
            <a:off x="3172104" y="1313790"/>
            <a:ext cx="2345326" cy="1851679"/>
            <a:chOff x="1317512" y="2216085"/>
            <a:chExt cx="2345326" cy="1851679"/>
          </a:xfrm>
        </p:grpSpPr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2E156058-525F-A347-941E-5D524503C068}"/>
                </a:ext>
              </a:extLst>
            </p:cNvPr>
            <p:cNvGrpSpPr/>
            <p:nvPr/>
          </p:nvGrpSpPr>
          <p:grpSpPr>
            <a:xfrm>
              <a:off x="1946049" y="2216085"/>
              <a:ext cx="709278" cy="643258"/>
              <a:chOff x="2253793" y="3100657"/>
              <a:chExt cx="709278" cy="643258"/>
            </a:xfrm>
          </p:grpSpPr>
          <p:sp>
            <p:nvSpPr>
              <p:cNvPr id="246" name="Parallelogram 6">
                <a:extLst>
                  <a:ext uri="{FF2B5EF4-FFF2-40B4-BE49-F238E27FC236}">
                    <a16:creationId xmlns:a16="http://schemas.microsoft.com/office/drawing/2014/main" id="{13457FA9-E7BF-914F-971C-260F2548B44F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Parallelogram 6">
                <a:extLst>
                  <a:ext uri="{FF2B5EF4-FFF2-40B4-BE49-F238E27FC236}">
                    <a16:creationId xmlns:a16="http://schemas.microsoft.com/office/drawing/2014/main" id="{A1C463A4-5FF0-A047-9ADA-D0E3E1E65C9B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Parallelogram 6">
                <a:extLst>
                  <a:ext uri="{FF2B5EF4-FFF2-40B4-BE49-F238E27FC236}">
                    <a16:creationId xmlns:a16="http://schemas.microsoft.com/office/drawing/2014/main" id="{35B20E05-99D4-2149-8102-325BAEB17460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sp>
          <p:nvSpPr>
            <p:cNvPr id="224" name="Parallelogram 6">
              <a:extLst>
                <a:ext uri="{FF2B5EF4-FFF2-40B4-BE49-F238E27FC236}">
                  <a16:creationId xmlns:a16="http://schemas.microsoft.com/office/drawing/2014/main" id="{C2052E6A-2C3B-CE40-A66A-5B17E4F79F51}"/>
                </a:ext>
              </a:extLst>
            </p:cNvPr>
            <p:cNvSpPr/>
            <p:nvPr/>
          </p:nvSpPr>
          <p:spPr>
            <a:xfrm rot="1065657" flipH="1">
              <a:off x="1317512" y="3402688"/>
              <a:ext cx="1461159" cy="514759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159" h="514759">
                  <a:moveTo>
                    <a:pt x="0" y="514759"/>
                  </a:moveTo>
                  <a:lnTo>
                    <a:pt x="83833" y="246332"/>
                  </a:lnTo>
                  <a:lnTo>
                    <a:pt x="1461159" y="0"/>
                  </a:lnTo>
                  <a:lnTo>
                    <a:pt x="1378390" y="252440"/>
                  </a:lnTo>
                  <a:lnTo>
                    <a:pt x="0" y="514759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3175"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a:rPr>
                <a:t>Hardware</a:t>
              </a:r>
            </a:p>
          </p:txBody>
        </p:sp>
        <p:sp>
          <p:nvSpPr>
            <p:cNvPr id="225" name="Parallelogram 6">
              <a:extLst>
                <a:ext uri="{FF2B5EF4-FFF2-40B4-BE49-F238E27FC236}">
                  <a16:creationId xmlns:a16="http://schemas.microsoft.com/office/drawing/2014/main" id="{7CF87A48-DCB4-B84E-BC66-9BF1DE7962B8}"/>
                </a:ext>
              </a:extLst>
            </p:cNvPr>
            <p:cNvSpPr/>
            <p:nvPr/>
          </p:nvSpPr>
          <p:spPr>
            <a:xfrm rot="21276883">
              <a:off x="2661601" y="3338537"/>
              <a:ext cx="1001237" cy="729227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78390 w 1448882"/>
                <a:gd name="connsiteY3" fmla="*/ 46690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85365 w 1448882"/>
                <a:gd name="connsiteY3" fmla="*/ 314286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38521 w 1448882"/>
                <a:gd name="connsiteY1" fmla="*/ 45466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882" h="729227">
                  <a:moveTo>
                    <a:pt x="0" y="729227"/>
                  </a:moveTo>
                  <a:lnTo>
                    <a:pt x="38521" y="454660"/>
                  </a:lnTo>
                  <a:lnTo>
                    <a:pt x="1448882" y="0"/>
                  </a:lnTo>
                  <a:lnTo>
                    <a:pt x="1415998" y="258878"/>
                  </a:lnTo>
                  <a:lnTo>
                    <a:pt x="0" y="729227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D4DE6370-D93A-0B42-B42C-E38DF76B4EDB}"/>
                </a:ext>
              </a:extLst>
            </p:cNvPr>
            <p:cNvGrpSpPr/>
            <p:nvPr/>
          </p:nvGrpSpPr>
          <p:grpSpPr>
            <a:xfrm>
              <a:off x="1373562" y="2588996"/>
              <a:ext cx="709278" cy="643258"/>
              <a:chOff x="2253793" y="3100657"/>
              <a:chExt cx="709278" cy="643258"/>
            </a:xfrm>
          </p:grpSpPr>
          <p:sp>
            <p:nvSpPr>
              <p:cNvPr id="243" name="Parallelogram 6">
                <a:extLst>
                  <a:ext uri="{FF2B5EF4-FFF2-40B4-BE49-F238E27FC236}">
                    <a16:creationId xmlns:a16="http://schemas.microsoft.com/office/drawing/2014/main" id="{43AC835F-8C97-D84E-8875-90175D7D0861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Parallelogram 6">
                <a:extLst>
                  <a:ext uri="{FF2B5EF4-FFF2-40B4-BE49-F238E27FC236}">
                    <a16:creationId xmlns:a16="http://schemas.microsoft.com/office/drawing/2014/main" id="{B9CCA211-E2D6-5E4D-9AA0-1554EF143C88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Parallelogram 6">
                <a:extLst>
                  <a:ext uri="{FF2B5EF4-FFF2-40B4-BE49-F238E27FC236}">
                    <a16:creationId xmlns:a16="http://schemas.microsoft.com/office/drawing/2014/main" id="{A4422073-4C0A-A14A-9E24-2A05CBE8FF34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DA74099B-F91A-D644-AB09-962CB89A6E6D}"/>
                </a:ext>
              </a:extLst>
            </p:cNvPr>
            <p:cNvGrpSpPr/>
            <p:nvPr/>
          </p:nvGrpSpPr>
          <p:grpSpPr>
            <a:xfrm>
              <a:off x="1792813" y="2837191"/>
              <a:ext cx="709278" cy="643258"/>
              <a:chOff x="2253793" y="3100657"/>
              <a:chExt cx="709278" cy="643258"/>
            </a:xfrm>
          </p:grpSpPr>
          <p:sp>
            <p:nvSpPr>
              <p:cNvPr id="240" name="Parallelogram 6">
                <a:extLst>
                  <a:ext uri="{FF2B5EF4-FFF2-40B4-BE49-F238E27FC236}">
                    <a16:creationId xmlns:a16="http://schemas.microsoft.com/office/drawing/2014/main" id="{71959F18-9F82-6741-BD55-B357EA26ED7D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Parallelogram 6">
                <a:extLst>
                  <a:ext uri="{FF2B5EF4-FFF2-40B4-BE49-F238E27FC236}">
                    <a16:creationId xmlns:a16="http://schemas.microsoft.com/office/drawing/2014/main" id="{66B9A214-A79D-1247-B203-8DB7E4BCF105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Parallelogram 6">
                <a:extLst>
                  <a:ext uri="{FF2B5EF4-FFF2-40B4-BE49-F238E27FC236}">
                    <a16:creationId xmlns:a16="http://schemas.microsoft.com/office/drawing/2014/main" id="{7C02B8B4-75CE-C042-883C-1CB3262CCA88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BBB6D274-E0F6-4E4A-960D-9C927BEEA895}"/>
                </a:ext>
              </a:extLst>
            </p:cNvPr>
            <p:cNvGrpSpPr/>
            <p:nvPr/>
          </p:nvGrpSpPr>
          <p:grpSpPr>
            <a:xfrm>
              <a:off x="2253793" y="3100657"/>
              <a:ext cx="709278" cy="643258"/>
              <a:chOff x="2253793" y="3100657"/>
              <a:chExt cx="709278" cy="643258"/>
            </a:xfrm>
          </p:grpSpPr>
          <p:sp>
            <p:nvSpPr>
              <p:cNvPr id="237" name="Parallelogram 6">
                <a:extLst>
                  <a:ext uri="{FF2B5EF4-FFF2-40B4-BE49-F238E27FC236}">
                    <a16:creationId xmlns:a16="http://schemas.microsoft.com/office/drawing/2014/main" id="{E3AC4513-FFB8-2A4B-8C4E-96A80D6AFEDD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Parallelogram 6">
                <a:extLst>
                  <a:ext uri="{FF2B5EF4-FFF2-40B4-BE49-F238E27FC236}">
                    <a16:creationId xmlns:a16="http://schemas.microsoft.com/office/drawing/2014/main" id="{B66EC39B-AB96-A545-A3A0-42E527C0C494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239" name="Parallelogram 6">
                <a:extLst>
                  <a:ext uri="{FF2B5EF4-FFF2-40B4-BE49-F238E27FC236}">
                    <a16:creationId xmlns:a16="http://schemas.microsoft.com/office/drawing/2014/main" id="{EE4A65F4-1BAB-0247-96AA-9B9BC3E583FC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AC5121C3-10E2-1F4A-82E8-75C978135CBB}"/>
                </a:ext>
              </a:extLst>
            </p:cNvPr>
            <p:cNvGrpSpPr/>
            <p:nvPr/>
          </p:nvGrpSpPr>
          <p:grpSpPr>
            <a:xfrm>
              <a:off x="2403417" y="2449142"/>
              <a:ext cx="709278" cy="643258"/>
              <a:chOff x="2253793" y="3100657"/>
              <a:chExt cx="709278" cy="643258"/>
            </a:xfrm>
          </p:grpSpPr>
          <p:sp>
            <p:nvSpPr>
              <p:cNvPr id="234" name="Parallelogram 6">
                <a:extLst>
                  <a:ext uri="{FF2B5EF4-FFF2-40B4-BE49-F238E27FC236}">
                    <a16:creationId xmlns:a16="http://schemas.microsoft.com/office/drawing/2014/main" id="{C266709F-8DBB-5A48-8F2B-8D86718C6410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Parallelogram 6">
                <a:extLst>
                  <a:ext uri="{FF2B5EF4-FFF2-40B4-BE49-F238E27FC236}">
                    <a16:creationId xmlns:a16="http://schemas.microsoft.com/office/drawing/2014/main" id="{488D647D-A69F-D245-81FD-5CB4FFCB2D7F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236" name="Parallelogram 6">
                <a:extLst>
                  <a:ext uri="{FF2B5EF4-FFF2-40B4-BE49-F238E27FC236}">
                    <a16:creationId xmlns:a16="http://schemas.microsoft.com/office/drawing/2014/main" id="{13DCA793-4964-A342-941B-B89D790FB8C5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AF42145F-C6DB-714D-9686-446954C3A83F}"/>
                </a:ext>
              </a:extLst>
            </p:cNvPr>
            <p:cNvGrpSpPr/>
            <p:nvPr/>
          </p:nvGrpSpPr>
          <p:grpSpPr>
            <a:xfrm>
              <a:off x="2826280" y="2727746"/>
              <a:ext cx="709278" cy="643258"/>
              <a:chOff x="2253793" y="3100657"/>
              <a:chExt cx="709278" cy="643258"/>
            </a:xfrm>
          </p:grpSpPr>
          <p:sp>
            <p:nvSpPr>
              <p:cNvPr id="231" name="Parallelogram 6">
                <a:extLst>
                  <a:ext uri="{FF2B5EF4-FFF2-40B4-BE49-F238E27FC236}">
                    <a16:creationId xmlns:a16="http://schemas.microsoft.com/office/drawing/2014/main" id="{0459D1EF-96A3-F447-AC55-5DDA6D1C0098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Parallelogram 6">
                <a:extLst>
                  <a:ext uri="{FF2B5EF4-FFF2-40B4-BE49-F238E27FC236}">
                    <a16:creationId xmlns:a16="http://schemas.microsoft.com/office/drawing/2014/main" id="{483C0158-FEB2-114B-A48B-603CDCFF8F3B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233" name="Parallelogram 6">
                <a:extLst>
                  <a:ext uri="{FF2B5EF4-FFF2-40B4-BE49-F238E27FC236}">
                    <a16:creationId xmlns:a16="http://schemas.microsoft.com/office/drawing/2014/main" id="{B1AE4D0D-ABE8-5F46-9A8C-56789D172B34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0A5BC261-13E7-A944-9A32-5EACF318A907}"/>
              </a:ext>
            </a:extLst>
          </p:cNvPr>
          <p:cNvSpPr/>
          <p:nvPr/>
        </p:nvSpPr>
        <p:spPr>
          <a:xfrm>
            <a:off x="6064757" y="1767715"/>
            <a:ext cx="1014476" cy="1014476"/>
          </a:xfrm>
          <a:prstGeom prst="ellipse">
            <a:avLst/>
          </a:prstGeom>
          <a:noFill/>
          <a:ln w="412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3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B13805-1353-724B-A6B6-CF28D5DC05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Found something?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D9FF07-DD0D-CE42-8A29-1241AE4733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14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E01D9-4EEF-FD48-8C0A-4B76704A89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29D51C7-6E4F-5A43-BA56-DBF45D0FEC80}"/>
              </a:ext>
            </a:extLst>
          </p:cNvPr>
          <p:cNvGrpSpPr/>
          <p:nvPr/>
        </p:nvGrpSpPr>
        <p:grpSpPr>
          <a:xfrm>
            <a:off x="693169" y="3429000"/>
            <a:ext cx="2345326" cy="1851679"/>
            <a:chOff x="1317512" y="2216085"/>
            <a:chExt cx="2345326" cy="1851679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9EE87AF-8E56-094A-A53A-A05AF93552CF}"/>
                </a:ext>
              </a:extLst>
            </p:cNvPr>
            <p:cNvGrpSpPr/>
            <p:nvPr/>
          </p:nvGrpSpPr>
          <p:grpSpPr>
            <a:xfrm>
              <a:off x="1946049" y="2216085"/>
              <a:ext cx="709278" cy="643258"/>
              <a:chOff x="2253793" y="3100657"/>
              <a:chExt cx="709278" cy="643258"/>
            </a:xfrm>
          </p:grpSpPr>
          <p:sp>
            <p:nvSpPr>
              <p:cNvPr id="57" name="Parallelogram 6">
                <a:extLst>
                  <a:ext uri="{FF2B5EF4-FFF2-40B4-BE49-F238E27FC236}">
                    <a16:creationId xmlns:a16="http://schemas.microsoft.com/office/drawing/2014/main" id="{A8CE5894-A0C5-EE43-BF0E-40A1EC01B7DB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Parallelogram 6">
                <a:extLst>
                  <a:ext uri="{FF2B5EF4-FFF2-40B4-BE49-F238E27FC236}">
                    <a16:creationId xmlns:a16="http://schemas.microsoft.com/office/drawing/2014/main" id="{6C7F6A3C-CB12-4949-924D-10D4240187BD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Parallelogram 6">
                <a:extLst>
                  <a:ext uri="{FF2B5EF4-FFF2-40B4-BE49-F238E27FC236}">
                    <a16:creationId xmlns:a16="http://schemas.microsoft.com/office/drawing/2014/main" id="{6314011B-7467-D847-A88F-238A57282924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sp>
          <p:nvSpPr>
            <p:cNvPr id="35" name="Parallelogram 6">
              <a:extLst>
                <a:ext uri="{FF2B5EF4-FFF2-40B4-BE49-F238E27FC236}">
                  <a16:creationId xmlns:a16="http://schemas.microsoft.com/office/drawing/2014/main" id="{5BCE5688-E5E2-7743-BB8B-DCB240D2040D}"/>
                </a:ext>
              </a:extLst>
            </p:cNvPr>
            <p:cNvSpPr/>
            <p:nvPr/>
          </p:nvSpPr>
          <p:spPr>
            <a:xfrm rot="1065657" flipH="1">
              <a:off x="1317512" y="3402688"/>
              <a:ext cx="1461159" cy="514759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159" h="514759">
                  <a:moveTo>
                    <a:pt x="0" y="514759"/>
                  </a:moveTo>
                  <a:lnTo>
                    <a:pt x="83833" y="246332"/>
                  </a:lnTo>
                  <a:lnTo>
                    <a:pt x="1461159" y="0"/>
                  </a:lnTo>
                  <a:lnTo>
                    <a:pt x="1378390" y="252440"/>
                  </a:lnTo>
                  <a:lnTo>
                    <a:pt x="0" y="514759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3175"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a:rPr>
                <a:t>Hardware</a:t>
              </a:r>
            </a:p>
          </p:txBody>
        </p:sp>
        <p:sp>
          <p:nvSpPr>
            <p:cNvPr id="36" name="Parallelogram 6">
              <a:extLst>
                <a:ext uri="{FF2B5EF4-FFF2-40B4-BE49-F238E27FC236}">
                  <a16:creationId xmlns:a16="http://schemas.microsoft.com/office/drawing/2014/main" id="{FBB353BD-C3F7-AC47-989C-9A9A8782649D}"/>
                </a:ext>
              </a:extLst>
            </p:cNvPr>
            <p:cNvSpPr/>
            <p:nvPr/>
          </p:nvSpPr>
          <p:spPr>
            <a:xfrm rot="21276883">
              <a:off x="2661601" y="3338537"/>
              <a:ext cx="1001237" cy="729227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78390 w 1448882"/>
                <a:gd name="connsiteY3" fmla="*/ 46690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85365 w 1448882"/>
                <a:gd name="connsiteY3" fmla="*/ 314286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38521 w 1448882"/>
                <a:gd name="connsiteY1" fmla="*/ 45466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882" h="729227">
                  <a:moveTo>
                    <a:pt x="0" y="729227"/>
                  </a:moveTo>
                  <a:lnTo>
                    <a:pt x="38521" y="454660"/>
                  </a:lnTo>
                  <a:lnTo>
                    <a:pt x="1448882" y="0"/>
                  </a:lnTo>
                  <a:lnTo>
                    <a:pt x="1415998" y="258878"/>
                  </a:lnTo>
                  <a:lnTo>
                    <a:pt x="0" y="729227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72613DE-00F1-FA4A-8187-36C0666B085A}"/>
                </a:ext>
              </a:extLst>
            </p:cNvPr>
            <p:cNvGrpSpPr/>
            <p:nvPr/>
          </p:nvGrpSpPr>
          <p:grpSpPr>
            <a:xfrm>
              <a:off x="1373562" y="2588996"/>
              <a:ext cx="709278" cy="643258"/>
              <a:chOff x="2253793" y="3100657"/>
              <a:chExt cx="709278" cy="643258"/>
            </a:xfrm>
          </p:grpSpPr>
          <p:sp>
            <p:nvSpPr>
              <p:cNvPr id="54" name="Parallelogram 6">
                <a:extLst>
                  <a:ext uri="{FF2B5EF4-FFF2-40B4-BE49-F238E27FC236}">
                    <a16:creationId xmlns:a16="http://schemas.microsoft.com/office/drawing/2014/main" id="{3E0EE9A9-FD96-0748-B2EC-9E3AC5B392C6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Parallelogram 6">
                <a:extLst>
                  <a:ext uri="{FF2B5EF4-FFF2-40B4-BE49-F238E27FC236}">
                    <a16:creationId xmlns:a16="http://schemas.microsoft.com/office/drawing/2014/main" id="{BE508B1E-1862-EE4D-A1B4-EB447A77D871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Parallelogram 6">
                <a:extLst>
                  <a:ext uri="{FF2B5EF4-FFF2-40B4-BE49-F238E27FC236}">
                    <a16:creationId xmlns:a16="http://schemas.microsoft.com/office/drawing/2014/main" id="{21F0876F-1962-6A41-9C55-07FDD94FBD35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800E743D-7180-3844-A7CE-8F316B079A3D}"/>
                </a:ext>
              </a:extLst>
            </p:cNvPr>
            <p:cNvGrpSpPr/>
            <p:nvPr/>
          </p:nvGrpSpPr>
          <p:grpSpPr>
            <a:xfrm>
              <a:off x="1792813" y="2837191"/>
              <a:ext cx="709278" cy="643258"/>
              <a:chOff x="2253793" y="3100657"/>
              <a:chExt cx="709278" cy="643258"/>
            </a:xfrm>
          </p:grpSpPr>
          <p:sp>
            <p:nvSpPr>
              <p:cNvPr id="51" name="Parallelogram 6">
                <a:extLst>
                  <a:ext uri="{FF2B5EF4-FFF2-40B4-BE49-F238E27FC236}">
                    <a16:creationId xmlns:a16="http://schemas.microsoft.com/office/drawing/2014/main" id="{67604B41-6C8E-4546-90E0-C25281F18AE8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Parallelogram 6">
                <a:extLst>
                  <a:ext uri="{FF2B5EF4-FFF2-40B4-BE49-F238E27FC236}">
                    <a16:creationId xmlns:a16="http://schemas.microsoft.com/office/drawing/2014/main" id="{1572C493-5BEA-1746-9924-7AF2DC2AD730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Parallelogram 6">
                <a:extLst>
                  <a:ext uri="{FF2B5EF4-FFF2-40B4-BE49-F238E27FC236}">
                    <a16:creationId xmlns:a16="http://schemas.microsoft.com/office/drawing/2014/main" id="{6B2477F0-2D6F-A64A-BF2B-E657977E5846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581505A-E0B4-BC45-92DC-FE6F9F2E044F}"/>
                </a:ext>
              </a:extLst>
            </p:cNvPr>
            <p:cNvGrpSpPr/>
            <p:nvPr/>
          </p:nvGrpSpPr>
          <p:grpSpPr>
            <a:xfrm>
              <a:off x="2253793" y="3100657"/>
              <a:ext cx="709278" cy="643258"/>
              <a:chOff x="2253793" y="3100657"/>
              <a:chExt cx="709278" cy="643258"/>
            </a:xfrm>
          </p:grpSpPr>
          <p:sp>
            <p:nvSpPr>
              <p:cNvPr id="48" name="Parallelogram 6">
                <a:extLst>
                  <a:ext uri="{FF2B5EF4-FFF2-40B4-BE49-F238E27FC236}">
                    <a16:creationId xmlns:a16="http://schemas.microsoft.com/office/drawing/2014/main" id="{66B848B7-665B-4344-B935-F5DD4641CFE8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Parallelogram 6">
                <a:extLst>
                  <a:ext uri="{FF2B5EF4-FFF2-40B4-BE49-F238E27FC236}">
                    <a16:creationId xmlns:a16="http://schemas.microsoft.com/office/drawing/2014/main" id="{1ADE1A9A-79E7-6643-9652-0D3D062755E7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50" name="Parallelogram 6">
                <a:extLst>
                  <a:ext uri="{FF2B5EF4-FFF2-40B4-BE49-F238E27FC236}">
                    <a16:creationId xmlns:a16="http://schemas.microsoft.com/office/drawing/2014/main" id="{4A3A9E81-D3DE-F947-AFEA-93AFFD870FF1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39EB280-7447-0B43-83D8-CFE4063425C0}"/>
                </a:ext>
              </a:extLst>
            </p:cNvPr>
            <p:cNvGrpSpPr/>
            <p:nvPr/>
          </p:nvGrpSpPr>
          <p:grpSpPr>
            <a:xfrm>
              <a:off x="2403417" y="2449142"/>
              <a:ext cx="709278" cy="643258"/>
              <a:chOff x="2253793" y="3100657"/>
              <a:chExt cx="709278" cy="643258"/>
            </a:xfrm>
          </p:grpSpPr>
          <p:sp>
            <p:nvSpPr>
              <p:cNvPr id="45" name="Parallelogram 6">
                <a:extLst>
                  <a:ext uri="{FF2B5EF4-FFF2-40B4-BE49-F238E27FC236}">
                    <a16:creationId xmlns:a16="http://schemas.microsoft.com/office/drawing/2014/main" id="{9D27EADE-5B76-CF43-8EC5-CFEB1B5E3BF0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Parallelogram 6">
                <a:extLst>
                  <a:ext uri="{FF2B5EF4-FFF2-40B4-BE49-F238E27FC236}">
                    <a16:creationId xmlns:a16="http://schemas.microsoft.com/office/drawing/2014/main" id="{CDC62901-D7B4-0F44-BA2B-6057FDD94F04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47" name="Parallelogram 6">
                <a:extLst>
                  <a:ext uri="{FF2B5EF4-FFF2-40B4-BE49-F238E27FC236}">
                    <a16:creationId xmlns:a16="http://schemas.microsoft.com/office/drawing/2014/main" id="{72BC3724-F292-CB49-B2C2-D0AA872D8B58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9380B1E-B25D-754D-AFD2-4E2849A2FC78}"/>
                </a:ext>
              </a:extLst>
            </p:cNvPr>
            <p:cNvGrpSpPr/>
            <p:nvPr/>
          </p:nvGrpSpPr>
          <p:grpSpPr>
            <a:xfrm>
              <a:off x="2826280" y="2727746"/>
              <a:ext cx="709278" cy="643258"/>
              <a:chOff x="2253793" y="3100657"/>
              <a:chExt cx="709278" cy="643258"/>
            </a:xfrm>
          </p:grpSpPr>
          <p:sp>
            <p:nvSpPr>
              <p:cNvPr id="42" name="Parallelogram 6">
                <a:extLst>
                  <a:ext uri="{FF2B5EF4-FFF2-40B4-BE49-F238E27FC236}">
                    <a16:creationId xmlns:a16="http://schemas.microsoft.com/office/drawing/2014/main" id="{23DA5002-31DF-7549-B569-A5EC83817083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Parallelogram 6">
                <a:extLst>
                  <a:ext uri="{FF2B5EF4-FFF2-40B4-BE49-F238E27FC236}">
                    <a16:creationId xmlns:a16="http://schemas.microsoft.com/office/drawing/2014/main" id="{69888A70-A41E-CD47-BF18-CAD7EC567885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44" name="Parallelogram 6">
                <a:extLst>
                  <a:ext uri="{FF2B5EF4-FFF2-40B4-BE49-F238E27FC236}">
                    <a16:creationId xmlns:a16="http://schemas.microsoft.com/office/drawing/2014/main" id="{936F7A84-0EC4-D649-B6C0-E1350350F1DA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BCE6167-8C21-C747-BC75-3950C66C36E3}"/>
              </a:ext>
            </a:extLst>
          </p:cNvPr>
          <p:cNvGrpSpPr/>
          <p:nvPr/>
        </p:nvGrpSpPr>
        <p:grpSpPr>
          <a:xfrm>
            <a:off x="5753946" y="3502089"/>
            <a:ext cx="2345326" cy="1851679"/>
            <a:chOff x="1317512" y="2216085"/>
            <a:chExt cx="2345326" cy="1851679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859C55C7-6662-334B-8548-9F87A737B217}"/>
                </a:ext>
              </a:extLst>
            </p:cNvPr>
            <p:cNvGrpSpPr/>
            <p:nvPr/>
          </p:nvGrpSpPr>
          <p:grpSpPr>
            <a:xfrm>
              <a:off x="1946049" y="2216085"/>
              <a:ext cx="709278" cy="643258"/>
              <a:chOff x="2253793" y="3100657"/>
              <a:chExt cx="709278" cy="643258"/>
            </a:xfrm>
          </p:grpSpPr>
          <p:sp>
            <p:nvSpPr>
              <p:cNvPr id="84" name="Parallelogram 6">
                <a:extLst>
                  <a:ext uri="{FF2B5EF4-FFF2-40B4-BE49-F238E27FC236}">
                    <a16:creationId xmlns:a16="http://schemas.microsoft.com/office/drawing/2014/main" id="{89C58E66-7F0E-0E43-88A7-FE40EAE1F899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Parallelogram 6">
                <a:extLst>
                  <a:ext uri="{FF2B5EF4-FFF2-40B4-BE49-F238E27FC236}">
                    <a16:creationId xmlns:a16="http://schemas.microsoft.com/office/drawing/2014/main" id="{BA4B852B-D2D3-D746-A6D4-C18FDB6D3387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Parallelogram 6">
                <a:extLst>
                  <a:ext uri="{FF2B5EF4-FFF2-40B4-BE49-F238E27FC236}">
                    <a16:creationId xmlns:a16="http://schemas.microsoft.com/office/drawing/2014/main" id="{5ED955A1-C653-6E48-B3C1-2B47A209A35C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sp>
          <p:nvSpPr>
            <p:cNvPr id="62" name="Parallelogram 6">
              <a:extLst>
                <a:ext uri="{FF2B5EF4-FFF2-40B4-BE49-F238E27FC236}">
                  <a16:creationId xmlns:a16="http://schemas.microsoft.com/office/drawing/2014/main" id="{D686AA10-CBF1-364E-9D48-1E094A584E01}"/>
                </a:ext>
              </a:extLst>
            </p:cNvPr>
            <p:cNvSpPr/>
            <p:nvPr/>
          </p:nvSpPr>
          <p:spPr>
            <a:xfrm rot="1065657" flipH="1">
              <a:off x="1317512" y="3402688"/>
              <a:ext cx="1461159" cy="514759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159" h="514759">
                  <a:moveTo>
                    <a:pt x="0" y="514759"/>
                  </a:moveTo>
                  <a:lnTo>
                    <a:pt x="83833" y="246332"/>
                  </a:lnTo>
                  <a:lnTo>
                    <a:pt x="1461159" y="0"/>
                  </a:lnTo>
                  <a:lnTo>
                    <a:pt x="1378390" y="252440"/>
                  </a:lnTo>
                  <a:lnTo>
                    <a:pt x="0" y="514759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3175"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a:rPr>
                <a:t>Hardware</a:t>
              </a:r>
            </a:p>
          </p:txBody>
        </p:sp>
        <p:sp>
          <p:nvSpPr>
            <p:cNvPr id="63" name="Parallelogram 6">
              <a:extLst>
                <a:ext uri="{FF2B5EF4-FFF2-40B4-BE49-F238E27FC236}">
                  <a16:creationId xmlns:a16="http://schemas.microsoft.com/office/drawing/2014/main" id="{2EB9325A-D437-9240-B826-725810BC2FAF}"/>
                </a:ext>
              </a:extLst>
            </p:cNvPr>
            <p:cNvSpPr/>
            <p:nvPr/>
          </p:nvSpPr>
          <p:spPr>
            <a:xfrm rot="21276883">
              <a:off x="2661601" y="3338537"/>
              <a:ext cx="1001237" cy="729227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78390 w 1448882"/>
                <a:gd name="connsiteY3" fmla="*/ 46690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85365 w 1448882"/>
                <a:gd name="connsiteY3" fmla="*/ 314286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38521 w 1448882"/>
                <a:gd name="connsiteY1" fmla="*/ 45466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882" h="729227">
                  <a:moveTo>
                    <a:pt x="0" y="729227"/>
                  </a:moveTo>
                  <a:lnTo>
                    <a:pt x="38521" y="454660"/>
                  </a:lnTo>
                  <a:lnTo>
                    <a:pt x="1448882" y="0"/>
                  </a:lnTo>
                  <a:lnTo>
                    <a:pt x="1415998" y="258878"/>
                  </a:lnTo>
                  <a:lnTo>
                    <a:pt x="0" y="729227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1ED7903-5AF7-E24F-939B-0797ECDAB9C8}"/>
                </a:ext>
              </a:extLst>
            </p:cNvPr>
            <p:cNvGrpSpPr/>
            <p:nvPr/>
          </p:nvGrpSpPr>
          <p:grpSpPr>
            <a:xfrm>
              <a:off x="1373562" y="2588996"/>
              <a:ext cx="709278" cy="643258"/>
              <a:chOff x="2253793" y="3100657"/>
              <a:chExt cx="709278" cy="643258"/>
            </a:xfrm>
          </p:grpSpPr>
          <p:sp>
            <p:nvSpPr>
              <p:cNvPr id="81" name="Parallelogram 6">
                <a:extLst>
                  <a:ext uri="{FF2B5EF4-FFF2-40B4-BE49-F238E27FC236}">
                    <a16:creationId xmlns:a16="http://schemas.microsoft.com/office/drawing/2014/main" id="{E07DFD5A-3EB5-E742-A8C3-8ED5B73354A6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Parallelogram 6">
                <a:extLst>
                  <a:ext uri="{FF2B5EF4-FFF2-40B4-BE49-F238E27FC236}">
                    <a16:creationId xmlns:a16="http://schemas.microsoft.com/office/drawing/2014/main" id="{510A2B6B-04F9-DC4D-A506-071E7CE532FB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Parallelogram 6">
                <a:extLst>
                  <a:ext uri="{FF2B5EF4-FFF2-40B4-BE49-F238E27FC236}">
                    <a16:creationId xmlns:a16="http://schemas.microsoft.com/office/drawing/2014/main" id="{60CD87F1-F45E-3C44-921F-2EFDCBD67236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9DF3C56D-0563-EE47-BAFB-69C1453DC9C4}"/>
                </a:ext>
              </a:extLst>
            </p:cNvPr>
            <p:cNvGrpSpPr/>
            <p:nvPr/>
          </p:nvGrpSpPr>
          <p:grpSpPr>
            <a:xfrm>
              <a:off x="1792813" y="2837191"/>
              <a:ext cx="709278" cy="643258"/>
              <a:chOff x="2253793" y="3100657"/>
              <a:chExt cx="709278" cy="643258"/>
            </a:xfrm>
          </p:grpSpPr>
          <p:sp>
            <p:nvSpPr>
              <p:cNvPr id="78" name="Parallelogram 6">
                <a:extLst>
                  <a:ext uri="{FF2B5EF4-FFF2-40B4-BE49-F238E27FC236}">
                    <a16:creationId xmlns:a16="http://schemas.microsoft.com/office/drawing/2014/main" id="{BB425DDD-3CC1-604E-AC61-D1B1E433A4C8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Parallelogram 6">
                <a:extLst>
                  <a:ext uri="{FF2B5EF4-FFF2-40B4-BE49-F238E27FC236}">
                    <a16:creationId xmlns:a16="http://schemas.microsoft.com/office/drawing/2014/main" id="{27D3DBC4-8A9F-6249-B939-83B562AD92D8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Parallelogram 6">
                <a:extLst>
                  <a:ext uri="{FF2B5EF4-FFF2-40B4-BE49-F238E27FC236}">
                    <a16:creationId xmlns:a16="http://schemas.microsoft.com/office/drawing/2014/main" id="{19611AEE-9042-DC45-AFB6-43DC0FA77A9D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1FD6E956-6433-E448-AA71-68FA195DF558}"/>
                </a:ext>
              </a:extLst>
            </p:cNvPr>
            <p:cNvGrpSpPr/>
            <p:nvPr/>
          </p:nvGrpSpPr>
          <p:grpSpPr>
            <a:xfrm>
              <a:off x="2253793" y="3100657"/>
              <a:ext cx="709278" cy="643258"/>
              <a:chOff x="2253793" y="3100657"/>
              <a:chExt cx="709278" cy="643258"/>
            </a:xfrm>
          </p:grpSpPr>
          <p:sp>
            <p:nvSpPr>
              <p:cNvPr id="75" name="Parallelogram 6">
                <a:extLst>
                  <a:ext uri="{FF2B5EF4-FFF2-40B4-BE49-F238E27FC236}">
                    <a16:creationId xmlns:a16="http://schemas.microsoft.com/office/drawing/2014/main" id="{A7D7C3C8-3F19-C244-916B-4769C95E5940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Parallelogram 6">
                <a:extLst>
                  <a:ext uri="{FF2B5EF4-FFF2-40B4-BE49-F238E27FC236}">
                    <a16:creationId xmlns:a16="http://schemas.microsoft.com/office/drawing/2014/main" id="{5FC660A5-1490-9B4E-9612-1BC585261507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77" name="Parallelogram 6">
                <a:extLst>
                  <a:ext uri="{FF2B5EF4-FFF2-40B4-BE49-F238E27FC236}">
                    <a16:creationId xmlns:a16="http://schemas.microsoft.com/office/drawing/2014/main" id="{A35C60D5-0994-9A44-9DFB-48805CA61222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8456C3D-FE0A-874C-8DF2-63A468A0D12D}"/>
                </a:ext>
              </a:extLst>
            </p:cNvPr>
            <p:cNvGrpSpPr/>
            <p:nvPr/>
          </p:nvGrpSpPr>
          <p:grpSpPr>
            <a:xfrm>
              <a:off x="2403417" y="2449142"/>
              <a:ext cx="709278" cy="643258"/>
              <a:chOff x="2253793" y="3100657"/>
              <a:chExt cx="709278" cy="643258"/>
            </a:xfrm>
          </p:grpSpPr>
          <p:sp>
            <p:nvSpPr>
              <p:cNvPr id="72" name="Parallelogram 6">
                <a:extLst>
                  <a:ext uri="{FF2B5EF4-FFF2-40B4-BE49-F238E27FC236}">
                    <a16:creationId xmlns:a16="http://schemas.microsoft.com/office/drawing/2014/main" id="{00ACCB65-1AF9-7A4E-9C66-274F6EA8B819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Parallelogram 6">
                <a:extLst>
                  <a:ext uri="{FF2B5EF4-FFF2-40B4-BE49-F238E27FC236}">
                    <a16:creationId xmlns:a16="http://schemas.microsoft.com/office/drawing/2014/main" id="{9059C701-AB15-B443-85DC-770EBD1B8212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74" name="Parallelogram 6">
                <a:extLst>
                  <a:ext uri="{FF2B5EF4-FFF2-40B4-BE49-F238E27FC236}">
                    <a16:creationId xmlns:a16="http://schemas.microsoft.com/office/drawing/2014/main" id="{741571F4-A548-5742-B742-CACA33409444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EB0239E5-29D1-844C-90FF-1B40BFD29B15}"/>
                </a:ext>
              </a:extLst>
            </p:cNvPr>
            <p:cNvGrpSpPr/>
            <p:nvPr/>
          </p:nvGrpSpPr>
          <p:grpSpPr>
            <a:xfrm>
              <a:off x="2826280" y="2727746"/>
              <a:ext cx="709278" cy="643258"/>
              <a:chOff x="2253793" y="3100657"/>
              <a:chExt cx="709278" cy="643258"/>
            </a:xfrm>
          </p:grpSpPr>
          <p:sp>
            <p:nvSpPr>
              <p:cNvPr id="69" name="Parallelogram 6">
                <a:extLst>
                  <a:ext uri="{FF2B5EF4-FFF2-40B4-BE49-F238E27FC236}">
                    <a16:creationId xmlns:a16="http://schemas.microsoft.com/office/drawing/2014/main" id="{F9975780-D6E2-864E-BDCE-BB9E8B2A8B6F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Parallelogram 6">
                <a:extLst>
                  <a:ext uri="{FF2B5EF4-FFF2-40B4-BE49-F238E27FC236}">
                    <a16:creationId xmlns:a16="http://schemas.microsoft.com/office/drawing/2014/main" id="{DB726C5F-4596-114B-9171-321D26263B51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71" name="Parallelogram 6">
                <a:extLst>
                  <a:ext uri="{FF2B5EF4-FFF2-40B4-BE49-F238E27FC236}">
                    <a16:creationId xmlns:a16="http://schemas.microsoft.com/office/drawing/2014/main" id="{7F20996C-3DA1-4542-85C3-419264380369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C459C825-16ED-5846-8216-5A12519ACE39}"/>
              </a:ext>
            </a:extLst>
          </p:cNvPr>
          <p:cNvGrpSpPr/>
          <p:nvPr/>
        </p:nvGrpSpPr>
        <p:grpSpPr>
          <a:xfrm>
            <a:off x="3215796" y="3473274"/>
            <a:ext cx="2345326" cy="1851679"/>
            <a:chOff x="1317512" y="2216085"/>
            <a:chExt cx="2345326" cy="1851679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C7DC9E64-A55E-944B-BB76-52D4BE6294E6}"/>
                </a:ext>
              </a:extLst>
            </p:cNvPr>
            <p:cNvGrpSpPr/>
            <p:nvPr/>
          </p:nvGrpSpPr>
          <p:grpSpPr>
            <a:xfrm>
              <a:off x="1946049" y="2216085"/>
              <a:ext cx="709278" cy="643258"/>
              <a:chOff x="2253793" y="3100657"/>
              <a:chExt cx="709278" cy="643258"/>
            </a:xfrm>
          </p:grpSpPr>
          <p:sp>
            <p:nvSpPr>
              <p:cNvPr id="165" name="Parallelogram 6">
                <a:extLst>
                  <a:ext uri="{FF2B5EF4-FFF2-40B4-BE49-F238E27FC236}">
                    <a16:creationId xmlns:a16="http://schemas.microsoft.com/office/drawing/2014/main" id="{4559E608-3ADB-E545-AD4B-984D573F6FF4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Parallelogram 6">
                <a:extLst>
                  <a:ext uri="{FF2B5EF4-FFF2-40B4-BE49-F238E27FC236}">
                    <a16:creationId xmlns:a16="http://schemas.microsoft.com/office/drawing/2014/main" id="{2ADA7289-4101-E441-A944-AFB16045E289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Parallelogram 6">
                <a:extLst>
                  <a:ext uri="{FF2B5EF4-FFF2-40B4-BE49-F238E27FC236}">
                    <a16:creationId xmlns:a16="http://schemas.microsoft.com/office/drawing/2014/main" id="{A000A569-516F-7F46-AFCA-3821AC829C80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sp>
          <p:nvSpPr>
            <p:cNvPr id="143" name="Parallelogram 6">
              <a:extLst>
                <a:ext uri="{FF2B5EF4-FFF2-40B4-BE49-F238E27FC236}">
                  <a16:creationId xmlns:a16="http://schemas.microsoft.com/office/drawing/2014/main" id="{D77E9529-F7C6-0B47-BCBA-A13814CAB75C}"/>
                </a:ext>
              </a:extLst>
            </p:cNvPr>
            <p:cNvSpPr/>
            <p:nvPr/>
          </p:nvSpPr>
          <p:spPr>
            <a:xfrm rot="1065657" flipH="1">
              <a:off x="1317512" y="3402688"/>
              <a:ext cx="1461159" cy="514759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159" h="514759">
                  <a:moveTo>
                    <a:pt x="0" y="514759"/>
                  </a:moveTo>
                  <a:lnTo>
                    <a:pt x="83833" y="246332"/>
                  </a:lnTo>
                  <a:lnTo>
                    <a:pt x="1461159" y="0"/>
                  </a:lnTo>
                  <a:lnTo>
                    <a:pt x="1378390" y="252440"/>
                  </a:lnTo>
                  <a:lnTo>
                    <a:pt x="0" y="514759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3175"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a:rPr>
                <a:t>Hardware</a:t>
              </a:r>
            </a:p>
          </p:txBody>
        </p:sp>
        <p:sp>
          <p:nvSpPr>
            <p:cNvPr id="144" name="Parallelogram 6">
              <a:extLst>
                <a:ext uri="{FF2B5EF4-FFF2-40B4-BE49-F238E27FC236}">
                  <a16:creationId xmlns:a16="http://schemas.microsoft.com/office/drawing/2014/main" id="{5E8A55D5-7348-514E-80DE-34DBE0C90783}"/>
                </a:ext>
              </a:extLst>
            </p:cNvPr>
            <p:cNvSpPr/>
            <p:nvPr/>
          </p:nvSpPr>
          <p:spPr>
            <a:xfrm rot="21276883">
              <a:off x="2661601" y="3338537"/>
              <a:ext cx="1001237" cy="729227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78390 w 1448882"/>
                <a:gd name="connsiteY3" fmla="*/ 46690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85365 w 1448882"/>
                <a:gd name="connsiteY3" fmla="*/ 314286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38521 w 1448882"/>
                <a:gd name="connsiteY1" fmla="*/ 45466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882" h="729227">
                  <a:moveTo>
                    <a:pt x="0" y="729227"/>
                  </a:moveTo>
                  <a:lnTo>
                    <a:pt x="38521" y="454660"/>
                  </a:lnTo>
                  <a:lnTo>
                    <a:pt x="1448882" y="0"/>
                  </a:lnTo>
                  <a:lnTo>
                    <a:pt x="1415998" y="258878"/>
                  </a:lnTo>
                  <a:lnTo>
                    <a:pt x="0" y="729227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15AEE151-D97B-BE45-B257-81F000B7603F}"/>
                </a:ext>
              </a:extLst>
            </p:cNvPr>
            <p:cNvGrpSpPr/>
            <p:nvPr/>
          </p:nvGrpSpPr>
          <p:grpSpPr>
            <a:xfrm>
              <a:off x="1373562" y="2588996"/>
              <a:ext cx="709278" cy="643258"/>
              <a:chOff x="2253793" y="3100657"/>
              <a:chExt cx="709278" cy="643258"/>
            </a:xfrm>
          </p:grpSpPr>
          <p:sp>
            <p:nvSpPr>
              <p:cNvPr id="162" name="Parallelogram 6">
                <a:extLst>
                  <a:ext uri="{FF2B5EF4-FFF2-40B4-BE49-F238E27FC236}">
                    <a16:creationId xmlns:a16="http://schemas.microsoft.com/office/drawing/2014/main" id="{40EA3616-55A3-784D-A921-E76D97AADB34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Parallelogram 6">
                <a:extLst>
                  <a:ext uri="{FF2B5EF4-FFF2-40B4-BE49-F238E27FC236}">
                    <a16:creationId xmlns:a16="http://schemas.microsoft.com/office/drawing/2014/main" id="{778E4EFB-B15B-6B43-A3A7-6787D315B3BA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Parallelogram 6">
                <a:extLst>
                  <a:ext uri="{FF2B5EF4-FFF2-40B4-BE49-F238E27FC236}">
                    <a16:creationId xmlns:a16="http://schemas.microsoft.com/office/drawing/2014/main" id="{69B3EB76-1D57-1643-A0A8-20FE74574C17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8733D47C-8147-F848-8C61-242C573F94A6}"/>
                </a:ext>
              </a:extLst>
            </p:cNvPr>
            <p:cNvGrpSpPr/>
            <p:nvPr/>
          </p:nvGrpSpPr>
          <p:grpSpPr>
            <a:xfrm>
              <a:off x="1792813" y="2837191"/>
              <a:ext cx="709278" cy="643258"/>
              <a:chOff x="2253793" y="3100657"/>
              <a:chExt cx="709278" cy="643258"/>
            </a:xfrm>
          </p:grpSpPr>
          <p:sp>
            <p:nvSpPr>
              <p:cNvPr id="159" name="Parallelogram 6">
                <a:extLst>
                  <a:ext uri="{FF2B5EF4-FFF2-40B4-BE49-F238E27FC236}">
                    <a16:creationId xmlns:a16="http://schemas.microsoft.com/office/drawing/2014/main" id="{C5E2A0DE-C8F6-1249-A89C-CEE69F8C3A1C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Parallelogram 6">
                <a:extLst>
                  <a:ext uri="{FF2B5EF4-FFF2-40B4-BE49-F238E27FC236}">
                    <a16:creationId xmlns:a16="http://schemas.microsoft.com/office/drawing/2014/main" id="{7F75FA8D-040E-1A4A-A25F-C5F413D962E9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Parallelogram 6">
                <a:extLst>
                  <a:ext uri="{FF2B5EF4-FFF2-40B4-BE49-F238E27FC236}">
                    <a16:creationId xmlns:a16="http://schemas.microsoft.com/office/drawing/2014/main" id="{4D946E61-81F9-FB46-897F-2C383DB63662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5B6BB5E2-0261-1141-A203-4B61563D1D14}"/>
                </a:ext>
              </a:extLst>
            </p:cNvPr>
            <p:cNvGrpSpPr/>
            <p:nvPr/>
          </p:nvGrpSpPr>
          <p:grpSpPr>
            <a:xfrm>
              <a:off x="2253793" y="3100657"/>
              <a:ext cx="709278" cy="643258"/>
              <a:chOff x="2253793" y="3100657"/>
              <a:chExt cx="709278" cy="643258"/>
            </a:xfrm>
          </p:grpSpPr>
          <p:sp>
            <p:nvSpPr>
              <p:cNvPr id="156" name="Parallelogram 6">
                <a:extLst>
                  <a:ext uri="{FF2B5EF4-FFF2-40B4-BE49-F238E27FC236}">
                    <a16:creationId xmlns:a16="http://schemas.microsoft.com/office/drawing/2014/main" id="{CFD330E6-6188-A949-BCC2-7FB511B9A11C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Parallelogram 6">
                <a:extLst>
                  <a:ext uri="{FF2B5EF4-FFF2-40B4-BE49-F238E27FC236}">
                    <a16:creationId xmlns:a16="http://schemas.microsoft.com/office/drawing/2014/main" id="{418FA5DD-7AFE-2E4D-9E7D-52227663057C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158" name="Parallelogram 6">
                <a:extLst>
                  <a:ext uri="{FF2B5EF4-FFF2-40B4-BE49-F238E27FC236}">
                    <a16:creationId xmlns:a16="http://schemas.microsoft.com/office/drawing/2014/main" id="{602CABAF-09E6-1742-A5C8-22EF1E016B90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A0D6C959-BFC5-474F-B1C5-5C01E66B59CF}"/>
                </a:ext>
              </a:extLst>
            </p:cNvPr>
            <p:cNvGrpSpPr/>
            <p:nvPr/>
          </p:nvGrpSpPr>
          <p:grpSpPr>
            <a:xfrm>
              <a:off x="2403417" y="2449142"/>
              <a:ext cx="709278" cy="643258"/>
              <a:chOff x="2253793" y="3100657"/>
              <a:chExt cx="709278" cy="643258"/>
            </a:xfrm>
          </p:grpSpPr>
          <p:sp>
            <p:nvSpPr>
              <p:cNvPr id="153" name="Parallelogram 6">
                <a:extLst>
                  <a:ext uri="{FF2B5EF4-FFF2-40B4-BE49-F238E27FC236}">
                    <a16:creationId xmlns:a16="http://schemas.microsoft.com/office/drawing/2014/main" id="{4EA5AD50-1604-6F4D-8520-2B12351F3CC1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Parallelogram 6">
                <a:extLst>
                  <a:ext uri="{FF2B5EF4-FFF2-40B4-BE49-F238E27FC236}">
                    <a16:creationId xmlns:a16="http://schemas.microsoft.com/office/drawing/2014/main" id="{DB0536C1-B3E7-8B48-89F3-C3AE92F3EE75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155" name="Parallelogram 6">
                <a:extLst>
                  <a:ext uri="{FF2B5EF4-FFF2-40B4-BE49-F238E27FC236}">
                    <a16:creationId xmlns:a16="http://schemas.microsoft.com/office/drawing/2014/main" id="{27B31BD6-0A50-C24D-B786-B74611526146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9EF27B29-6F85-EA4E-BB3E-8586FD466CDC}"/>
                </a:ext>
              </a:extLst>
            </p:cNvPr>
            <p:cNvGrpSpPr/>
            <p:nvPr/>
          </p:nvGrpSpPr>
          <p:grpSpPr>
            <a:xfrm>
              <a:off x="2826280" y="2727746"/>
              <a:ext cx="709278" cy="643258"/>
              <a:chOff x="2253793" y="3100657"/>
              <a:chExt cx="709278" cy="643258"/>
            </a:xfrm>
          </p:grpSpPr>
          <p:sp>
            <p:nvSpPr>
              <p:cNvPr id="150" name="Parallelogram 6">
                <a:extLst>
                  <a:ext uri="{FF2B5EF4-FFF2-40B4-BE49-F238E27FC236}">
                    <a16:creationId xmlns:a16="http://schemas.microsoft.com/office/drawing/2014/main" id="{E015F994-1633-2B4A-BEDE-89434CF930F6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Parallelogram 6">
                <a:extLst>
                  <a:ext uri="{FF2B5EF4-FFF2-40B4-BE49-F238E27FC236}">
                    <a16:creationId xmlns:a16="http://schemas.microsoft.com/office/drawing/2014/main" id="{FE0D1729-C9B9-4845-AAB2-4C5D87A2E2B0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152" name="Parallelogram 6">
                <a:extLst>
                  <a:ext uri="{FF2B5EF4-FFF2-40B4-BE49-F238E27FC236}">
                    <a16:creationId xmlns:a16="http://schemas.microsoft.com/office/drawing/2014/main" id="{1A7044A8-3844-494A-9837-1603AE7691ED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B4517B98-D14F-3C4C-8C7F-0D47CF3C0F8D}"/>
              </a:ext>
            </a:extLst>
          </p:cNvPr>
          <p:cNvGrpSpPr/>
          <p:nvPr/>
        </p:nvGrpSpPr>
        <p:grpSpPr>
          <a:xfrm>
            <a:off x="649477" y="1269516"/>
            <a:ext cx="2345326" cy="1851679"/>
            <a:chOff x="1317512" y="2216085"/>
            <a:chExt cx="2345326" cy="1851679"/>
          </a:xfrm>
        </p:grpSpPr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3A39ECDE-F780-8143-B5D9-6BB7DB283AF1}"/>
                </a:ext>
              </a:extLst>
            </p:cNvPr>
            <p:cNvGrpSpPr/>
            <p:nvPr/>
          </p:nvGrpSpPr>
          <p:grpSpPr>
            <a:xfrm>
              <a:off x="1946049" y="2216085"/>
              <a:ext cx="709278" cy="643258"/>
              <a:chOff x="2253793" y="3100657"/>
              <a:chExt cx="709278" cy="643258"/>
            </a:xfrm>
          </p:grpSpPr>
          <p:sp>
            <p:nvSpPr>
              <p:cNvPr id="192" name="Parallelogram 6">
                <a:extLst>
                  <a:ext uri="{FF2B5EF4-FFF2-40B4-BE49-F238E27FC236}">
                    <a16:creationId xmlns:a16="http://schemas.microsoft.com/office/drawing/2014/main" id="{B83C46FB-573D-694A-8E87-7C124AD43E7C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Parallelogram 6">
                <a:extLst>
                  <a:ext uri="{FF2B5EF4-FFF2-40B4-BE49-F238E27FC236}">
                    <a16:creationId xmlns:a16="http://schemas.microsoft.com/office/drawing/2014/main" id="{9006829A-478B-0A41-89D0-ED7EF66F3D64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Parallelogram 6">
                <a:extLst>
                  <a:ext uri="{FF2B5EF4-FFF2-40B4-BE49-F238E27FC236}">
                    <a16:creationId xmlns:a16="http://schemas.microsoft.com/office/drawing/2014/main" id="{B76DB831-377A-8A41-9737-F62E9AB04A76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sp>
          <p:nvSpPr>
            <p:cNvPr id="170" name="Parallelogram 6">
              <a:extLst>
                <a:ext uri="{FF2B5EF4-FFF2-40B4-BE49-F238E27FC236}">
                  <a16:creationId xmlns:a16="http://schemas.microsoft.com/office/drawing/2014/main" id="{7AE6929B-FBFE-D94A-9F11-0BCD567C4A3F}"/>
                </a:ext>
              </a:extLst>
            </p:cNvPr>
            <p:cNvSpPr/>
            <p:nvPr/>
          </p:nvSpPr>
          <p:spPr>
            <a:xfrm rot="1065657" flipH="1">
              <a:off x="1317512" y="3402688"/>
              <a:ext cx="1461159" cy="514759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159" h="514759">
                  <a:moveTo>
                    <a:pt x="0" y="514759"/>
                  </a:moveTo>
                  <a:lnTo>
                    <a:pt x="83833" y="246332"/>
                  </a:lnTo>
                  <a:lnTo>
                    <a:pt x="1461159" y="0"/>
                  </a:lnTo>
                  <a:lnTo>
                    <a:pt x="1378390" y="252440"/>
                  </a:lnTo>
                  <a:lnTo>
                    <a:pt x="0" y="514759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3175"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a:rPr>
                <a:t>Hardware</a:t>
              </a:r>
            </a:p>
          </p:txBody>
        </p:sp>
        <p:sp>
          <p:nvSpPr>
            <p:cNvPr id="171" name="Parallelogram 6">
              <a:extLst>
                <a:ext uri="{FF2B5EF4-FFF2-40B4-BE49-F238E27FC236}">
                  <a16:creationId xmlns:a16="http://schemas.microsoft.com/office/drawing/2014/main" id="{A78BEDFA-8552-D64A-824C-0AC2E50F19F3}"/>
                </a:ext>
              </a:extLst>
            </p:cNvPr>
            <p:cNvSpPr/>
            <p:nvPr/>
          </p:nvSpPr>
          <p:spPr>
            <a:xfrm rot="21276883">
              <a:off x="2661601" y="3338537"/>
              <a:ext cx="1001237" cy="729227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78390 w 1448882"/>
                <a:gd name="connsiteY3" fmla="*/ 46690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85365 w 1448882"/>
                <a:gd name="connsiteY3" fmla="*/ 314286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38521 w 1448882"/>
                <a:gd name="connsiteY1" fmla="*/ 45466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882" h="729227">
                  <a:moveTo>
                    <a:pt x="0" y="729227"/>
                  </a:moveTo>
                  <a:lnTo>
                    <a:pt x="38521" y="454660"/>
                  </a:lnTo>
                  <a:lnTo>
                    <a:pt x="1448882" y="0"/>
                  </a:lnTo>
                  <a:lnTo>
                    <a:pt x="1415998" y="258878"/>
                  </a:lnTo>
                  <a:lnTo>
                    <a:pt x="0" y="729227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2EA59850-A554-0C41-AF8C-A208A58C9765}"/>
                </a:ext>
              </a:extLst>
            </p:cNvPr>
            <p:cNvGrpSpPr/>
            <p:nvPr/>
          </p:nvGrpSpPr>
          <p:grpSpPr>
            <a:xfrm>
              <a:off x="1373562" y="2588996"/>
              <a:ext cx="709278" cy="643258"/>
              <a:chOff x="2253793" y="3100657"/>
              <a:chExt cx="709278" cy="643258"/>
            </a:xfrm>
          </p:grpSpPr>
          <p:sp>
            <p:nvSpPr>
              <p:cNvPr id="189" name="Parallelogram 6">
                <a:extLst>
                  <a:ext uri="{FF2B5EF4-FFF2-40B4-BE49-F238E27FC236}">
                    <a16:creationId xmlns:a16="http://schemas.microsoft.com/office/drawing/2014/main" id="{56245806-F8B7-0E45-8E88-B3D32CF72809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Parallelogram 6">
                <a:extLst>
                  <a:ext uri="{FF2B5EF4-FFF2-40B4-BE49-F238E27FC236}">
                    <a16:creationId xmlns:a16="http://schemas.microsoft.com/office/drawing/2014/main" id="{29719A9C-FF00-BC45-AA60-AECB8685EE53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Parallelogram 6">
                <a:extLst>
                  <a:ext uri="{FF2B5EF4-FFF2-40B4-BE49-F238E27FC236}">
                    <a16:creationId xmlns:a16="http://schemas.microsoft.com/office/drawing/2014/main" id="{9B4A923E-DAED-8C40-968B-80710A26C628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F4E1F8CE-57A5-1944-80CE-AB406BDBDBC2}"/>
                </a:ext>
              </a:extLst>
            </p:cNvPr>
            <p:cNvGrpSpPr/>
            <p:nvPr/>
          </p:nvGrpSpPr>
          <p:grpSpPr>
            <a:xfrm>
              <a:off x="1792813" y="2837191"/>
              <a:ext cx="709278" cy="643258"/>
              <a:chOff x="2253793" y="3100657"/>
              <a:chExt cx="709278" cy="643258"/>
            </a:xfrm>
          </p:grpSpPr>
          <p:sp>
            <p:nvSpPr>
              <p:cNvPr id="186" name="Parallelogram 6">
                <a:extLst>
                  <a:ext uri="{FF2B5EF4-FFF2-40B4-BE49-F238E27FC236}">
                    <a16:creationId xmlns:a16="http://schemas.microsoft.com/office/drawing/2014/main" id="{20B641FF-A83C-5D4E-9830-A0F352372438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Parallelogram 6">
                <a:extLst>
                  <a:ext uri="{FF2B5EF4-FFF2-40B4-BE49-F238E27FC236}">
                    <a16:creationId xmlns:a16="http://schemas.microsoft.com/office/drawing/2014/main" id="{F4297C23-81AC-8B4A-998C-7276DE01FE49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Parallelogram 6">
                <a:extLst>
                  <a:ext uri="{FF2B5EF4-FFF2-40B4-BE49-F238E27FC236}">
                    <a16:creationId xmlns:a16="http://schemas.microsoft.com/office/drawing/2014/main" id="{CFD1CD30-60F2-734D-9B2A-9F91FB92EBBA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EA5DBC3A-ABAF-2648-BC1E-3E75F53B8089}"/>
                </a:ext>
              </a:extLst>
            </p:cNvPr>
            <p:cNvGrpSpPr/>
            <p:nvPr/>
          </p:nvGrpSpPr>
          <p:grpSpPr>
            <a:xfrm>
              <a:off x="2253793" y="3100657"/>
              <a:ext cx="709278" cy="643258"/>
              <a:chOff x="2253793" y="3100657"/>
              <a:chExt cx="709278" cy="643258"/>
            </a:xfrm>
          </p:grpSpPr>
          <p:sp>
            <p:nvSpPr>
              <p:cNvPr id="183" name="Parallelogram 6">
                <a:extLst>
                  <a:ext uri="{FF2B5EF4-FFF2-40B4-BE49-F238E27FC236}">
                    <a16:creationId xmlns:a16="http://schemas.microsoft.com/office/drawing/2014/main" id="{5172EE32-D945-B244-A726-E567611A742B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Parallelogram 6">
                <a:extLst>
                  <a:ext uri="{FF2B5EF4-FFF2-40B4-BE49-F238E27FC236}">
                    <a16:creationId xmlns:a16="http://schemas.microsoft.com/office/drawing/2014/main" id="{B62AE725-D5A5-A249-9FFE-4C9F30EB51B1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185" name="Parallelogram 6">
                <a:extLst>
                  <a:ext uri="{FF2B5EF4-FFF2-40B4-BE49-F238E27FC236}">
                    <a16:creationId xmlns:a16="http://schemas.microsoft.com/office/drawing/2014/main" id="{F558735E-DCEF-A746-B157-BD1FED7152F0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02F85C3D-6B87-AC42-9A2B-3F02C28CB267}"/>
                </a:ext>
              </a:extLst>
            </p:cNvPr>
            <p:cNvGrpSpPr/>
            <p:nvPr/>
          </p:nvGrpSpPr>
          <p:grpSpPr>
            <a:xfrm>
              <a:off x="2403417" y="2449142"/>
              <a:ext cx="709278" cy="643258"/>
              <a:chOff x="2253793" y="3100657"/>
              <a:chExt cx="709278" cy="643258"/>
            </a:xfrm>
          </p:grpSpPr>
          <p:sp>
            <p:nvSpPr>
              <p:cNvPr id="180" name="Parallelogram 6">
                <a:extLst>
                  <a:ext uri="{FF2B5EF4-FFF2-40B4-BE49-F238E27FC236}">
                    <a16:creationId xmlns:a16="http://schemas.microsoft.com/office/drawing/2014/main" id="{AB3363CF-1911-E642-A77F-2278A0370756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Parallelogram 6">
                <a:extLst>
                  <a:ext uri="{FF2B5EF4-FFF2-40B4-BE49-F238E27FC236}">
                    <a16:creationId xmlns:a16="http://schemas.microsoft.com/office/drawing/2014/main" id="{3030F8D4-50D1-6944-95FD-EB70421921B1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182" name="Parallelogram 6">
                <a:extLst>
                  <a:ext uri="{FF2B5EF4-FFF2-40B4-BE49-F238E27FC236}">
                    <a16:creationId xmlns:a16="http://schemas.microsoft.com/office/drawing/2014/main" id="{9EFCD600-551D-5147-A5C9-B87A0032556C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27F86E90-ABE0-514A-AEE0-1A3F7BEF79F5}"/>
                </a:ext>
              </a:extLst>
            </p:cNvPr>
            <p:cNvGrpSpPr/>
            <p:nvPr/>
          </p:nvGrpSpPr>
          <p:grpSpPr>
            <a:xfrm>
              <a:off x="2826280" y="2727746"/>
              <a:ext cx="709278" cy="643258"/>
              <a:chOff x="2253793" y="3100657"/>
              <a:chExt cx="709278" cy="643258"/>
            </a:xfrm>
          </p:grpSpPr>
          <p:sp>
            <p:nvSpPr>
              <p:cNvPr id="177" name="Parallelogram 6">
                <a:extLst>
                  <a:ext uri="{FF2B5EF4-FFF2-40B4-BE49-F238E27FC236}">
                    <a16:creationId xmlns:a16="http://schemas.microsoft.com/office/drawing/2014/main" id="{1827BF38-2B8F-1042-8271-E7BBB9318047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Parallelogram 6">
                <a:extLst>
                  <a:ext uri="{FF2B5EF4-FFF2-40B4-BE49-F238E27FC236}">
                    <a16:creationId xmlns:a16="http://schemas.microsoft.com/office/drawing/2014/main" id="{50DA8423-1F12-114D-957E-1231BE641047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179" name="Parallelogram 6">
                <a:extLst>
                  <a:ext uri="{FF2B5EF4-FFF2-40B4-BE49-F238E27FC236}">
                    <a16:creationId xmlns:a16="http://schemas.microsoft.com/office/drawing/2014/main" id="{CE64E8DD-AC70-4449-AD26-2F972D4116BE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958890FC-A584-F348-84F8-45BBF93F8439}"/>
              </a:ext>
            </a:extLst>
          </p:cNvPr>
          <p:cNvGrpSpPr/>
          <p:nvPr/>
        </p:nvGrpSpPr>
        <p:grpSpPr>
          <a:xfrm>
            <a:off x="5710254" y="1342605"/>
            <a:ext cx="2345326" cy="1851679"/>
            <a:chOff x="1317512" y="2216085"/>
            <a:chExt cx="2345326" cy="1851679"/>
          </a:xfrm>
        </p:grpSpPr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4644AE1C-30FF-DF44-83A8-3889396D603D}"/>
                </a:ext>
              </a:extLst>
            </p:cNvPr>
            <p:cNvGrpSpPr/>
            <p:nvPr/>
          </p:nvGrpSpPr>
          <p:grpSpPr>
            <a:xfrm>
              <a:off x="1946049" y="2216085"/>
              <a:ext cx="709278" cy="643258"/>
              <a:chOff x="2253793" y="3100657"/>
              <a:chExt cx="709278" cy="643258"/>
            </a:xfrm>
          </p:grpSpPr>
          <p:sp>
            <p:nvSpPr>
              <p:cNvPr id="219" name="Parallelogram 6">
                <a:extLst>
                  <a:ext uri="{FF2B5EF4-FFF2-40B4-BE49-F238E27FC236}">
                    <a16:creationId xmlns:a16="http://schemas.microsoft.com/office/drawing/2014/main" id="{14E548E6-2C83-5542-9DEA-C8ECB51B4F27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Parallelogram 6">
                <a:extLst>
                  <a:ext uri="{FF2B5EF4-FFF2-40B4-BE49-F238E27FC236}">
                    <a16:creationId xmlns:a16="http://schemas.microsoft.com/office/drawing/2014/main" id="{9F5F7BB2-9087-8E4B-BA7F-85CE0CFA582B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Parallelogram 6">
                <a:extLst>
                  <a:ext uri="{FF2B5EF4-FFF2-40B4-BE49-F238E27FC236}">
                    <a16:creationId xmlns:a16="http://schemas.microsoft.com/office/drawing/2014/main" id="{E68F91B9-B7DE-1647-8E94-5E38CEB5AEEA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sp>
          <p:nvSpPr>
            <p:cNvPr id="197" name="Parallelogram 6">
              <a:extLst>
                <a:ext uri="{FF2B5EF4-FFF2-40B4-BE49-F238E27FC236}">
                  <a16:creationId xmlns:a16="http://schemas.microsoft.com/office/drawing/2014/main" id="{456B4868-F9A3-4D4C-813C-44ACAF4A6B55}"/>
                </a:ext>
              </a:extLst>
            </p:cNvPr>
            <p:cNvSpPr/>
            <p:nvPr/>
          </p:nvSpPr>
          <p:spPr>
            <a:xfrm rot="1065657" flipH="1">
              <a:off x="1317512" y="3402688"/>
              <a:ext cx="1461159" cy="514759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159" h="514759">
                  <a:moveTo>
                    <a:pt x="0" y="514759"/>
                  </a:moveTo>
                  <a:lnTo>
                    <a:pt x="83833" y="246332"/>
                  </a:lnTo>
                  <a:lnTo>
                    <a:pt x="1461159" y="0"/>
                  </a:lnTo>
                  <a:lnTo>
                    <a:pt x="1378390" y="252440"/>
                  </a:lnTo>
                  <a:lnTo>
                    <a:pt x="0" y="514759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3175"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a:rPr>
                <a:t>Hardware</a:t>
              </a:r>
            </a:p>
          </p:txBody>
        </p:sp>
        <p:sp>
          <p:nvSpPr>
            <p:cNvPr id="198" name="Parallelogram 6">
              <a:extLst>
                <a:ext uri="{FF2B5EF4-FFF2-40B4-BE49-F238E27FC236}">
                  <a16:creationId xmlns:a16="http://schemas.microsoft.com/office/drawing/2014/main" id="{379A05CF-CDE9-9345-9132-3B742EE074A5}"/>
                </a:ext>
              </a:extLst>
            </p:cNvPr>
            <p:cNvSpPr/>
            <p:nvPr/>
          </p:nvSpPr>
          <p:spPr>
            <a:xfrm rot="21276883">
              <a:off x="2661601" y="3338537"/>
              <a:ext cx="1001237" cy="729227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78390 w 1448882"/>
                <a:gd name="connsiteY3" fmla="*/ 46690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85365 w 1448882"/>
                <a:gd name="connsiteY3" fmla="*/ 314286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38521 w 1448882"/>
                <a:gd name="connsiteY1" fmla="*/ 45466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882" h="729227">
                  <a:moveTo>
                    <a:pt x="0" y="729227"/>
                  </a:moveTo>
                  <a:lnTo>
                    <a:pt x="38521" y="454660"/>
                  </a:lnTo>
                  <a:lnTo>
                    <a:pt x="1448882" y="0"/>
                  </a:lnTo>
                  <a:lnTo>
                    <a:pt x="1415998" y="258878"/>
                  </a:lnTo>
                  <a:lnTo>
                    <a:pt x="0" y="729227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E7A6FB0F-BB4E-304D-B90B-77B45DD36EF7}"/>
                </a:ext>
              </a:extLst>
            </p:cNvPr>
            <p:cNvGrpSpPr/>
            <p:nvPr/>
          </p:nvGrpSpPr>
          <p:grpSpPr>
            <a:xfrm>
              <a:off x="1373562" y="2588996"/>
              <a:ext cx="709278" cy="643258"/>
              <a:chOff x="2253793" y="3100657"/>
              <a:chExt cx="709278" cy="643258"/>
            </a:xfrm>
          </p:grpSpPr>
          <p:sp>
            <p:nvSpPr>
              <p:cNvPr id="216" name="Parallelogram 6">
                <a:extLst>
                  <a:ext uri="{FF2B5EF4-FFF2-40B4-BE49-F238E27FC236}">
                    <a16:creationId xmlns:a16="http://schemas.microsoft.com/office/drawing/2014/main" id="{81216D8D-4DFB-B949-BB3A-3922829FDD58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Parallelogram 6">
                <a:extLst>
                  <a:ext uri="{FF2B5EF4-FFF2-40B4-BE49-F238E27FC236}">
                    <a16:creationId xmlns:a16="http://schemas.microsoft.com/office/drawing/2014/main" id="{3B255C9F-0940-544F-8BDF-E6999F688DBB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Parallelogram 6">
                <a:extLst>
                  <a:ext uri="{FF2B5EF4-FFF2-40B4-BE49-F238E27FC236}">
                    <a16:creationId xmlns:a16="http://schemas.microsoft.com/office/drawing/2014/main" id="{FA9E727D-C8DB-DB49-A573-21EF29587728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6B0FC5AC-13BE-9A45-ABAB-874B933507B9}"/>
                </a:ext>
              </a:extLst>
            </p:cNvPr>
            <p:cNvGrpSpPr/>
            <p:nvPr/>
          </p:nvGrpSpPr>
          <p:grpSpPr>
            <a:xfrm>
              <a:off x="1792813" y="2837191"/>
              <a:ext cx="709278" cy="643258"/>
              <a:chOff x="2253793" y="3100657"/>
              <a:chExt cx="709278" cy="643258"/>
            </a:xfrm>
          </p:grpSpPr>
          <p:sp>
            <p:nvSpPr>
              <p:cNvPr id="213" name="Parallelogram 6">
                <a:extLst>
                  <a:ext uri="{FF2B5EF4-FFF2-40B4-BE49-F238E27FC236}">
                    <a16:creationId xmlns:a16="http://schemas.microsoft.com/office/drawing/2014/main" id="{0775D0E3-B6AA-4349-9A3C-1CBDEA656E8F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Parallelogram 6">
                <a:extLst>
                  <a:ext uri="{FF2B5EF4-FFF2-40B4-BE49-F238E27FC236}">
                    <a16:creationId xmlns:a16="http://schemas.microsoft.com/office/drawing/2014/main" id="{403EA125-C6B8-1842-BE84-E8F8223A3361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Parallelogram 6">
                <a:extLst>
                  <a:ext uri="{FF2B5EF4-FFF2-40B4-BE49-F238E27FC236}">
                    <a16:creationId xmlns:a16="http://schemas.microsoft.com/office/drawing/2014/main" id="{F4B8AB6F-0AA0-F14B-8D75-5476D59C4EAD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2596C732-4D35-224D-B184-E97DF9E679A1}"/>
                </a:ext>
              </a:extLst>
            </p:cNvPr>
            <p:cNvGrpSpPr/>
            <p:nvPr/>
          </p:nvGrpSpPr>
          <p:grpSpPr>
            <a:xfrm>
              <a:off x="2253793" y="3100657"/>
              <a:ext cx="709278" cy="643258"/>
              <a:chOff x="2253793" y="3100657"/>
              <a:chExt cx="709278" cy="643258"/>
            </a:xfrm>
          </p:grpSpPr>
          <p:sp>
            <p:nvSpPr>
              <p:cNvPr id="210" name="Parallelogram 6">
                <a:extLst>
                  <a:ext uri="{FF2B5EF4-FFF2-40B4-BE49-F238E27FC236}">
                    <a16:creationId xmlns:a16="http://schemas.microsoft.com/office/drawing/2014/main" id="{34DCDD5C-E480-F343-81DD-A528FF5FA948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Parallelogram 6">
                <a:extLst>
                  <a:ext uri="{FF2B5EF4-FFF2-40B4-BE49-F238E27FC236}">
                    <a16:creationId xmlns:a16="http://schemas.microsoft.com/office/drawing/2014/main" id="{00880A30-CB3D-9A43-A0FF-51EEDC60474E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212" name="Parallelogram 6">
                <a:extLst>
                  <a:ext uri="{FF2B5EF4-FFF2-40B4-BE49-F238E27FC236}">
                    <a16:creationId xmlns:a16="http://schemas.microsoft.com/office/drawing/2014/main" id="{7C80654D-60F7-4C4D-BD2B-92327ADD0530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3CDFDAA5-A536-3B48-9C0A-2D73FC69F2D0}"/>
                </a:ext>
              </a:extLst>
            </p:cNvPr>
            <p:cNvGrpSpPr/>
            <p:nvPr/>
          </p:nvGrpSpPr>
          <p:grpSpPr>
            <a:xfrm>
              <a:off x="2403417" y="2449142"/>
              <a:ext cx="709278" cy="643258"/>
              <a:chOff x="2253793" y="3100657"/>
              <a:chExt cx="709278" cy="643258"/>
            </a:xfrm>
          </p:grpSpPr>
          <p:sp>
            <p:nvSpPr>
              <p:cNvPr id="207" name="Parallelogram 6">
                <a:extLst>
                  <a:ext uri="{FF2B5EF4-FFF2-40B4-BE49-F238E27FC236}">
                    <a16:creationId xmlns:a16="http://schemas.microsoft.com/office/drawing/2014/main" id="{8A616DC4-8B21-3545-808A-169A9AC2CE87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Parallelogram 6">
                <a:extLst>
                  <a:ext uri="{FF2B5EF4-FFF2-40B4-BE49-F238E27FC236}">
                    <a16:creationId xmlns:a16="http://schemas.microsoft.com/office/drawing/2014/main" id="{4373BB5B-E855-E145-A223-53411AF76C2D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209" name="Parallelogram 6">
                <a:extLst>
                  <a:ext uri="{FF2B5EF4-FFF2-40B4-BE49-F238E27FC236}">
                    <a16:creationId xmlns:a16="http://schemas.microsoft.com/office/drawing/2014/main" id="{F025C9E0-F45D-E840-BD2C-B79D6C4A72B0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FA5002DD-F409-4244-B104-FF78916D378E}"/>
                </a:ext>
              </a:extLst>
            </p:cNvPr>
            <p:cNvGrpSpPr/>
            <p:nvPr/>
          </p:nvGrpSpPr>
          <p:grpSpPr>
            <a:xfrm>
              <a:off x="2826280" y="2727746"/>
              <a:ext cx="709278" cy="643258"/>
              <a:chOff x="2253793" y="3100657"/>
              <a:chExt cx="709278" cy="643258"/>
            </a:xfrm>
          </p:grpSpPr>
          <p:sp>
            <p:nvSpPr>
              <p:cNvPr id="204" name="Parallelogram 6">
                <a:extLst>
                  <a:ext uri="{FF2B5EF4-FFF2-40B4-BE49-F238E27FC236}">
                    <a16:creationId xmlns:a16="http://schemas.microsoft.com/office/drawing/2014/main" id="{3F9491D0-5322-7C45-91B9-3191C325B669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Parallelogram 6">
                <a:extLst>
                  <a:ext uri="{FF2B5EF4-FFF2-40B4-BE49-F238E27FC236}">
                    <a16:creationId xmlns:a16="http://schemas.microsoft.com/office/drawing/2014/main" id="{5C1F2AB2-40B5-1E4D-AC2A-D2A525614DC8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206" name="Parallelogram 6">
                <a:extLst>
                  <a:ext uri="{FF2B5EF4-FFF2-40B4-BE49-F238E27FC236}">
                    <a16:creationId xmlns:a16="http://schemas.microsoft.com/office/drawing/2014/main" id="{FB90F6CA-5AC3-A242-B2C4-ED907C8EF768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90D4C7AC-4799-5942-BBB9-F8269CA4B886}"/>
              </a:ext>
            </a:extLst>
          </p:cNvPr>
          <p:cNvGrpSpPr/>
          <p:nvPr/>
        </p:nvGrpSpPr>
        <p:grpSpPr>
          <a:xfrm>
            <a:off x="3172104" y="1313790"/>
            <a:ext cx="2345326" cy="1851679"/>
            <a:chOff x="1317512" y="2216085"/>
            <a:chExt cx="2345326" cy="1851679"/>
          </a:xfrm>
        </p:grpSpPr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2E156058-525F-A347-941E-5D524503C068}"/>
                </a:ext>
              </a:extLst>
            </p:cNvPr>
            <p:cNvGrpSpPr/>
            <p:nvPr/>
          </p:nvGrpSpPr>
          <p:grpSpPr>
            <a:xfrm>
              <a:off x="1946049" y="2216085"/>
              <a:ext cx="709278" cy="643258"/>
              <a:chOff x="2253793" y="3100657"/>
              <a:chExt cx="709278" cy="643258"/>
            </a:xfrm>
          </p:grpSpPr>
          <p:sp>
            <p:nvSpPr>
              <p:cNvPr id="246" name="Parallelogram 6">
                <a:extLst>
                  <a:ext uri="{FF2B5EF4-FFF2-40B4-BE49-F238E27FC236}">
                    <a16:creationId xmlns:a16="http://schemas.microsoft.com/office/drawing/2014/main" id="{13457FA9-E7BF-914F-971C-260F2548B44F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Parallelogram 6">
                <a:extLst>
                  <a:ext uri="{FF2B5EF4-FFF2-40B4-BE49-F238E27FC236}">
                    <a16:creationId xmlns:a16="http://schemas.microsoft.com/office/drawing/2014/main" id="{A1C463A4-5FF0-A047-9ADA-D0E3E1E65C9B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Parallelogram 6">
                <a:extLst>
                  <a:ext uri="{FF2B5EF4-FFF2-40B4-BE49-F238E27FC236}">
                    <a16:creationId xmlns:a16="http://schemas.microsoft.com/office/drawing/2014/main" id="{35B20E05-99D4-2149-8102-325BAEB17460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sp>
          <p:nvSpPr>
            <p:cNvPr id="224" name="Parallelogram 6">
              <a:extLst>
                <a:ext uri="{FF2B5EF4-FFF2-40B4-BE49-F238E27FC236}">
                  <a16:creationId xmlns:a16="http://schemas.microsoft.com/office/drawing/2014/main" id="{C2052E6A-2C3B-CE40-A66A-5B17E4F79F51}"/>
                </a:ext>
              </a:extLst>
            </p:cNvPr>
            <p:cNvSpPr/>
            <p:nvPr/>
          </p:nvSpPr>
          <p:spPr>
            <a:xfrm rot="1065657" flipH="1">
              <a:off x="1317512" y="3402688"/>
              <a:ext cx="1461159" cy="514759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159" h="514759">
                  <a:moveTo>
                    <a:pt x="0" y="514759"/>
                  </a:moveTo>
                  <a:lnTo>
                    <a:pt x="83833" y="246332"/>
                  </a:lnTo>
                  <a:lnTo>
                    <a:pt x="1461159" y="0"/>
                  </a:lnTo>
                  <a:lnTo>
                    <a:pt x="1378390" y="252440"/>
                  </a:lnTo>
                  <a:lnTo>
                    <a:pt x="0" y="514759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3175"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a:rPr>
                <a:t>Hardware</a:t>
              </a:r>
            </a:p>
          </p:txBody>
        </p:sp>
        <p:sp>
          <p:nvSpPr>
            <p:cNvPr id="225" name="Parallelogram 6">
              <a:extLst>
                <a:ext uri="{FF2B5EF4-FFF2-40B4-BE49-F238E27FC236}">
                  <a16:creationId xmlns:a16="http://schemas.microsoft.com/office/drawing/2014/main" id="{7CF87A48-DCB4-B84E-BC66-9BF1DE7962B8}"/>
                </a:ext>
              </a:extLst>
            </p:cNvPr>
            <p:cNvSpPr/>
            <p:nvPr/>
          </p:nvSpPr>
          <p:spPr>
            <a:xfrm rot="21276883">
              <a:off x="2661601" y="3338537"/>
              <a:ext cx="1001237" cy="729227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78390 w 1448882"/>
                <a:gd name="connsiteY3" fmla="*/ 46690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85365 w 1448882"/>
                <a:gd name="connsiteY3" fmla="*/ 314286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38521 w 1448882"/>
                <a:gd name="connsiteY1" fmla="*/ 45466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882" h="729227">
                  <a:moveTo>
                    <a:pt x="0" y="729227"/>
                  </a:moveTo>
                  <a:lnTo>
                    <a:pt x="38521" y="454660"/>
                  </a:lnTo>
                  <a:lnTo>
                    <a:pt x="1448882" y="0"/>
                  </a:lnTo>
                  <a:lnTo>
                    <a:pt x="1415998" y="258878"/>
                  </a:lnTo>
                  <a:lnTo>
                    <a:pt x="0" y="729227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D4DE6370-D93A-0B42-B42C-E38DF76B4EDB}"/>
                </a:ext>
              </a:extLst>
            </p:cNvPr>
            <p:cNvGrpSpPr/>
            <p:nvPr/>
          </p:nvGrpSpPr>
          <p:grpSpPr>
            <a:xfrm>
              <a:off x="1373562" y="2588996"/>
              <a:ext cx="709278" cy="643258"/>
              <a:chOff x="2253793" y="3100657"/>
              <a:chExt cx="709278" cy="643258"/>
            </a:xfrm>
          </p:grpSpPr>
          <p:sp>
            <p:nvSpPr>
              <p:cNvPr id="243" name="Parallelogram 6">
                <a:extLst>
                  <a:ext uri="{FF2B5EF4-FFF2-40B4-BE49-F238E27FC236}">
                    <a16:creationId xmlns:a16="http://schemas.microsoft.com/office/drawing/2014/main" id="{43AC835F-8C97-D84E-8875-90175D7D0861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Parallelogram 6">
                <a:extLst>
                  <a:ext uri="{FF2B5EF4-FFF2-40B4-BE49-F238E27FC236}">
                    <a16:creationId xmlns:a16="http://schemas.microsoft.com/office/drawing/2014/main" id="{B9CCA211-E2D6-5E4D-9AA0-1554EF143C88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Parallelogram 6">
                <a:extLst>
                  <a:ext uri="{FF2B5EF4-FFF2-40B4-BE49-F238E27FC236}">
                    <a16:creationId xmlns:a16="http://schemas.microsoft.com/office/drawing/2014/main" id="{A4422073-4C0A-A14A-9E24-2A05CBE8FF34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DA74099B-F91A-D644-AB09-962CB89A6E6D}"/>
                </a:ext>
              </a:extLst>
            </p:cNvPr>
            <p:cNvGrpSpPr/>
            <p:nvPr/>
          </p:nvGrpSpPr>
          <p:grpSpPr>
            <a:xfrm>
              <a:off x="1792813" y="2837191"/>
              <a:ext cx="709278" cy="643258"/>
              <a:chOff x="2253793" y="3100657"/>
              <a:chExt cx="709278" cy="643258"/>
            </a:xfrm>
          </p:grpSpPr>
          <p:sp>
            <p:nvSpPr>
              <p:cNvPr id="240" name="Parallelogram 6">
                <a:extLst>
                  <a:ext uri="{FF2B5EF4-FFF2-40B4-BE49-F238E27FC236}">
                    <a16:creationId xmlns:a16="http://schemas.microsoft.com/office/drawing/2014/main" id="{71959F18-9F82-6741-BD55-B357EA26ED7D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Parallelogram 6">
                <a:extLst>
                  <a:ext uri="{FF2B5EF4-FFF2-40B4-BE49-F238E27FC236}">
                    <a16:creationId xmlns:a16="http://schemas.microsoft.com/office/drawing/2014/main" id="{66B9A214-A79D-1247-B203-8DB7E4BCF105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Parallelogram 6">
                <a:extLst>
                  <a:ext uri="{FF2B5EF4-FFF2-40B4-BE49-F238E27FC236}">
                    <a16:creationId xmlns:a16="http://schemas.microsoft.com/office/drawing/2014/main" id="{7C02B8B4-75CE-C042-883C-1CB3262CCA88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BBB6D274-E0F6-4E4A-960D-9C927BEEA895}"/>
                </a:ext>
              </a:extLst>
            </p:cNvPr>
            <p:cNvGrpSpPr/>
            <p:nvPr/>
          </p:nvGrpSpPr>
          <p:grpSpPr>
            <a:xfrm>
              <a:off x="2253793" y="3100657"/>
              <a:ext cx="709278" cy="643258"/>
              <a:chOff x="2253793" y="3100657"/>
              <a:chExt cx="709278" cy="643258"/>
            </a:xfrm>
          </p:grpSpPr>
          <p:sp>
            <p:nvSpPr>
              <p:cNvPr id="237" name="Parallelogram 6">
                <a:extLst>
                  <a:ext uri="{FF2B5EF4-FFF2-40B4-BE49-F238E27FC236}">
                    <a16:creationId xmlns:a16="http://schemas.microsoft.com/office/drawing/2014/main" id="{E3AC4513-FFB8-2A4B-8C4E-96A80D6AFEDD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Parallelogram 6">
                <a:extLst>
                  <a:ext uri="{FF2B5EF4-FFF2-40B4-BE49-F238E27FC236}">
                    <a16:creationId xmlns:a16="http://schemas.microsoft.com/office/drawing/2014/main" id="{B66EC39B-AB96-A545-A3A0-42E527C0C494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239" name="Parallelogram 6">
                <a:extLst>
                  <a:ext uri="{FF2B5EF4-FFF2-40B4-BE49-F238E27FC236}">
                    <a16:creationId xmlns:a16="http://schemas.microsoft.com/office/drawing/2014/main" id="{EE4A65F4-1BAB-0247-96AA-9B9BC3E583FC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AC5121C3-10E2-1F4A-82E8-75C978135CBB}"/>
                </a:ext>
              </a:extLst>
            </p:cNvPr>
            <p:cNvGrpSpPr/>
            <p:nvPr/>
          </p:nvGrpSpPr>
          <p:grpSpPr>
            <a:xfrm>
              <a:off x="2403417" y="2449142"/>
              <a:ext cx="709278" cy="643258"/>
              <a:chOff x="2253793" y="3100657"/>
              <a:chExt cx="709278" cy="643258"/>
            </a:xfrm>
          </p:grpSpPr>
          <p:sp>
            <p:nvSpPr>
              <p:cNvPr id="234" name="Parallelogram 6">
                <a:extLst>
                  <a:ext uri="{FF2B5EF4-FFF2-40B4-BE49-F238E27FC236}">
                    <a16:creationId xmlns:a16="http://schemas.microsoft.com/office/drawing/2014/main" id="{C266709F-8DBB-5A48-8F2B-8D86718C6410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Parallelogram 6">
                <a:extLst>
                  <a:ext uri="{FF2B5EF4-FFF2-40B4-BE49-F238E27FC236}">
                    <a16:creationId xmlns:a16="http://schemas.microsoft.com/office/drawing/2014/main" id="{488D647D-A69F-D245-81FD-5CB4FFCB2D7F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236" name="Parallelogram 6">
                <a:extLst>
                  <a:ext uri="{FF2B5EF4-FFF2-40B4-BE49-F238E27FC236}">
                    <a16:creationId xmlns:a16="http://schemas.microsoft.com/office/drawing/2014/main" id="{13DCA793-4964-A342-941B-B89D790FB8C5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AF42145F-C6DB-714D-9686-446954C3A83F}"/>
                </a:ext>
              </a:extLst>
            </p:cNvPr>
            <p:cNvGrpSpPr/>
            <p:nvPr/>
          </p:nvGrpSpPr>
          <p:grpSpPr>
            <a:xfrm>
              <a:off x="2826280" y="2727746"/>
              <a:ext cx="709278" cy="643258"/>
              <a:chOff x="2253793" y="3100657"/>
              <a:chExt cx="709278" cy="643258"/>
            </a:xfrm>
          </p:grpSpPr>
          <p:sp>
            <p:nvSpPr>
              <p:cNvPr id="231" name="Parallelogram 6">
                <a:extLst>
                  <a:ext uri="{FF2B5EF4-FFF2-40B4-BE49-F238E27FC236}">
                    <a16:creationId xmlns:a16="http://schemas.microsoft.com/office/drawing/2014/main" id="{0459D1EF-96A3-F447-AC55-5DDA6D1C0098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Parallelogram 6">
                <a:extLst>
                  <a:ext uri="{FF2B5EF4-FFF2-40B4-BE49-F238E27FC236}">
                    <a16:creationId xmlns:a16="http://schemas.microsoft.com/office/drawing/2014/main" id="{483C0158-FEB2-114B-A48B-603CDCFF8F3B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233" name="Parallelogram 6">
                <a:extLst>
                  <a:ext uri="{FF2B5EF4-FFF2-40B4-BE49-F238E27FC236}">
                    <a16:creationId xmlns:a16="http://schemas.microsoft.com/office/drawing/2014/main" id="{B1AE4D0D-ABE8-5F46-9A8C-56789D172B34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3050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B13805-1353-724B-A6B6-CF28D5DC05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Attack detected.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D9FF07-DD0D-CE42-8A29-1241AE4733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15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E01D9-4EEF-FD48-8C0A-4B76704A89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29D51C7-6E4F-5A43-BA56-DBF45D0FEC80}"/>
              </a:ext>
            </a:extLst>
          </p:cNvPr>
          <p:cNvGrpSpPr/>
          <p:nvPr/>
        </p:nvGrpSpPr>
        <p:grpSpPr>
          <a:xfrm>
            <a:off x="693169" y="3429000"/>
            <a:ext cx="2345326" cy="1851679"/>
            <a:chOff x="1317512" y="2216085"/>
            <a:chExt cx="2345326" cy="1851679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9EE87AF-8E56-094A-A53A-A05AF93552CF}"/>
                </a:ext>
              </a:extLst>
            </p:cNvPr>
            <p:cNvGrpSpPr/>
            <p:nvPr/>
          </p:nvGrpSpPr>
          <p:grpSpPr>
            <a:xfrm>
              <a:off x="1946049" y="2216085"/>
              <a:ext cx="709278" cy="643258"/>
              <a:chOff x="2253793" y="3100657"/>
              <a:chExt cx="709278" cy="643258"/>
            </a:xfrm>
          </p:grpSpPr>
          <p:sp>
            <p:nvSpPr>
              <p:cNvPr id="57" name="Parallelogram 6">
                <a:extLst>
                  <a:ext uri="{FF2B5EF4-FFF2-40B4-BE49-F238E27FC236}">
                    <a16:creationId xmlns:a16="http://schemas.microsoft.com/office/drawing/2014/main" id="{A8CE5894-A0C5-EE43-BF0E-40A1EC01B7DB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Parallelogram 6">
                <a:extLst>
                  <a:ext uri="{FF2B5EF4-FFF2-40B4-BE49-F238E27FC236}">
                    <a16:creationId xmlns:a16="http://schemas.microsoft.com/office/drawing/2014/main" id="{6C7F6A3C-CB12-4949-924D-10D4240187BD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Parallelogram 6">
                <a:extLst>
                  <a:ext uri="{FF2B5EF4-FFF2-40B4-BE49-F238E27FC236}">
                    <a16:creationId xmlns:a16="http://schemas.microsoft.com/office/drawing/2014/main" id="{6314011B-7467-D847-A88F-238A57282924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sp>
          <p:nvSpPr>
            <p:cNvPr id="35" name="Parallelogram 6">
              <a:extLst>
                <a:ext uri="{FF2B5EF4-FFF2-40B4-BE49-F238E27FC236}">
                  <a16:creationId xmlns:a16="http://schemas.microsoft.com/office/drawing/2014/main" id="{5BCE5688-E5E2-7743-BB8B-DCB240D2040D}"/>
                </a:ext>
              </a:extLst>
            </p:cNvPr>
            <p:cNvSpPr/>
            <p:nvPr/>
          </p:nvSpPr>
          <p:spPr>
            <a:xfrm rot="1065657" flipH="1">
              <a:off x="1317512" y="3402688"/>
              <a:ext cx="1461159" cy="514759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159" h="514759">
                  <a:moveTo>
                    <a:pt x="0" y="514759"/>
                  </a:moveTo>
                  <a:lnTo>
                    <a:pt x="83833" y="246332"/>
                  </a:lnTo>
                  <a:lnTo>
                    <a:pt x="1461159" y="0"/>
                  </a:lnTo>
                  <a:lnTo>
                    <a:pt x="1378390" y="252440"/>
                  </a:lnTo>
                  <a:lnTo>
                    <a:pt x="0" y="514759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3175"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a:rPr>
                <a:t>Hardware</a:t>
              </a:r>
            </a:p>
          </p:txBody>
        </p:sp>
        <p:sp>
          <p:nvSpPr>
            <p:cNvPr id="36" name="Parallelogram 6">
              <a:extLst>
                <a:ext uri="{FF2B5EF4-FFF2-40B4-BE49-F238E27FC236}">
                  <a16:creationId xmlns:a16="http://schemas.microsoft.com/office/drawing/2014/main" id="{FBB353BD-C3F7-AC47-989C-9A9A8782649D}"/>
                </a:ext>
              </a:extLst>
            </p:cNvPr>
            <p:cNvSpPr/>
            <p:nvPr/>
          </p:nvSpPr>
          <p:spPr>
            <a:xfrm rot="21276883">
              <a:off x="2661601" y="3338537"/>
              <a:ext cx="1001237" cy="729227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78390 w 1448882"/>
                <a:gd name="connsiteY3" fmla="*/ 46690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85365 w 1448882"/>
                <a:gd name="connsiteY3" fmla="*/ 314286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38521 w 1448882"/>
                <a:gd name="connsiteY1" fmla="*/ 45466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882" h="729227">
                  <a:moveTo>
                    <a:pt x="0" y="729227"/>
                  </a:moveTo>
                  <a:lnTo>
                    <a:pt x="38521" y="454660"/>
                  </a:lnTo>
                  <a:lnTo>
                    <a:pt x="1448882" y="0"/>
                  </a:lnTo>
                  <a:lnTo>
                    <a:pt x="1415998" y="258878"/>
                  </a:lnTo>
                  <a:lnTo>
                    <a:pt x="0" y="729227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72613DE-00F1-FA4A-8187-36C0666B085A}"/>
                </a:ext>
              </a:extLst>
            </p:cNvPr>
            <p:cNvGrpSpPr/>
            <p:nvPr/>
          </p:nvGrpSpPr>
          <p:grpSpPr>
            <a:xfrm>
              <a:off x="1373562" y="2588996"/>
              <a:ext cx="709278" cy="643258"/>
              <a:chOff x="2253793" y="3100657"/>
              <a:chExt cx="709278" cy="643258"/>
            </a:xfrm>
          </p:grpSpPr>
          <p:sp>
            <p:nvSpPr>
              <p:cNvPr id="54" name="Parallelogram 6">
                <a:extLst>
                  <a:ext uri="{FF2B5EF4-FFF2-40B4-BE49-F238E27FC236}">
                    <a16:creationId xmlns:a16="http://schemas.microsoft.com/office/drawing/2014/main" id="{3E0EE9A9-FD96-0748-B2EC-9E3AC5B392C6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Parallelogram 6">
                <a:extLst>
                  <a:ext uri="{FF2B5EF4-FFF2-40B4-BE49-F238E27FC236}">
                    <a16:creationId xmlns:a16="http://schemas.microsoft.com/office/drawing/2014/main" id="{BE508B1E-1862-EE4D-A1B4-EB447A77D871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Parallelogram 6">
                <a:extLst>
                  <a:ext uri="{FF2B5EF4-FFF2-40B4-BE49-F238E27FC236}">
                    <a16:creationId xmlns:a16="http://schemas.microsoft.com/office/drawing/2014/main" id="{21F0876F-1962-6A41-9C55-07FDD94FBD35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800E743D-7180-3844-A7CE-8F316B079A3D}"/>
                </a:ext>
              </a:extLst>
            </p:cNvPr>
            <p:cNvGrpSpPr/>
            <p:nvPr/>
          </p:nvGrpSpPr>
          <p:grpSpPr>
            <a:xfrm>
              <a:off x="1792813" y="2837191"/>
              <a:ext cx="709278" cy="643258"/>
              <a:chOff x="2253793" y="3100657"/>
              <a:chExt cx="709278" cy="643258"/>
            </a:xfrm>
          </p:grpSpPr>
          <p:sp>
            <p:nvSpPr>
              <p:cNvPr id="51" name="Parallelogram 6">
                <a:extLst>
                  <a:ext uri="{FF2B5EF4-FFF2-40B4-BE49-F238E27FC236}">
                    <a16:creationId xmlns:a16="http://schemas.microsoft.com/office/drawing/2014/main" id="{67604B41-6C8E-4546-90E0-C25281F18AE8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Parallelogram 6">
                <a:extLst>
                  <a:ext uri="{FF2B5EF4-FFF2-40B4-BE49-F238E27FC236}">
                    <a16:creationId xmlns:a16="http://schemas.microsoft.com/office/drawing/2014/main" id="{1572C493-5BEA-1746-9924-7AF2DC2AD730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Parallelogram 6">
                <a:extLst>
                  <a:ext uri="{FF2B5EF4-FFF2-40B4-BE49-F238E27FC236}">
                    <a16:creationId xmlns:a16="http://schemas.microsoft.com/office/drawing/2014/main" id="{6B2477F0-2D6F-A64A-BF2B-E657977E5846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581505A-E0B4-BC45-92DC-FE6F9F2E044F}"/>
                </a:ext>
              </a:extLst>
            </p:cNvPr>
            <p:cNvGrpSpPr/>
            <p:nvPr/>
          </p:nvGrpSpPr>
          <p:grpSpPr>
            <a:xfrm>
              <a:off x="2253793" y="3100657"/>
              <a:ext cx="709278" cy="643258"/>
              <a:chOff x="2253793" y="3100657"/>
              <a:chExt cx="709278" cy="643258"/>
            </a:xfrm>
          </p:grpSpPr>
          <p:sp>
            <p:nvSpPr>
              <p:cNvPr id="48" name="Parallelogram 6">
                <a:extLst>
                  <a:ext uri="{FF2B5EF4-FFF2-40B4-BE49-F238E27FC236}">
                    <a16:creationId xmlns:a16="http://schemas.microsoft.com/office/drawing/2014/main" id="{66B848B7-665B-4344-B935-F5DD4641CFE8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Parallelogram 6">
                <a:extLst>
                  <a:ext uri="{FF2B5EF4-FFF2-40B4-BE49-F238E27FC236}">
                    <a16:creationId xmlns:a16="http://schemas.microsoft.com/office/drawing/2014/main" id="{1ADE1A9A-79E7-6643-9652-0D3D062755E7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50" name="Parallelogram 6">
                <a:extLst>
                  <a:ext uri="{FF2B5EF4-FFF2-40B4-BE49-F238E27FC236}">
                    <a16:creationId xmlns:a16="http://schemas.microsoft.com/office/drawing/2014/main" id="{4A3A9E81-D3DE-F947-AFEA-93AFFD870FF1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39EB280-7447-0B43-83D8-CFE4063425C0}"/>
                </a:ext>
              </a:extLst>
            </p:cNvPr>
            <p:cNvGrpSpPr/>
            <p:nvPr/>
          </p:nvGrpSpPr>
          <p:grpSpPr>
            <a:xfrm>
              <a:off x="2403417" y="2449142"/>
              <a:ext cx="709278" cy="643258"/>
              <a:chOff x="2253793" y="3100657"/>
              <a:chExt cx="709278" cy="643258"/>
            </a:xfrm>
          </p:grpSpPr>
          <p:sp>
            <p:nvSpPr>
              <p:cNvPr id="45" name="Parallelogram 6">
                <a:extLst>
                  <a:ext uri="{FF2B5EF4-FFF2-40B4-BE49-F238E27FC236}">
                    <a16:creationId xmlns:a16="http://schemas.microsoft.com/office/drawing/2014/main" id="{9D27EADE-5B76-CF43-8EC5-CFEB1B5E3BF0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Parallelogram 6">
                <a:extLst>
                  <a:ext uri="{FF2B5EF4-FFF2-40B4-BE49-F238E27FC236}">
                    <a16:creationId xmlns:a16="http://schemas.microsoft.com/office/drawing/2014/main" id="{CDC62901-D7B4-0F44-BA2B-6057FDD94F04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47" name="Parallelogram 6">
                <a:extLst>
                  <a:ext uri="{FF2B5EF4-FFF2-40B4-BE49-F238E27FC236}">
                    <a16:creationId xmlns:a16="http://schemas.microsoft.com/office/drawing/2014/main" id="{72BC3724-F292-CB49-B2C2-D0AA872D8B58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9380B1E-B25D-754D-AFD2-4E2849A2FC78}"/>
                </a:ext>
              </a:extLst>
            </p:cNvPr>
            <p:cNvGrpSpPr/>
            <p:nvPr/>
          </p:nvGrpSpPr>
          <p:grpSpPr>
            <a:xfrm>
              <a:off x="2826280" y="2727746"/>
              <a:ext cx="709278" cy="643258"/>
              <a:chOff x="2253793" y="3100657"/>
              <a:chExt cx="709278" cy="643258"/>
            </a:xfrm>
          </p:grpSpPr>
          <p:sp>
            <p:nvSpPr>
              <p:cNvPr id="42" name="Parallelogram 6">
                <a:extLst>
                  <a:ext uri="{FF2B5EF4-FFF2-40B4-BE49-F238E27FC236}">
                    <a16:creationId xmlns:a16="http://schemas.microsoft.com/office/drawing/2014/main" id="{23DA5002-31DF-7549-B569-A5EC83817083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Parallelogram 6">
                <a:extLst>
                  <a:ext uri="{FF2B5EF4-FFF2-40B4-BE49-F238E27FC236}">
                    <a16:creationId xmlns:a16="http://schemas.microsoft.com/office/drawing/2014/main" id="{69888A70-A41E-CD47-BF18-CAD7EC567885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44" name="Parallelogram 6">
                <a:extLst>
                  <a:ext uri="{FF2B5EF4-FFF2-40B4-BE49-F238E27FC236}">
                    <a16:creationId xmlns:a16="http://schemas.microsoft.com/office/drawing/2014/main" id="{936F7A84-0EC4-D649-B6C0-E1350350F1DA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BCE6167-8C21-C747-BC75-3950C66C36E3}"/>
              </a:ext>
            </a:extLst>
          </p:cNvPr>
          <p:cNvGrpSpPr/>
          <p:nvPr/>
        </p:nvGrpSpPr>
        <p:grpSpPr>
          <a:xfrm>
            <a:off x="5753946" y="3502089"/>
            <a:ext cx="2345326" cy="1851679"/>
            <a:chOff x="1317512" y="2216085"/>
            <a:chExt cx="2345326" cy="1851679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859C55C7-6662-334B-8548-9F87A737B217}"/>
                </a:ext>
              </a:extLst>
            </p:cNvPr>
            <p:cNvGrpSpPr/>
            <p:nvPr/>
          </p:nvGrpSpPr>
          <p:grpSpPr>
            <a:xfrm>
              <a:off x="1946049" y="2216085"/>
              <a:ext cx="709278" cy="643258"/>
              <a:chOff x="2253793" y="3100657"/>
              <a:chExt cx="709278" cy="643258"/>
            </a:xfrm>
          </p:grpSpPr>
          <p:sp>
            <p:nvSpPr>
              <p:cNvPr id="84" name="Parallelogram 6">
                <a:extLst>
                  <a:ext uri="{FF2B5EF4-FFF2-40B4-BE49-F238E27FC236}">
                    <a16:creationId xmlns:a16="http://schemas.microsoft.com/office/drawing/2014/main" id="{89C58E66-7F0E-0E43-88A7-FE40EAE1F899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Parallelogram 6">
                <a:extLst>
                  <a:ext uri="{FF2B5EF4-FFF2-40B4-BE49-F238E27FC236}">
                    <a16:creationId xmlns:a16="http://schemas.microsoft.com/office/drawing/2014/main" id="{BA4B852B-D2D3-D746-A6D4-C18FDB6D3387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Parallelogram 6">
                <a:extLst>
                  <a:ext uri="{FF2B5EF4-FFF2-40B4-BE49-F238E27FC236}">
                    <a16:creationId xmlns:a16="http://schemas.microsoft.com/office/drawing/2014/main" id="{5ED955A1-C653-6E48-B3C1-2B47A209A35C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sp>
          <p:nvSpPr>
            <p:cNvPr id="62" name="Parallelogram 6">
              <a:extLst>
                <a:ext uri="{FF2B5EF4-FFF2-40B4-BE49-F238E27FC236}">
                  <a16:creationId xmlns:a16="http://schemas.microsoft.com/office/drawing/2014/main" id="{D686AA10-CBF1-364E-9D48-1E094A584E01}"/>
                </a:ext>
              </a:extLst>
            </p:cNvPr>
            <p:cNvSpPr/>
            <p:nvPr/>
          </p:nvSpPr>
          <p:spPr>
            <a:xfrm rot="1065657" flipH="1">
              <a:off x="1317512" y="3402688"/>
              <a:ext cx="1461159" cy="514759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159" h="514759">
                  <a:moveTo>
                    <a:pt x="0" y="514759"/>
                  </a:moveTo>
                  <a:lnTo>
                    <a:pt x="83833" y="246332"/>
                  </a:lnTo>
                  <a:lnTo>
                    <a:pt x="1461159" y="0"/>
                  </a:lnTo>
                  <a:lnTo>
                    <a:pt x="1378390" y="252440"/>
                  </a:lnTo>
                  <a:lnTo>
                    <a:pt x="0" y="514759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3175"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a:rPr>
                <a:t>Hardware</a:t>
              </a:r>
            </a:p>
          </p:txBody>
        </p:sp>
        <p:sp>
          <p:nvSpPr>
            <p:cNvPr id="63" name="Parallelogram 6">
              <a:extLst>
                <a:ext uri="{FF2B5EF4-FFF2-40B4-BE49-F238E27FC236}">
                  <a16:creationId xmlns:a16="http://schemas.microsoft.com/office/drawing/2014/main" id="{2EB9325A-D437-9240-B826-725810BC2FAF}"/>
                </a:ext>
              </a:extLst>
            </p:cNvPr>
            <p:cNvSpPr/>
            <p:nvPr/>
          </p:nvSpPr>
          <p:spPr>
            <a:xfrm rot="21276883">
              <a:off x="2661601" y="3338537"/>
              <a:ext cx="1001237" cy="729227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78390 w 1448882"/>
                <a:gd name="connsiteY3" fmla="*/ 46690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85365 w 1448882"/>
                <a:gd name="connsiteY3" fmla="*/ 314286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38521 w 1448882"/>
                <a:gd name="connsiteY1" fmla="*/ 45466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882" h="729227">
                  <a:moveTo>
                    <a:pt x="0" y="729227"/>
                  </a:moveTo>
                  <a:lnTo>
                    <a:pt x="38521" y="454660"/>
                  </a:lnTo>
                  <a:lnTo>
                    <a:pt x="1448882" y="0"/>
                  </a:lnTo>
                  <a:lnTo>
                    <a:pt x="1415998" y="258878"/>
                  </a:lnTo>
                  <a:lnTo>
                    <a:pt x="0" y="729227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1ED7903-5AF7-E24F-939B-0797ECDAB9C8}"/>
                </a:ext>
              </a:extLst>
            </p:cNvPr>
            <p:cNvGrpSpPr/>
            <p:nvPr/>
          </p:nvGrpSpPr>
          <p:grpSpPr>
            <a:xfrm>
              <a:off x="1373562" y="2588996"/>
              <a:ext cx="709278" cy="643258"/>
              <a:chOff x="2253793" y="3100657"/>
              <a:chExt cx="709278" cy="643258"/>
            </a:xfrm>
          </p:grpSpPr>
          <p:sp>
            <p:nvSpPr>
              <p:cNvPr id="81" name="Parallelogram 6">
                <a:extLst>
                  <a:ext uri="{FF2B5EF4-FFF2-40B4-BE49-F238E27FC236}">
                    <a16:creationId xmlns:a16="http://schemas.microsoft.com/office/drawing/2014/main" id="{E07DFD5A-3EB5-E742-A8C3-8ED5B73354A6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Parallelogram 6">
                <a:extLst>
                  <a:ext uri="{FF2B5EF4-FFF2-40B4-BE49-F238E27FC236}">
                    <a16:creationId xmlns:a16="http://schemas.microsoft.com/office/drawing/2014/main" id="{510A2B6B-04F9-DC4D-A506-071E7CE532FB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Parallelogram 6">
                <a:extLst>
                  <a:ext uri="{FF2B5EF4-FFF2-40B4-BE49-F238E27FC236}">
                    <a16:creationId xmlns:a16="http://schemas.microsoft.com/office/drawing/2014/main" id="{60CD87F1-F45E-3C44-921F-2EFDCBD67236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9DF3C56D-0563-EE47-BAFB-69C1453DC9C4}"/>
                </a:ext>
              </a:extLst>
            </p:cNvPr>
            <p:cNvGrpSpPr/>
            <p:nvPr/>
          </p:nvGrpSpPr>
          <p:grpSpPr>
            <a:xfrm>
              <a:off x="1792813" y="2837191"/>
              <a:ext cx="709278" cy="643258"/>
              <a:chOff x="2253793" y="3100657"/>
              <a:chExt cx="709278" cy="643258"/>
            </a:xfrm>
          </p:grpSpPr>
          <p:sp>
            <p:nvSpPr>
              <p:cNvPr id="78" name="Parallelogram 6">
                <a:extLst>
                  <a:ext uri="{FF2B5EF4-FFF2-40B4-BE49-F238E27FC236}">
                    <a16:creationId xmlns:a16="http://schemas.microsoft.com/office/drawing/2014/main" id="{BB425DDD-3CC1-604E-AC61-D1B1E433A4C8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Parallelogram 6">
                <a:extLst>
                  <a:ext uri="{FF2B5EF4-FFF2-40B4-BE49-F238E27FC236}">
                    <a16:creationId xmlns:a16="http://schemas.microsoft.com/office/drawing/2014/main" id="{27D3DBC4-8A9F-6249-B939-83B562AD92D8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Parallelogram 6">
                <a:extLst>
                  <a:ext uri="{FF2B5EF4-FFF2-40B4-BE49-F238E27FC236}">
                    <a16:creationId xmlns:a16="http://schemas.microsoft.com/office/drawing/2014/main" id="{19611AEE-9042-DC45-AFB6-43DC0FA77A9D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1FD6E956-6433-E448-AA71-68FA195DF558}"/>
                </a:ext>
              </a:extLst>
            </p:cNvPr>
            <p:cNvGrpSpPr/>
            <p:nvPr/>
          </p:nvGrpSpPr>
          <p:grpSpPr>
            <a:xfrm>
              <a:off x="2253793" y="3100657"/>
              <a:ext cx="709278" cy="643258"/>
              <a:chOff x="2253793" y="3100657"/>
              <a:chExt cx="709278" cy="643258"/>
            </a:xfrm>
          </p:grpSpPr>
          <p:sp>
            <p:nvSpPr>
              <p:cNvPr id="75" name="Parallelogram 6">
                <a:extLst>
                  <a:ext uri="{FF2B5EF4-FFF2-40B4-BE49-F238E27FC236}">
                    <a16:creationId xmlns:a16="http://schemas.microsoft.com/office/drawing/2014/main" id="{A7D7C3C8-3F19-C244-916B-4769C95E5940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Parallelogram 6">
                <a:extLst>
                  <a:ext uri="{FF2B5EF4-FFF2-40B4-BE49-F238E27FC236}">
                    <a16:creationId xmlns:a16="http://schemas.microsoft.com/office/drawing/2014/main" id="{5FC660A5-1490-9B4E-9612-1BC585261507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77" name="Parallelogram 6">
                <a:extLst>
                  <a:ext uri="{FF2B5EF4-FFF2-40B4-BE49-F238E27FC236}">
                    <a16:creationId xmlns:a16="http://schemas.microsoft.com/office/drawing/2014/main" id="{A35C60D5-0994-9A44-9DFB-48805CA61222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8456C3D-FE0A-874C-8DF2-63A468A0D12D}"/>
                </a:ext>
              </a:extLst>
            </p:cNvPr>
            <p:cNvGrpSpPr/>
            <p:nvPr/>
          </p:nvGrpSpPr>
          <p:grpSpPr>
            <a:xfrm>
              <a:off x="2403417" y="2449142"/>
              <a:ext cx="709278" cy="643258"/>
              <a:chOff x="2253793" y="3100657"/>
              <a:chExt cx="709278" cy="643258"/>
            </a:xfrm>
          </p:grpSpPr>
          <p:sp>
            <p:nvSpPr>
              <p:cNvPr id="72" name="Parallelogram 6">
                <a:extLst>
                  <a:ext uri="{FF2B5EF4-FFF2-40B4-BE49-F238E27FC236}">
                    <a16:creationId xmlns:a16="http://schemas.microsoft.com/office/drawing/2014/main" id="{00ACCB65-1AF9-7A4E-9C66-274F6EA8B819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Parallelogram 6">
                <a:extLst>
                  <a:ext uri="{FF2B5EF4-FFF2-40B4-BE49-F238E27FC236}">
                    <a16:creationId xmlns:a16="http://schemas.microsoft.com/office/drawing/2014/main" id="{9059C701-AB15-B443-85DC-770EBD1B8212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74" name="Parallelogram 6">
                <a:extLst>
                  <a:ext uri="{FF2B5EF4-FFF2-40B4-BE49-F238E27FC236}">
                    <a16:creationId xmlns:a16="http://schemas.microsoft.com/office/drawing/2014/main" id="{741571F4-A548-5742-B742-CACA33409444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EB0239E5-29D1-844C-90FF-1B40BFD29B15}"/>
                </a:ext>
              </a:extLst>
            </p:cNvPr>
            <p:cNvGrpSpPr/>
            <p:nvPr/>
          </p:nvGrpSpPr>
          <p:grpSpPr>
            <a:xfrm>
              <a:off x="2826280" y="2727746"/>
              <a:ext cx="709278" cy="643258"/>
              <a:chOff x="2253793" y="3100657"/>
              <a:chExt cx="709278" cy="643258"/>
            </a:xfrm>
          </p:grpSpPr>
          <p:sp>
            <p:nvSpPr>
              <p:cNvPr id="69" name="Parallelogram 6">
                <a:extLst>
                  <a:ext uri="{FF2B5EF4-FFF2-40B4-BE49-F238E27FC236}">
                    <a16:creationId xmlns:a16="http://schemas.microsoft.com/office/drawing/2014/main" id="{F9975780-D6E2-864E-BDCE-BB9E8B2A8B6F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Parallelogram 6">
                <a:extLst>
                  <a:ext uri="{FF2B5EF4-FFF2-40B4-BE49-F238E27FC236}">
                    <a16:creationId xmlns:a16="http://schemas.microsoft.com/office/drawing/2014/main" id="{DB726C5F-4596-114B-9171-321D26263B51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71" name="Parallelogram 6">
                <a:extLst>
                  <a:ext uri="{FF2B5EF4-FFF2-40B4-BE49-F238E27FC236}">
                    <a16:creationId xmlns:a16="http://schemas.microsoft.com/office/drawing/2014/main" id="{7F20996C-3DA1-4542-85C3-419264380369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C459C825-16ED-5846-8216-5A12519ACE39}"/>
              </a:ext>
            </a:extLst>
          </p:cNvPr>
          <p:cNvGrpSpPr/>
          <p:nvPr/>
        </p:nvGrpSpPr>
        <p:grpSpPr>
          <a:xfrm>
            <a:off x="3215796" y="3473274"/>
            <a:ext cx="2345326" cy="1851679"/>
            <a:chOff x="1317512" y="2216085"/>
            <a:chExt cx="2345326" cy="1851679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C7DC9E64-A55E-944B-BB76-52D4BE6294E6}"/>
                </a:ext>
              </a:extLst>
            </p:cNvPr>
            <p:cNvGrpSpPr/>
            <p:nvPr/>
          </p:nvGrpSpPr>
          <p:grpSpPr>
            <a:xfrm>
              <a:off x="1946049" y="2216085"/>
              <a:ext cx="709278" cy="643258"/>
              <a:chOff x="2253793" y="3100657"/>
              <a:chExt cx="709278" cy="643258"/>
            </a:xfrm>
          </p:grpSpPr>
          <p:sp>
            <p:nvSpPr>
              <p:cNvPr id="165" name="Parallelogram 6">
                <a:extLst>
                  <a:ext uri="{FF2B5EF4-FFF2-40B4-BE49-F238E27FC236}">
                    <a16:creationId xmlns:a16="http://schemas.microsoft.com/office/drawing/2014/main" id="{4559E608-3ADB-E545-AD4B-984D573F6FF4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Parallelogram 6">
                <a:extLst>
                  <a:ext uri="{FF2B5EF4-FFF2-40B4-BE49-F238E27FC236}">
                    <a16:creationId xmlns:a16="http://schemas.microsoft.com/office/drawing/2014/main" id="{2ADA7289-4101-E441-A944-AFB16045E289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Parallelogram 6">
                <a:extLst>
                  <a:ext uri="{FF2B5EF4-FFF2-40B4-BE49-F238E27FC236}">
                    <a16:creationId xmlns:a16="http://schemas.microsoft.com/office/drawing/2014/main" id="{A000A569-516F-7F46-AFCA-3821AC829C80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sp>
          <p:nvSpPr>
            <p:cNvPr id="143" name="Parallelogram 6">
              <a:extLst>
                <a:ext uri="{FF2B5EF4-FFF2-40B4-BE49-F238E27FC236}">
                  <a16:creationId xmlns:a16="http://schemas.microsoft.com/office/drawing/2014/main" id="{D77E9529-F7C6-0B47-BCBA-A13814CAB75C}"/>
                </a:ext>
              </a:extLst>
            </p:cNvPr>
            <p:cNvSpPr/>
            <p:nvPr/>
          </p:nvSpPr>
          <p:spPr>
            <a:xfrm rot="1065657" flipH="1">
              <a:off x="1317512" y="3402688"/>
              <a:ext cx="1461159" cy="514759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159" h="514759">
                  <a:moveTo>
                    <a:pt x="0" y="514759"/>
                  </a:moveTo>
                  <a:lnTo>
                    <a:pt x="83833" y="246332"/>
                  </a:lnTo>
                  <a:lnTo>
                    <a:pt x="1461159" y="0"/>
                  </a:lnTo>
                  <a:lnTo>
                    <a:pt x="1378390" y="252440"/>
                  </a:lnTo>
                  <a:lnTo>
                    <a:pt x="0" y="514759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3175"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a:rPr>
                <a:t>Hardware</a:t>
              </a:r>
            </a:p>
          </p:txBody>
        </p:sp>
        <p:sp>
          <p:nvSpPr>
            <p:cNvPr id="144" name="Parallelogram 6">
              <a:extLst>
                <a:ext uri="{FF2B5EF4-FFF2-40B4-BE49-F238E27FC236}">
                  <a16:creationId xmlns:a16="http://schemas.microsoft.com/office/drawing/2014/main" id="{5E8A55D5-7348-514E-80DE-34DBE0C90783}"/>
                </a:ext>
              </a:extLst>
            </p:cNvPr>
            <p:cNvSpPr/>
            <p:nvPr/>
          </p:nvSpPr>
          <p:spPr>
            <a:xfrm rot="21276883">
              <a:off x="2661601" y="3338537"/>
              <a:ext cx="1001237" cy="729227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78390 w 1448882"/>
                <a:gd name="connsiteY3" fmla="*/ 46690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85365 w 1448882"/>
                <a:gd name="connsiteY3" fmla="*/ 314286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38521 w 1448882"/>
                <a:gd name="connsiteY1" fmla="*/ 45466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882" h="729227">
                  <a:moveTo>
                    <a:pt x="0" y="729227"/>
                  </a:moveTo>
                  <a:lnTo>
                    <a:pt x="38521" y="454660"/>
                  </a:lnTo>
                  <a:lnTo>
                    <a:pt x="1448882" y="0"/>
                  </a:lnTo>
                  <a:lnTo>
                    <a:pt x="1415998" y="258878"/>
                  </a:lnTo>
                  <a:lnTo>
                    <a:pt x="0" y="729227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15AEE151-D97B-BE45-B257-81F000B7603F}"/>
                </a:ext>
              </a:extLst>
            </p:cNvPr>
            <p:cNvGrpSpPr/>
            <p:nvPr/>
          </p:nvGrpSpPr>
          <p:grpSpPr>
            <a:xfrm>
              <a:off x="1373562" y="2588996"/>
              <a:ext cx="709278" cy="643258"/>
              <a:chOff x="2253793" y="3100657"/>
              <a:chExt cx="709278" cy="643258"/>
            </a:xfrm>
          </p:grpSpPr>
          <p:sp>
            <p:nvSpPr>
              <p:cNvPr id="162" name="Parallelogram 6">
                <a:extLst>
                  <a:ext uri="{FF2B5EF4-FFF2-40B4-BE49-F238E27FC236}">
                    <a16:creationId xmlns:a16="http://schemas.microsoft.com/office/drawing/2014/main" id="{40EA3616-55A3-784D-A921-E76D97AADB34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Parallelogram 6">
                <a:extLst>
                  <a:ext uri="{FF2B5EF4-FFF2-40B4-BE49-F238E27FC236}">
                    <a16:creationId xmlns:a16="http://schemas.microsoft.com/office/drawing/2014/main" id="{778E4EFB-B15B-6B43-A3A7-6787D315B3BA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Parallelogram 6">
                <a:extLst>
                  <a:ext uri="{FF2B5EF4-FFF2-40B4-BE49-F238E27FC236}">
                    <a16:creationId xmlns:a16="http://schemas.microsoft.com/office/drawing/2014/main" id="{69B3EB76-1D57-1643-A0A8-20FE74574C17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8733D47C-8147-F848-8C61-242C573F94A6}"/>
                </a:ext>
              </a:extLst>
            </p:cNvPr>
            <p:cNvGrpSpPr/>
            <p:nvPr/>
          </p:nvGrpSpPr>
          <p:grpSpPr>
            <a:xfrm>
              <a:off x="1792813" y="2837191"/>
              <a:ext cx="709278" cy="643258"/>
              <a:chOff x="2253793" y="3100657"/>
              <a:chExt cx="709278" cy="643258"/>
            </a:xfrm>
          </p:grpSpPr>
          <p:sp>
            <p:nvSpPr>
              <p:cNvPr id="159" name="Parallelogram 6">
                <a:extLst>
                  <a:ext uri="{FF2B5EF4-FFF2-40B4-BE49-F238E27FC236}">
                    <a16:creationId xmlns:a16="http://schemas.microsoft.com/office/drawing/2014/main" id="{C5E2A0DE-C8F6-1249-A89C-CEE69F8C3A1C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Parallelogram 6">
                <a:extLst>
                  <a:ext uri="{FF2B5EF4-FFF2-40B4-BE49-F238E27FC236}">
                    <a16:creationId xmlns:a16="http://schemas.microsoft.com/office/drawing/2014/main" id="{7F75FA8D-040E-1A4A-A25F-C5F413D962E9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Parallelogram 6">
                <a:extLst>
                  <a:ext uri="{FF2B5EF4-FFF2-40B4-BE49-F238E27FC236}">
                    <a16:creationId xmlns:a16="http://schemas.microsoft.com/office/drawing/2014/main" id="{4D946E61-81F9-FB46-897F-2C383DB63662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5B6BB5E2-0261-1141-A203-4B61563D1D14}"/>
                </a:ext>
              </a:extLst>
            </p:cNvPr>
            <p:cNvGrpSpPr/>
            <p:nvPr/>
          </p:nvGrpSpPr>
          <p:grpSpPr>
            <a:xfrm>
              <a:off x="2253793" y="3100657"/>
              <a:ext cx="709278" cy="643258"/>
              <a:chOff x="2253793" y="3100657"/>
              <a:chExt cx="709278" cy="643258"/>
            </a:xfrm>
          </p:grpSpPr>
          <p:sp>
            <p:nvSpPr>
              <p:cNvPr id="156" name="Parallelogram 6">
                <a:extLst>
                  <a:ext uri="{FF2B5EF4-FFF2-40B4-BE49-F238E27FC236}">
                    <a16:creationId xmlns:a16="http://schemas.microsoft.com/office/drawing/2014/main" id="{CFD330E6-6188-A949-BCC2-7FB511B9A11C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Parallelogram 6">
                <a:extLst>
                  <a:ext uri="{FF2B5EF4-FFF2-40B4-BE49-F238E27FC236}">
                    <a16:creationId xmlns:a16="http://schemas.microsoft.com/office/drawing/2014/main" id="{418FA5DD-7AFE-2E4D-9E7D-52227663057C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158" name="Parallelogram 6">
                <a:extLst>
                  <a:ext uri="{FF2B5EF4-FFF2-40B4-BE49-F238E27FC236}">
                    <a16:creationId xmlns:a16="http://schemas.microsoft.com/office/drawing/2014/main" id="{602CABAF-09E6-1742-A5C8-22EF1E016B90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A0D6C959-BFC5-474F-B1C5-5C01E66B59CF}"/>
                </a:ext>
              </a:extLst>
            </p:cNvPr>
            <p:cNvGrpSpPr/>
            <p:nvPr/>
          </p:nvGrpSpPr>
          <p:grpSpPr>
            <a:xfrm>
              <a:off x="2403417" y="2449142"/>
              <a:ext cx="709278" cy="643258"/>
              <a:chOff x="2253793" y="3100657"/>
              <a:chExt cx="709278" cy="643258"/>
            </a:xfrm>
          </p:grpSpPr>
          <p:sp>
            <p:nvSpPr>
              <p:cNvPr id="153" name="Parallelogram 6">
                <a:extLst>
                  <a:ext uri="{FF2B5EF4-FFF2-40B4-BE49-F238E27FC236}">
                    <a16:creationId xmlns:a16="http://schemas.microsoft.com/office/drawing/2014/main" id="{4EA5AD50-1604-6F4D-8520-2B12351F3CC1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Parallelogram 6">
                <a:extLst>
                  <a:ext uri="{FF2B5EF4-FFF2-40B4-BE49-F238E27FC236}">
                    <a16:creationId xmlns:a16="http://schemas.microsoft.com/office/drawing/2014/main" id="{DB0536C1-B3E7-8B48-89F3-C3AE92F3EE75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155" name="Parallelogram 6">
                <a:extLst>
                  <a:ext uri="{FF2B5EF4-FFF2-40B4-BE49-F238E27FC236}">
                    <a16:creationId xmlns:a16="http://schemas.microsoft.com/office/drawing/2014/main" id="{27B31BD6-0A50-C24D-B786-B74611526146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9EF27B29-6F85-EA4E-BB3E-8586FD466CDC}"/>
                </a:ext>
              </a:extLst>
            </p:cNvPr>
            <p:cNvGrpSpPr/>
            <p:nvPr/>
          </p:nvGrpSpPr>
          <p:grpSpPr>
            <a:xfrm>
              <a:off x="2826280" y="2727746"/>
              <a:ext cx="709278" cy="643258"/>
              <a:chOff x="2253793" y="3100657"/>
              <a:chExt cx="709278" cy="643258"/>
            </a:xfrm>
          </p:grpSpPr>
          <p:sp>
            <p:nvSpPr>
              <p:cNvPr id="150" name="Parallelogram 6">
                <a:extLst>
                  <a:ext uri="{FF2B5EF4-FFF2-40B4-BE49-F238E27FC236}">
                    <a16:creationId xmlns:a16="http://schemas.microsoft.com/office/drawing/2014/main" id="{E015F994-1633-2B4A-BEDE-89434CF930F6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Parallelogram 6">
                <a:extLst>
                  <a:ext uri="{FF2B5EF4-FFF2-40B4-BE49-F238E27FC236}">
                    <a16:creationId xmlns:a16="http://schemas.microsoft.com/office/drawing/2014/main" id="{FE0D1729-C9B9-4845-AAB2-4C5D87A2E2B0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152" name="Parallelogram 6">
                <a:extLst>
                  <a:ext uri="{FF2B5EF4-FFF2-40B4-BE49-F238E27FC236}">
                    <a16:creationId xmlns:a16="http://schemas.microsoft.com/office/drawing/2014/main" id="{1A7044A8-3844-494A-9837-1603AE7691ED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B4517B98-D14F-3C4C-8C7F-0D47CF3C0F8D}"/>
              </a:ext>
            </a:extLst>
          </p:cNvPr>
          <p:cNvGrpSpPr/>
          <p:nvPr/>
        </p:nvGrpSpPr>
        <p:grpSpPr>
          <a:xfrm>
            <a:off x="649477" y="1269516"/>
            <a:ext cx="2345326" cy="1851679"/>
            <a:chOff x="1317512" y="2216085"/>
            <a:chExt cx="2345326" cy="1851679"/>
          </a:xfrm>
        </p:grpSpPr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3A39ECDE-F780-8143-B5D9-6BB7DB283AF1}"/>
                </a:ext>
              </a:extLst>
            </p:cNvPr>
            <p:cNvGrpSpPr/>
            <p:nvPr/>
          </p:nvGrpSpPr>
          <p:grpSpPr>
            <a:xfrm>
              <a:off x="1946049" y="2216085"/>
              <a:ext cx="709278" cy="643258"/>
              <a:chOff x="2253793" y="3100657"/>
              <a:chExt cx="709278" cy="643258"/>
            </a:xfrm>
          </p:grpSpPr>
          <p:sp>
            <p:nvSpPr>
              <p:cNvPr id="192" name="Parallelogram 6">
                <a:extLst>
                  <a:ext uri="{FF2B5EF4-FFF2-40B4-BE49-F238E27FC236}">
                    <a16:creationId xmlns:a16="http://schemas.microsoft.com/office/drawing/2014/main" id="{B83C46FB-573D-694A-8E87-7C124AD43E7C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Parallelogram 6">
                <a:extLst>
                  <a:ext uri="{FF2B5EF4-FFF2-40B4-BE49-F238E27FC236}">
                    <a16:creationId xmlns:a16="http://schemas.microsoft.com/office/drawing/2014/main" id="{9006829A-478B-0A41-89D0-ED7EF66F3D64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Parallelogram 6">
                <a:extLst>
                  <a:ext uri="{FF2B5EF4-FFF2-40B4-BE49-F238E27FC236}">
                    <a16:creationId xmlns:a16="http://schemas.microsoft.com/office/drawing/2014/main" id="{B76DB831-377A-8A41-9737-F62E9AB04A76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sp>
          <p:nvSpPr>
            <p:cNvPr id="170" name="Parallelogram 6">
              <a:extLst>
                <a:ext uri="{FF2B5EF4-FFF2-40B4-BE49-F238E27FC236}">
                  <a16:creationId xmlns:a16="http://schemas.microsoft.com/office/drawing/2014/main" id="{7AE6929B-FBFE-D94A-9F11-0BCD567C4A3F}"/>
                </a:ext>
              </a:extLst>
            </p:cNvPr>
            <p:cNvSpPr/>
            <p:nvPr/>
          </p:nvSpPr>
          <p:spPr>
            <a:xfrm rot="1065657" flipH="1">
              <a:off x="1317512" y="3402688"/>
              <a:ext cx="1461159" cy="514759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159" h="514759">
                  <a:moveTo>
                    <a:pt x="0" y="514759"/>
                  </a:moveTo>
                  <a:lnTo>
                    <a:pt x="83833" y="246332"/>
                  </a:lnTo>
                  <a:lnTo>
                    <a:pt x="1461159" y="0"/>
                  </a:lnTo>
                  <a:lnTo>
                    <a:pt x="1378390" y="252440"/>
                  </a:lnTo>
                  <a:lnTo>
                    <a:pt x="0" y="514759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3175"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a:rPr>
                <a:t>Hardware</a:t>
              </a:r>
            </a:p>
          </p:txBody>
        </p:sp>
        <p:sp>
          <p:nvSpPr>
            <p:cNvPr id="171" name="Parallelogram 6">
              <a:extLst>
                <a:ext uri="{FF2B5EF4-FFF2-40B4-BE49-F238E27FC236}">
                  <a16:creationId xmlns:a16="http://schemas.microsoft.com/office/drawing/2014/main" id="{A78BEDFA-8552-D64A-824C-0AC2E50F19F3}"/>
                </a:ext>
              </a:extLst>
            </p:cNvPr>
            <p:cNvSpPr/>
            <p:nvPr/>
          </p:nvSpPr>
          <p:spPr>
            <a:xfrm rot="21276883">
              <a:off x="2661601" y="3338537"/>
              <a:ext cx="1001237" cy="729227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78390 w 1448882"/>
                <a:gd name="connsiteY3" fmla="*/ 46690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85365 w 1448882"/>
                <a:gd name="connsiteY3" fmla="*/ 314286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38521 w 1448882"/>
                <a:gd name="connsiteY1" fmla="*/ 45466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882" h="729227">
                  <a:moveTo>
                    <a:pt x="0" y="729227"/>
                  </a:moveTo>
                  <a:lnTo>
                    <a:pt x="38521" y="454660"/>
                  </a:lnTo>
                  <a:lnTo>
                    <a:pt x="1448882" y="0"/>
                  </a:lnTo>
                  <a:lnTo>
                    <a:pt x="1415998" y="258878"/>
                  </a:lnTo>
                  <a:lnTo>
                    <a:pt x="0" y="729227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2EA59850-A554-0C41-AF8C-A208A58C9765}"/>
                </a:ext>
              </a:extLst>
            </p:cNvPr>
            <p:cNvGrpSpPr/>
            <p:nvPr/>
          </p:nvGrpSpPr>
          <p:grpSpPr>
            <a:xfrm>
              <a:off x="1373562" y="2588996"/>
              <a:ext cx="709278" cy="643258"/>
              <a:chOff x="2253793" y="3100657"/>
              <a:chExt cx="709278" cy="643258"/>
            </a:xfrm>
          </p:grpSpPr>
          <p:sp>
            <p:nvSpPr>
              <p:cNvPr id="189" name="Parallelogram 6">
                <a:extLst>
                  <a:ext uri="{FF2B5EF4-FFF2-40B4-BE49-F238E27FC236}">
                    <a16:creationId xmlns:a16="http://schemas.microsoft.com/office/drawing/2014/main" id="{56245806-F8B7-0E45-8E88-B3D32CF72809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Parallelogram 6">
                <a:extLst>
                  <a:ext uri="{FF2B5EF4-FFF2-40B4-BE49-F238E27FC236}">
                    <a16:creationId xmlns:a16="http://schemas.microsoft.com/office/drawing/2014/main" id="{29719A9C-FF00-BC45-AA60-AECB8685EE53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Parallelogram 6">
                <a:extLst>
                  <a:ext uri="{FF2B5EF4-FFF2-40B4-BE49-F238E27FC236}">
                    <a16:creationId xmlns:a16="http://schemas.microsoft.com/office/drawing/2014/main" id="{9B4A923E-DAED-8C40-968B-80710A26C628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F4E1F8CE-57A5-1944-80CE-AB406BDBDBC2}"/>
                </a:ext>
              </a:extLst>
            </p:cNvPr>
            <p:cNvGrpSpPr/>
            <p:nvPr/>
          </p:nvGrpSpPr>
          <p:grpSpPr>
            <a:xfrm>
              <a:off x="1792813" y="2837191"/>
              <a:ext cx="709278" cy="643258"/>
              <a:chOff x="2253793" y="3100657"/>
              <a:chExt cx="709278" cy="643258"/>
            </a:xfrm>
          </p:grpSpPr>
          <p:sp>
            <p:nvSpPr>
              <p:cNvPr id="186" name="Parallelogram 6">
                <a:extLst>
                  <a:ext uri="{FF2B5EF4-FFF2-40B4-BE49-F238E27FC236}">
                    <a16:creationId xmlns:a16="http://schemas.microsoft.com/office/drawing/2014/main" id="{20B641FF-A83C-5D4E-9830-A0F352372438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Parallelogram 6">
                <a:extLst>
                  <a:ext uri="{FF2B5EF4-FFF2-40B4-BE49-F238E27FC236}">
                    <a16:creationId xmlns:a16="http://schemas.microsoft.com/office/drawing/2014/main" id="{F4297C23-81AC-8B4A-998C-7276DE01FE49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Parallelogram 6">
                <a:extLst>
                  <a:ext uri="{FF2B5EF4-FFF2-40B4-BE49-F238E27FC236}">
                    <a16:creationId xmlns:a16="http://schemas.microsoft.com/office/drawing/2014/main" id="{CFD1CD30-60F2-734D-9B2A-9F91FB92EBBA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EA5DBC3A-ABAF-2648-BC1E-3E75F53B8089}"/>
                </a:ext>
              </a:extLst>
            </p:cNvPr>
            <p:cNvGrpSpPr/>
            <p:nvPr/>
          </p:nvGrpSpPr>
          <p:grpSpPr>
            <a:xfrm>
              <a:off x="2253793" y="3100657"/>
              <a:ext cx="709278" cy="643258"/>
              <a:chOff x="2253793" y="3100657"/>
              <a:chExt cx="709278" cy="643258"/>
            </a:xfrm>
          </p:grpSpPr>
          <p:sp>
            <p:nvSpPr>
              <p:cNvPr id="183" name="Parallelogram 6">
                <a:extLst>
                  <a:ext uri="{FF2B5EF4-FFF2-40B4-BE49-F238E27FC236}">
                    <a16:creationId xmlns:a16="http://schemas.microsoft.com/office/drawing/2014/main" id="{5172EE32-D945-B244-A726-E567611A742B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Parallelogram 6">
                <a:extLst>
                  <a:ext uri="{FF2B5EF4-FFF2-40B4-BE49-F238E27FC236}">
                    <a16:creationId xmlns:a16="http://schemas.microsoft.com/office/drawing/2014/main" id="{B62AE725-D5A5-A249-9FFE-4C9F30EB51B1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185" name="Parallelogram 6">
                <a:extLst>
                  <a:ext uri="{FF2B5EF4-FFF2-40B4-BE49-F238E27FC236}">
                    <a16:creationId xmlns:a16="http://schemas.microsoft.com/office/drawing/2014/main" id="{F558735E-DCEF-A746-B157-BD1FED7152F0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02F85C3D-6B87-AC42-9A2B-3F02C28CB267}"/>
                </a:ext>
              </a:extLst>
            </p:cNvPr>
            <p:cNvGrpSpPr/>
            <p:nvPr/>
          </p:nvGrpSpPr>
          <p:grpSpPr>
            <a:xfrm>
              <a:off x="2403417" y="2449142"/>
              <a:ext cx="709278" cy="643258"/>
              <a:chOff x="2253793" y="3100657"/>
              <a:chExt cx="709278" cy="643258"/>
            </a:xfrm>
          </p:grpSpPr>
          <p:sp>
            <p:nvSpPr>
              <p:cNvPr id="180" name="Parallelogram 6">
                <a:extLst>
                  <a:ext uri="{FF2B5EF4-FFF2-40B4-BE49-F238E27FC236}">
                    <a16:creationId xmlns:a16="http://schemas.microsoft.com/office/drawing/2014/main" id="{AB3363CF-1911-E642-A77F-2278A0370756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Parallelogram 6">
                <a:extLst>
                  <a:ext uri="{FF2B5EF4-FFF2-40B4-BE49-F238E27FC236}">
                    <a16:creationId xmlns:a16="http://schemas.microsoft.com/office/drawing/2014/main" id="{3030F8D4-50D1-6944-95FD-EB70421921B1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182" name="Parallelogram 6">
                <a:extLst>
                  <a:ext uri="{FF2B5EF4-FFF2-40B4-BE49-F238E27FC236}">
                    <a16:creationId xmlns:a16="http://schemas.microsoft.com/office/drawing/2014/main" id="{9EFCD600-551D-5147-A5C9-B87A0032556C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27F86E90-ABE0-514A-AEE0-1A3F7BEF79F5}"/>
                </a:ext>
              </a:extLst>
            </p:cNvPr>
            <p:cNvGrpSpPr/>
            <p:nvPr/>
          </p:nvGrpSpPr>
          <p:grpSpPr>
            <a:xfrm>
              <a:off x="2826280" y="2727746"/>
              <a:ext cx="709278" cy="643258"/>
              <a:chOff x="2253793" y="3100657"/>
              <a:chExt cx="709278" cy="643258"/>
            </a:xfrm>
          </p:grpSpPr>
          <p:sp>
            <p:nvSpPr>
              <p:cNvPr id="177" name="Parallelogram 6">
                <a:extLst>
                  <a:ext uri="{FF2B5EF4-FFF2-40B4-BE49-F238E27FC236}">
                    <a16:creationId xmlns:a16="http://schemas.microsoft.com/office/drawing/2014/main" id="{1827BF38-2B8F-1042-8271-E7BBB9318047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Parallelogram 6">
                <a:extLst>
                  <a:ext uri="{FF2B5EF4-FFF2-40B4-BE49-F238E27FC236}">
                    <a16:creationId xmlns:a16="http://schemas.microsoft.com/office/drawing/2014/main" id="{50DA8423-1F12-114D-957E-1231BE641047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179" name="Parallelogram 6">
                <a:extLst>
                  <a:ext uri="{FF2B5EF4-FFF2-40B4-BE49-F238E27FC236}">
                    <a16:creationId xmlns:a16="http://schemas.microsoft.com/office/drawing/2014/main" id="{CE64E8DD-AC70-4449-AD26-2F972D4116BE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958890FC-A584-F348-84F8-45BBF93F8439}"/>
              </a:ext>
            </a:extLst>
          </p:cNvPr>
          <p:cNvGrpSpPr/>
          <p:nvPr/>
        </p:nvGrpSpPr>
        <p:grpSpPr>
          <a:xfrm>
            <a:off x="5710254" y="1342605"/>
            <a:ext cx="2345326" cy="1851679"/>
            <a:chOff x="1317512" y="2216085"/>
            <a:chExt cx="2345326" cy="1851679"/>
          </a:xfrm>
        </p:grpSpPr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4644AE1C-30FF-DF44-83A8-3889396D603D}"/>
                </a:ext>
              </a:extLst>
            </p:cNvPr>
            <p:cNvGrpSpPr/>
            <p:nvPr/>
          </p:nvGrpSpPr>
          <p:grpSpPr>
            <a:xfrm>
              <a:off x="1946049" y="2216085"/>
              <a:ext cx="709278" cy="643258"/>
              <a:chOff x="2253793" y="3100657"/>
              <a:chExt cx="709278" cy="643258"/>
            </a:xfrm>
          </p:grpSpPr>
          <p:sp>
            <p:nvSpPr>
              <p:cNvPr id="219" name="Parallelogram 6">
                <a:extLst>
                  <a:ext uri="{FF2B5EF4-FFF2-40B4-BE49-F238E27FC236}">
                    <a16:creationId xmlns:a16="http://schemas.microsoft.com/office/drawing/2014/main" id="{14E548E6-2C83-5542-9DEA-C8ECB51B4F27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Parallelogram 6">
                <a:extLst>
                  <a:ext uri="{FF2B5EF4-FFF2-40B4-BE49-F238E27FC236}">
                    <a16:creationId xmlns:a16="http://schemas.microsoft.com/office/drawing/2014/main" id="{9F5F7BB2-9087-8E4B-BA7F-85CE0CFA582B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Parallelogram 6">
                <a:extLst>
                  <a:ext uri="{FF2B5EF4-FFF2-40B4-BE49-F238E27FC236}">
                    <a16:creationId xmlns:a16="http://schemas.microsoft.com/office/drawing/2014/main" id="{E68F91B9-B7DE-1647-8E94-5E38CEB5AEEA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sp>
          <p:nvSpPr>
            <p:cNvPr id="197" name="Parallelogram 6">
              <a:extLst>
                <a:ext uri="{FF2B5EF4-FFF2-40B4-BE49-F238E27FC236}">
                  <a16:creationId xmlns:a16="http://schemas.microsoft.com/office/drawing/2014/main" id="{456B4868-F9A3-4D4C-813C-44ACAF4A6B55}"/>
                </a:ext>
              </a:extLst>
            </p:cNvPr>
            <p:cNvSpPr/>
            <p:nvPr/>
          </p:nvSpPr>
          <p:spPr>
            <a:xfrm rot="1065657" flipH="1">
              <a:off x="1317512" y="3402688"/>
              <a:ext cx="1461159" cy="514759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159" h="514759">
                  <a:moveTo>
                    <a:pt x="0" y="514759"/>
                  </a:moveTo>
                  <a:lnTo>
                    <a:pt x="83833" y="246332"/>
                  </a:lnTo>
                  <a:lnTo>
                    <a:pt x="1461159" y="0"/>
                  </a:lnTo>
                  <a:lnTo>
                    <a:pt x="1378390" y="252440"/>
                  </a:lnTo>
                  <a:lnTo>
                    <a:pt x="0" y="514759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3175"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a:rPr>
                <a:t>Hardware</a:t>
              </a:r>
            </a:p>
          </p:txBody>
        </p:sp>
        <p:sp>
          <p:nvSpPr>
            <p:cNvPr id="198" name="Parallelogram 6">
              <a:extLst>
                <a:ext uri="{FF2B5EF4-FFF2-40B4-BE49-F238E27FC236}">
                  <a16:creationId xmlns:a16="http://schemas.microsoft.com/office/drawing/2014/main" id="{379A05CF-CDE9-9345-9132-3B742EE074A5}"/>
                </a:ext>
              </a:extLst>
            </p:cNvPr>
            <p:cNvSpPr/>
            <p:nvPr/>
          </p:nvSpPr>
          <p:spPr>
            <a:xfrm rot="21276883">
              <a:off x="2661601" y="3338537"/>
              <a:ext cx="1001237" cy="729227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78390 w 1448882"/>
                <a:gd name="connsiteY3" fmla="*/ 46690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85365 w 1448882"/>
                <a:gd name="connsiteY3" fmla="*/ 314286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38521 w 1448882"/>
                <a:gd name="connsiteY1" fmla="*/ 45466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882" h="729227">
                  <a:moveTo>
                    <a:pt x="0" y="729227"/>
                  </a:moveTo>
                  <a:lnTo>
                    <a:pt x="38521" y="454660"/>
                  </a:lnTo>
                  <a:lnTo>
                    <a:pt x="1448882" y="0"/>
                  </a:lnTo>
                  <a:lnTo>
                    <a:pt x="1415998" y="258878"/>
                  </a:lnTo>
                  <a:lnTo>
                    <a:pt x="0" y="729227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E7A6FB0F-BB4E-304D-B90B-77B45DD36EF7}"/>
                </a:ext>
              </a:extLst>
            </p:cNvPr>
            <p:cNvGrpSpPr/>
            <p:nvPr/>
          </p:nvGrpSpPr>
          <p:grpSpPr>
            <a:xfrm>
              <a:off x="1373562" y="2588996"/>
              <a:ext cx="709278" cy="643258"/>
              <a:chOff x="2253793" y="3100657"/>
              <a:chExt cx="709278" cy="643258"/>
            </a:xfrm>
          </p:grpSpPr>
          <p:sp>
            <p:nvSpPr>
              <p:cNvPr id="216" name="Parallelogram 6">
                <a:extLst>
                  <a:ext uri="{FF2B5EF4-FFF2-40B4-BE49-F238E27FC236}">
                    <a16:creationId xmlns:a16="http://schemas.microsoft.com/office/drawing/2014/main" id="{81216D8D-4DFB-B949-BB3A-3922829FDD58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Parallelogram 6">
                <a:extLst>
                  <a:ext uri="{FF2B5EF4-FFF2-40B4-BE49-F238E27FC236}">
                    <a16:creationId xmlns:a16="http://schemas.microsoft.com/office/drawing/2014/main" id="{3B255C9F-0940-544F-8BDF-E6999F688DBB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Parallelogram 6">
                <a:extLst>
                  <a:ext uri="{FF2B5EF4-FFF2-40B4-BE49-F238E27FC236}">
                    <a16:creationId xmlns:a16="http://schemas.microsoft.com/office/drawing/2014/main" id="{FA9E727D-C8DB-DB49-A573-21EF29587728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6B0FC5AC-13BE-9A45-ABAB-874B933507B9}"/>
                </a:ext>
              </a:extLst>
            </p:cNvPr>
            <p:cNvGrpSpPr/>
            <p:nvPr/>
          </p:nvGrpSpPr>
          <p:grpSpPr>
            <a:xfrm>
              <a:off x="1792813" y="2837191"/>
              <a:ext cx="709278" cy="643258"/>
              <a:chOff x="2253793" y="3100657"/>
              <a:chExt cx="709278" cy="643258"/>
            </a:xfrm>
          </p:grpSpPr>
          <p:sp>
            <p:nvSpPr>
              <p:cNvPr id="213" name="Parallelogram 6">
                <a:extLst>
                  <a:ext uri="{FF2B5EF4-FFF2-40B4-BE49-F238E27FC236}">
                    <a16:creationId xmlns:a16="http://schemas.microsoft.com/office/drawing/2014/main" id="{0775D0E3-B6AA-4349-9A3C-1CBDEA656E8F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Parallelogram 6">
                <a:extLst>
                  <a:ext uri="{FF2B5EF4-FFF2-40B4-BE49-F238E27FC236}">
                    <a16:creationId xmlns:a16="http://schemas.microsoft.com/office/drawing/2014/main" id="{403EA125-C6B8-1842-BE84-E8F8223A3361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Parallelogram 6">
                <a:extLst>
                  <a:ext uri="{FF2B5EF4-FFF2-40B4-BE49-F238E27FC236}">
                    <a16:creationId xmlns:a16="http://schemas.microsoft.com/office/drawing/2014/main" id="{F4B8AB6F-0AA0-F14B-8D75-5476D59C4EAD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2596C732-4D35-224D-B184-E97DF9E679A1}"/>
                </a:ext>
              </a:extLst>
            </p:cNvPr>
            <p:cNvGrpSpPr/>
            <p:nvPr/>
          </p:nvGrpSpPr>
          <p:grpSpPr>
            <a:xfrm>
              <a:off x="2253793" y="3100657"/>
              <a:ext cx="709278" cy="643258"/>
              <a:chOff x="2253793" y="3100657"/>
              <a:chExt cx="709278" cy="643258"/>
            </a:xfrm>
          </p:grpSpPr>
          <p:sp>
            <p:nvSpPr>
              <p:cNvPr id="210" name="Parallelogram 6">
                <a:extLst>
                  <a:ext uri="{FF2B5EF4-FFF2-40B4-BE49-F238E27FC236}">
                    <a16:creationId xmlns:a16="http://schemas.microsoft.com/office/drawing/2014/main" id="{34DCDD5C-E480-F343-81DD-A528FF5FA948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Parallelogram 6">
                <a:extLst>
                  <a:ext uri="{FF2B5EF4-FFF2-40B4-BE49-F238E27FC236}">
                    <a16:creationId xmlns:a16="http://schemas.microsoft.com/office/drawing/2014/main" id="{00880A30-CB3D-9A43-A0FF-51EEDC60474E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212" name="Parallelogram 6">
                <a:extLst>
                  <a:ext uri="{FF2B5EF4-FFF2-40B4-BE49-F238E27FC236}">
                    <a16:creationId xmlns:a16="http://schemas.microsoft.com/office/drawing/2014/main" id="{7C80654D-60F7-4C4D-BD2B-92327ADD0530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3CDFDAA5-A536-3B48-9C0A-2D73FC69F2D0}"/>
                </a:ext>
              </a:extLst>
            </p:cNvPr>
            <p:cNvGrpSpPr/>
            <p:nvPr/>
          </p:nvGrpSpPr>
          <p:grpSpPr>
            <a:xfrm>
              <a:off x="2403417" y="2449142"/>
              <a:ext cx="709278" cy="643258"/>
              <a:chOff x="2253793" y="3100657"/>
              <a:chExt cx="709278" cy="643258"/>
            </a:xfrm>
          </p:grpSpPr>
          <p:sp>
            <p:nvSpPr>
              <p:cNvPr id="207" name="Parallelogram 6">
                <a:extLst>
                  <a:ext uri="{FF2B5EF4-FFF2-40B4-BE49-F238E27FC236}">
                    <a16:creationId xmlns:a16="http://schemas.microsoft.com/office/drawing/2014/main" id="{8A616DC4-8B21-3545-808A-169A9AC2CE87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Parallelogram 6">
                <a:extLst>
                  <a:ext uri="{FF2B5EF4-FFF2-40B4-BE49-F238E27FC236}">
                    <a16:creationId xmlns:a16="http://schemas.microsoft.com/office/drawing/2014/main" id="{4373BB5B-E855-E145-A223-53411AF76C2D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209" name="Parallelogram 6">
                <a:extLst>
                  <a:ext uri="{FF2B5EF4-FFF2-40B4-BE49-F238E27FC236}">
                    <a16:creationId xmlns:a16="http://schemas.microsoft.com/office/drawing/2014/main" id="{F025C9E0-F45D-E840-BD2C-B79D6C4A72B0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FA5002DD-F409-4244-B104-FF78916D378E}"/>
                </a:ext>
              </a:extLst>
            </p:cNvPr>
            <p:cNvGrpSpPr/>
            <p:nvPr/>
          </p:nvGrpSpPr>
          <p:grpSpPr>
            <a:xfrm>
              <a:off x="2826280" y="2727746"/>
              <a:ext cx="709278" cy="643258"/>
              <a:chOff x="2253793" y="3100657"/>
              <a:chExt cx="709278" cy="643258"/>
            </a:xfrm>
          </p:grpSpPr>
          <p:sp>
            <p:nvSpPr>
              <p:cNvPr id="204" name="Parallelogram 6">
                <a:extLst>
                  <a:ext uri="{FF2B5EF4-FFF2-40B4-BE49-F238E27FC236}">
                    <a16:creationId xmlns:a16="http://schemas.microsoft.com/office/drawing/2014/main" id="{3F9491D0-5322-7C45-91B9-3191C325B669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Parallelogram 6">
                <a:extLst>
                  <a:ext uri="{FF2B5EF4-FFF2-40B4-BE49-F238E27FC236}">
                    <a16:creationId xmlns:a16="http://schemas.microsoft.com/office/drawing/2014/main" id="{5C1F2AB2-40B5-1E4D-AC2A-D2A525614DC8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206" name="Parallelogram 6">
                <a:extLst>
                  <a:ext uri="{FF2B5EF4-FFF2-40B4-BE49-F238E27FC236}">
                    <a16:creationId xmlns:a16="http://schemas.microsoft.com/office/drawing/2014/main" id="{FB90F6CA-5AC3-A242-B2C4-ED907C8EF768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90D4C7AC-4799-5942-BBB9-F8269CA4B886}"/>
              </a:ext>
            </a:extLst>
          </p:cNvPr>
          <p:cNvGrpSpPr/>
          <p:nvPr/>
        </p:nvGrpSpPr>
        <p:grpSpPr>
          <a:xfrm>
            <a:off x="3172104" y="1313790"/>
            <a:ext cx="2345326" cy="1851679"/>
            <a:chOff x="1317512" y="2216085"/>
            <a:chExt cx="2345326" cy="1851679"/>
          </a:xfrm>
        </p:grpSpPr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2E156058-525F-A347-941E-5D524503C068}"/>
                </a:ext>
              </a:extLst>
            </p:cNvPr>
            <p:cNvGrpSpPr/>
            <p:nvPr/>
          </p:nvGrpSpPr>
          <p:grpSpPr>
            <a:xfrm>
              <a:off x="1946049" y="2216085"/>
              <a:ext cx="709278" cy="643258"/>
              <a:chOff x="2253793" y="3100657"/>
              <a:chExt cx="709278" cy="643258"/>
            </a:xfrm>
          </p:grpSpPr>
          <p:sp>
            <p:nvSpPr>
              <p:cNvPr id="246" name="Parallelogram 6">
                <a:extLst>
                  <a:ext uri="{FF2B5EF4-FFF2-40B4-BE49-F238E27FC236}">
                    <a16:creationId xmlns:a16="http://schemas.microsoft.com/office/drawing/2014/main" id="{13457FA9-E7BF-914F-971C-260F2548B44F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Parallelogram 6">
                <a:extLst>
                  <a:ext uri="{FF2B5EF4-FFF2-40B4-BE49-F238E27FC236}">
                    <a16:creationId xmlns:a16="http://schemas.microsoft.com/office/drawing/2014/main" id="{A1C463A4-5FF0-A047-9ADA-D0E3E1E65C9B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Parallelogram 6">
                <a:extLst>
                  <a:ext uri="{FF2B5EF4-FFF2-40B4-BE49-F238E27FC236}">
                    <a16:creationId xmlns:a16="http://schemas.microsoft.com/office/drawing/2014/main" id="{35B20E05-99D4-2149-8102-325BAEB17460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sp>
          <p:nvSpPr>
            <p:cNvPr id="224" name="Parallelogram 6">
              <a:extLst>
                <a:ext uri="{FF2B5EF4-FFF2-40B4-BE49-F238E27FC236}">
                  <a16:creationId xmlns:a16="http://schemas.microsoft.com/office/drawing/2014/main" id="{C2052E6A-2C3B-CE40-A66A-5B17E4F79F51}"/>
                </a:ext>
              </a:extLst>
            </p:cNvPr>
            <p:cNvSpPr/>
            <p:nvPr/>
          </p:nvSpPr>
          <p:spPr>
            <a:xfrm rot="1065657" flipH="1">
              <a:off x="1317512" y="3402688"/>
              <a:ext cx="1461159" cy="514759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159" h="514759">
                  <a:moveTo>
                    <a:pt x="0" y="514759"/>
                  </a:moveTo>
                  <a:lnTo>
                    <a:pt x="83833" y="246332"/>
                  </a:lnTo>
                  <a:lnTo>
                    <a:pt x="1461159" y="0"/>
                  </a:lnTo>
                  <a:lnTo>
                    <a:pt x="1378390" y="252440"/>
                  </a:lnTo>
                  <a:lnTo>
                    <a:pt x="0" y="514759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3175"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a:rPr>
                <a:t>Hardware</a:t>
              </a:r>
            </a:p>
          </p:txBody>
        </p:sp>
        <p:sp>
          <p:nvSpPr>
            <p:cNvPr id="225" name="Parallelogram 6">
              <a:extLst>
                <a:ext uri="{FF2B5EF4-FFF2-40B4-BE49-F238E27FC236}">
                  <a16:creationId xmlns:a16="http://schemas.microsoft.com/office/drawing/2014/main" id="{7CF87A48-DCB4-B84E-BC66-9BF1DE7962B8}"/>
                </a:ext>
              </a:extLst>
            </p:cNvPr>
            <p:cNvSpPr/>
            <p:nvPr/>
          </p:nvSpPr>
          <p:spPr>
            <a:xfrm rot="21276883">
              <a:off x="2661601" y="3338537"/>
              <a:ext cx="1001237" cy="729227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78390 w 1448882"/>
                <a:gd name="connsiteY3" fmla="*/ 46690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85365 w 1448882"/>
                <a:gd name="connsiteY3" fmla="*/ 314286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38521 w 1448882"/>
                <a:gd name="connsiteY1" fmla="*/ 45466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882" h="729227">
                  <a:moveTo>
                    <a:pt x="0" y="729227"/>
                  </a:moveTo>
                  <a:lnTo>
                    <a:pt x="38521" y="454660"/>
                  </a:lnTo>
                  <a:lnTo>
                    <a:pt x="1448882" y="0"/>
                  </a:lnTo>
                  <a:lnTo>
                    <a:pt x="1415998" y="258878"/>
                  </a:lnTo>
                  <a:lnTo>
                    <a:pt x="0" y="729227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D4DE6370-D93A-0B42-B42C-E38DF76B4EDB}"/>
                </a:ext>
              </a:extLst>
            </p:cNvPr>
            <p:cNvGrpSpPr/>
            <p:nvPr/>
          </p:nvGrpSpPr>
          <p:grpSpPr>
            <a:xfrm>
              <a:off x="1373562" y="2588996"/>
              <a:ext cx="709278" cy="643258"/>
              <a:chOff x="2253793" y="3100657"/>
              <a:chExt cx="709278" cy="643258"/>
            </a:xfrm>
          </p:grpSpPr>
          <p:sp>
            <p:nvSpPr>
              <p:cNvPr id="243" name="Parallelogram 6">
                <a:extLst>
                  <a:ext uri="{FF2B5EF4-FFF2-40B4-BE49-F238E27FC236}">
                    <a16:creationId xmlns:a16="http://schemas.microsoft.com/office/drawing/2014/main" id="{43AC835F-8C97-D84E-8875-90175D7D0861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Parallelogram 6">
                <a:extLst>
                  <a:ext uri="{FF2B5EF4-FFF2-40B4-BE49-F238E27FC236}">
                    <a16:creationId xmlns:a16="http://schemas.microsoft.com/office/drawing/2014/main" id="{B9CCA211-E2D6-5E4D-9AA0-1554EF143C88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Parallelogram 6">
                <a:extLst>
                  <a:ext uri="{FF2B5EF4-FFF2-40B4-BE49-F238E27FC236}">
                    <a16:creationId xmlns:a16="http://schemas.microsoft.com/office/drawing/2014/main" id="{A4422073-4C0A-A14A-9E24-2A05CBE8FF34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DA74099B-F91A-D644-AB09-962CB89A6E6D}"/>
                </a:ext>
              </a:extLst>
            </p:cNvPr>
            <p:cNvGrpSpPr/>
            <p:nvPr/>
          </p:nvGrpSpPr>
          <p:grpSpPr>
            <a:xfrm>
              <a:off x="1792813" y="2837191"/>
              <a:ext cx="709278" cy="643258"/>
              <a:chOff x="2253793" y="3100657"/>
              <a:chExt cx="709278" cy="643258"/>
            </a:xfrm>
          </p:grpSpPr>
          <p:sp>
            <p:nvSpPr>
              <p:cNvPr id="240" name="Parallelogram 6">
                <a:extLst>
                  <a:ext uri="{FF2B5EF4-FFF2-40B4-BE49-F238E27FC236}">
                    <a16:creationId xmlns:a16="http://schemas.microsoft.com/office/drawing/2014/main" id="{71959F18-9F82-6741-BD55-B357EA26ED7D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Parallelogram 6">
                <a:extLst>
                  <a:ext uri="{FF2B5EF4-FFF2-40B4-BE49-F238E27FC236}">
                    <a16:creationId xmlns:a16="http://schemas.microsoft.com/office/drawing/2014/main" id="{66B9A214-A79D-1247-B203-8DB7E4BCF105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Parallelogram 6">
                <a:extLst>
                  <a:ext uri="{FF2B5EF4-FFF2-40B4-BE49-F238E27FC236}">
                    <a16:creationId xmlns:a16="http://schemas.microsoft.com/office/drawing/2014/main" id="{7C02B8B4-75CE-C042-883C-1CB3262CCA88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BBB6D274-E0F6-4E4A-960D-9C927BEEA895}"/>
                </a:ext>
              </a:extLst>
            </p:cNvPr>
            <p:cNvGrpSpPr/>
            <p:nvPr/>
          </p:nvGrpSpPr>
          <p:grpSpPr>
            <a:xfrm>
              <a:off x="2253793" y="3100657"/>
              <a:ext cx="709278" cy="643258"/>
              <a:chOff x="2253793" y="3100657"/>
              <a:chExt cx="709278" cy="643258"/>
            </a:xfrm>
          </p:grpSpPr>
          <p:sp>
            <p:nvSpPr>
              <p:cNvPr id="237" name="Parallelogram 6">
                <a:extLst>
                  <a:ext uri="{FF2B5EF4-FFF2-40B4-BE49-F238E27FC236}">
                    <a16:creationId xmlns:a16="http://schemas.microsoft.com/office/drawing/2014/main" id="{E3AC4513-FFB8-2A4B-8C4E-96A80D6AFEDD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Parallelogram 6">
                <a:extLst>
                  <a:ext uri="{FF2B5EF4-FFF2-40B4-BE49-F238E27FC236}">
                    <a16:creationId xmlns:a16="http://schemas.microsoft.com/office/drawing/2014/main" id="{B66EC39B-AB96-A545-A3A0-42E527C0C494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239" name="Parallelogram 6">
                <a:extLst>
                  <a:ext uri="{FF2B5EF4-FFF2-40B4-BE49-F238E27FC236}">
                    <a16:creationId xmlns:a16="http://schemas.microsoft.com/office/drawing/2014/main" id="{EE4A65F4-1BAB-0247-96AA-9B9BC3E583FC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AC5121C3-10E2-1F4A-82E8-75C978135CBB}"/>
                </a:ext>
              </a:extLst>
            </p:cNvPr>
            <p:cNvGrpSpPr/>
            <p:nvPr/>
          </p:nvGrpSpPr>
          <p:grpSpPr>
            <a:xfrm>
              <a:off x="2403417" y="2449142"/>
              <a:ext cx="709278" cy="643258"/>
              <a:chOff x="2253793" y="3100657"/>
              <a:chExt cx="709278" cy="643258"/>
            </a:xfrm>
          </p:grpSpPr>
          <p:sp>
            <p:nvSpPr>
              <p:cNvPr id="234" name="Parallelogram 6">
                <a:extLst>
                  <a:ext uri="{FF2B5EF4-FFF2-40B4-BE49-F238E27FC236}">
                    <a16:creationId xmlns:a16="http://schemas.microsoft.com/office/drawing/2014/main" id="{C266709F-8DBB-5A48-8F2B-8D86718C6410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Parallelogram 6">
                <a:extLst>
                  <a:ext uri="{FF2B5EF4-FFF2-40B4-BE49-F238E27FC236}">
                    <a16:creationId xmlns:a16="http://schemas.microsoft.com/office/drawing/2014/main" id="{488D647D-A69F-D245-81FD-5CB4FFCB2D7F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236" name="Parallelogram 6">
                <a:extLst>
                  <a:ext uri="{FF2B5EF4-FFF2-40B4-BE49-F238E27FC236}">
                    <a16:creationId xmlns:a16="http://schemas.microsoft.com/office/drawing/2014/main" id="{13DCA793-4964-A342-941B-B89D790FB8C5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AF42145F-C6DB-714D-9686-446954C3A83F}"/>
                </a:ext>
              </a:extLst>
            </p:cNvPr>
            <p:cNvGrpSpPr/>
            <p:nvPr/>
          </p:nvGrpSpPr>
          <p:grpSpPr>
            <a:xfrm>
              <a:off x="2826280" y="2727746"/>
              <a:ext cx="709278" cy="643258"/>
              <a:chOff x="2253793" y="3100657"/>
              <a:chExt cx="709278" cy="643258"/>
            </a:xfrm>
          </p:grpSpPr>
          <p:sp>
            <p:nvSpPr>
              <p:cNvPr id="231" name="Parallelogram 6">
                <a:extLst>
                  <a:ext uri="{FF2B5EF4-FFF2-40B4-BE49-F238E27FC236}">
                    <a16:creationId xmlns:a16="http://schemas.microsoft.com/office/drawing/2014/main" id="{0459D1EF-96A3-F447-AC55-5DDA6D1C0098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Parallelogram 6">
                <a:extLst>
                  <a:ext uri="{FF2B5EF4-FFF2-40B4-BE49-F238E27FC236}">
                    <a16:creationId xmlns:a16="http://schemas.microsoft.com/office/drawing/2014/main" id="{483C0158-FEB2-114B-A48B-603CDCFF8F3B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233" name="Parallelogram 6">
                <a:extLst>
                  <a:ext uri="{FF2B5EF4-FFF2-40B4-BE49-F238E27FC236}">
                    <a16:creationId xmlns:a16="http://schemas.microsoft.com/office/drawing/2014/main" id="{B1AE4D0D-ABE8-5F46-9A8C-56789D172B34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CCEA1DE-ECB9-5741-852A-714612BEF785}"/>
              </a:ext>
            </a:extLst>
          </p:cNvPr>
          <p:cNvCxnSpPr>
            <a:endCxn id="185" idx="3"/>
          </p:cNvCxnSpPr>
          <p:nvPr/>
        </p:nvCxnSpPr>
        <p:spPr>
          <a:xfrm flipH="1">
            <a:off x="2282771" y="2447905"/>
            <a:ext cx="4153655" cy="189501"/>
          </a:xfrm>
          <a:prstGeom prst="straightConnector1">
            <a:avLst/>
          </a:prstGeom>
          <a:ln w="73025" cmpd="sng">
            <a:solidFill>
              <a:schemeClr val="accent2">
                <a:lumMod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06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B13805-1353-724B-A6B6-CF28D5DC05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Aggressive Attack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D9FF07-DD0D-CE42-8A29-1241AE4733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16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E01D9-4EEF-FD48-8C0A-4B76704A89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29D51C7-6E4F-5A43-BA56-DBF45D0FEC80}"/>
              </a:ext>
            </a:extLst>
          </p:cNvPr>
          <p:cNvGrpSpPr/>
          <p:nvPr/>
        </p:nvGrpSpPr>
        <p:grpSpPr>
          <a:xfrm>
            <a:off x="693169" y="3429000"/>
            <a:ext cx="2345326" cy="1851679"/>
            <a:chOff x="1317512" y="2216085"/>
            <a:chExt cx="2345326" cy="1851679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9EE87AF-8E56-094A-A53A-A05AF93552CF}"/>
                </a:ext>
              </a:extLst>
            </p:cNvPr>
            <p:cNvGrpSpPr/>
            <p:nvPr/>
          </p:nvGrpSpPr>
          <p:grpSpPr>
            <a:xfrm>
              <a:off x="1946049" y="2216085"/>
              <a:ext cx="709278" cy="643258"/>
              <a:chOff x="2253793" y="3100657"/>
              <a:chExt cx="709278" cy="643258"/>
            </a:xfrm>
          </p:grpSpPr>
          <p:sp>
            <p:nvSpPr>
              <p:cNvPr id="57" name="Parallelogram 6">
                <a:extLst>
                  <a:ext uri="{FF2B5EF4-FFF2-40B4-BE49-F238E27FC236}">
                    <a16:creationId xmlns:a16="http://schemas.microsoft.com/office/drawing/2014/main" id="{A8CE5894-A0C5-EE43-BF0E-40A1EC01B7DB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Parallelogram 6">
                <a:extLst>
                  <a:ext uri="{FF2B5EF4-FFF2-40B4-BE49-F238E27FC236}">
                    <a16:creationId xmlns:a16="http://schemas.microsoft.com/office/drawing/2014/main" id="{6C7F6A3C-CB12-4949-924D-10D4240187BD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Parallelogram 6">
                <a:extLst>
                  <a:ext uri="{FF2B5EF4-FFF2-40B4-BE49-F238E27FC236}">
                    <a16:creationId xmlns:a16="http://schemas.microsoft.com/office/drawing/2014/main" id="{6314011B-7467-D847-A88F-238A57282924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sp>
          <p:nvSpPr>
            <p:cNvPr id="35" name="Parallelogram 6">
              <a:extLst>
                <a:ext uri="{FF2B5EF4-FFF2-40B4-BE49-F238E27FC236}">
                  <a16:creationId xmlns:a16="http://schemas.microsoft.com/office/drawing/2014/main" id="{5BCE5688-E5E2-7743-BB8B-DCB240D2040D}"/>
                </a:ext>
              </a:extLst>
            </p:cNvPr>
            <p:cNvSpPr/>
            <p:nvPr/>
          </p:nvSpPr>
          <p:spPr>
            <a:xfrm rot="1065657" flipH="1">
              <a:off x="1317512" y="3402688"/>
              <a:ext cx="1461159" cy="514759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159" h="514759">
                  <a:moveTo>
                    <a:pt x="0" y="514759"/>
                  </a:moveTo>
                  <a:lnTo>
                    <a:pt x="83833" y="246332"/>
                  </a:lnTo>
                  <a:lnTo>
                    <a:pt x="1461159" y="0"/>
                  </a:lnTo>
                  <a:lnTo>
                    <a:pt x="1378390" y="252440"/>
                  </a:lnTo>
                  <a:lnTo>
                    <a:pt x="0" y="514759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3175"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a:rPr>
                <a:t>Hardware</a:t>
              </a:r>
            </a:p>
          </p:txBody>
        </p:sp>
        <p:sp>
          <p:nvSpPr>
            <p:cNvPr id="36" name="Parallelogram 6">
              <a:extLst>
                <a:ext uri="{FF2B5EF4-FFF2-40B4-BE49-F238E27FC236}">
                  <a16:creationId xmlns:a16="http://schemas.microsoft.com/office/drawing/2014/main" id="{FBB353BD-C3F7-AC47-989C-9A9A8782649D}"/>
                </a:ext>
              </a:extLst>
            </p:cNvPr>
            <p:cNvSpPr/>
            <p:nvPr/>
          </p:nvSpPr>
          <p:spPr>
            <a:xfrm rot="21276883">
              <a:off x="2661601" y="3338537"/>
              <a:ext cx="1001237" cy="729227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78390 w 1448882"/>
                <a:gd name="connsiteY3" fmla="*/ 46690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85365 w 1448882"/>
                <a:gd name="connsiteY3" fmla="*/ 314286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38521 w 1448882"/>
                <a:gd name="connsiteY1" fmla="*/ 45466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882" h="729227">
                  <a:moveTo>
                    <a:pt x="0" y="729227"/>
                  </a:moveTo>
                  <a:lnTo>
                    <a:pt x="38521" y="454660"/>
                  </a:lnTo>
                  <a:lnTo>
                    <a:pt x="1448882" y="0"/>
                  </a:lnTo>
                  <a:lnTo>
                    <a:pt x="1415998" y="258878"/>
                  </a:lnTo>
                  <a:lnTo>
                    <a:pt x="0" y="729227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72613DE-00F1-FA4A-8187-36C0666B085A}"/>
                </a:ext>
              </a:extLst>
            </p:cNvPr>
            <p:cNvGrpSpPr/>
            <p:nvPr/>
          </p:nvGrpSpPr>
          <p:grpSpPr>
            <a:xfrm>
              <a:off x="1373562" y="2588996"/>
              <a:ext cx="709278" cy="643258"/>
              <a:chOff x="2253793" y="3100657"/>
              <a:chExt cx="709278" cy="643258"/>
            </a:xfrm>
          </p:grpSpPr>
          <p:sp>
            <p:nvSpPr>
              <p:cNvPr id="54" name="Parallelogram 6">
                <a:extLst>
                  <a:ext uri="{FF2B5EF4-FFF2-40B4-BE49-F238E27FC236}">
                    <a16:creationId xmlns:a16="http://schemas.microsoft.com/office/drawing/2014/main" id="{3E0EE9A9-FD96-0748-B2EC-9E3AC5B392C6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Parallelogram 6">
                <a:extLst>
                  <a:ext uri="{FF2B5EF4-FFF2-40B4-BE49-F238E27FC236}">
                    <a16:creationId xmlns:a16="http://schemas.microsoft.com/office/drawing/2014/main" id="{BE508B1E-1862-EE4D-A1B4-EB447A77D871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Parallelogram 6">
                <a:extLst>
                  <a:ext uri="{FF2B5EF4-FFF2-40B4-BE49-F238E27FC236}">
                    <a16:creationId xmlns:a16="http://schemas.microsoft.com/office/drawing/2014/main" id="{21F0876F-1962-6A41-9C55-07FDD94FBD35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800E743D-7180-3844-A7CE-8F316B079A3D}"/>
                </a:ext>
              </a:extLst>
            </p:cNvPr>
            <p:cNvGrpSpPr/>
            <p:nvPr/>
          </p:nvGrpSpPr>
          <p:grpSpPr>
            <a:xfrm>
              <a:off x="1792813" y="2837191"/>
              <a:ext cx="709278" cy="643258"/>
              <a:chOff x="2253793" y="3100657"/>
              <a:chExt cx="709278" cy="643258"/>
            </a:xfrm>
          </p:grpSpPr>
          <p:sp>
            <p:nvSpPr>
              <p:cNvPr id="51" name="Parallelogram 6">
                <a:extLst>
                  <a:ext uri="{FF2B5EF4-FFF2-40B4-BE49-F238E27FC236}">
                    <a16:creationId xmlns:a16="http://schemas.microsoft.com/office/drawing/2014/main" id="{67604B41-6C8E-4546-90E0-C25281F18AE8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Parallelogram 6">
                <a:extLst>
                  <a:ext uri="{FF2B5EF4-FFF2-40B4-BE49-F238E27FC236}">
                    <a16:creationId xmlns:a16="http://schemas.microsoft.com/office/drawing/2014/main" id="{1572C493-5BEA-1746-9924-7AF2DC2AD730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Parallelogram 6">
                <a:extLst>
                  <a:ext uri="{FF2B5EF4-FFF2-40B4-BE49-F238E27FC236}">
                    <a16:creationId xmlns:a16="http://schemas.microsoft.com/office/drawing/2014/main" id="{6B2477F0-2D6F-A64A-BF2B-E657977E5846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581505A-E0B4-BC45-92DC-FE6F9F2E044F}"/>
                </a:ext>
              </a:extLst>
            </p:cNvPr>
            <p:cNvGrpSpPr/>
            <p:nvPr/>
          </p:nvGrpSpPr>
          <p:grpSpPr>
            <a:xfrm>
              <a:off x="2253793" y="3100657"/>
              <a:ext cx="709278" cy="643258"/>
              <a:chOff x="2253793" y="3100657"/>
              <a:chExt cx="709278" cy="643258"/>
            </a:xfrm>
          </p:grpSpPr>
          <p:sp>
            <p:nvSpPr>
              <p:cNvPr id="48" name="Parallelogram 6">
                <a:extLst>
                  <a:ext uri="{FF2B5EF4-FFF2-40B4-BE49-F238E27FC236}">
                    <a16:creationId xmlns:a16="http://schemas.microsoft.com/office/drawing/2014/main" id="{66B848B7-665B-4344-B935-F5DD4641CFE8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Parallelogram 6">
                <a:extLst>
                  <a:ext uri="{FF2B5EF4-FFF2-40B4-BE49-F238E27FC236}">
                    <a16:creationId xmlns:a16="http://schemas.microsoft.com/office/drawing/2014/main" id="{1ADE1A9A-79E7-6643-9652-0D3D062755E7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50" name="Parallelogram 6">
                <a:extLst>
                  <a:ext uri="{FF2B5EF4-FFF2-40B4-BE49-F238E27FC236}">
                    <a16:creationId xmlns:a16="http://schemas.microsoft.com/office/drawing/2014/main" id="{4A3A9E81-D3DE-F947-AFEA-93AFFD870FF1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39EB280-7447-0B43-83D8-CFE4063425C0}"/>
                </a:ext>
              </a:extLst>
            </p:cNvPr>
            <p:cNvGrpSpPr/>
            <p:nvPr/>
          </p:nvGrpSpPr>
          <p:grpSpPr>
            <a:xfrm>
              <a:off x="2403417" y="2449142"/>
              <a:ext cx="709278" cy="643258"/>
              <a:chOff x="2253793" y="3100657"/>
              <a:chExt cx="709278" cy="643258"/>
            </a:xfrm>
          </p:grpSpPr>
          <p:sp>
            <p:nvSpPr>
              <p:cNvPr id="45" name="Parallelogram 6">
                <a:extLst>
                  <a:ext uri="{FF2B5EF4-FFF2-40B4-BE49-F238E27FC236}">
                    <a16:creationId xmlns:a16="http://schemas.microsoft.com/office/drawing/2014/main" id="{9D27EADE-5B76-CF43-8EC5-CFEB1B5E3BF0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Parallelogram 6">
                <a:extLst>
                  <a:ext uri="{FF2B5EF4-FFF2-40B4-BE49-F238E27FC236}">
                    <a16:creationId xmlns:a16="http://schemas.microsoft.com/office/drawing/2014/main" id="{CDC62901-D7B4-0F44-BA2B-6057FDD94F04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47" name="Parallelogram 6">
                <a:extLst>
                  <a:ext uri="{FF2B5EF4-FFF2-40B4-BE49-F238E27FC236}">
                    <a16:creationId xmlns:a16="http://schemas.microsoft.com/office/drawing/2014/main" id="{72BC3724-F292-CB49-B2C2-D0AA872D8B58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9380B1E-B25D-754D-AFD2-4E2849A2FC78}"/>
                </a:ext>
              </a:extLst>
            </p:cNvPr>
            <p:cNvGrpSpPr/>
            <p:nvPr/>
          </p:nvGrpSpPr>
          <p:grpSpPr>
            <a:xfrm>
              <a:off x="2826280" y="2727746"/>
              <a:ext cx="709278" cy="643258"/>
              <a:chOff x="2253793" y="3100657"/>
              <a:chExt cx="709278" cy="643258"/>
            </a:xfrm>
          </p:grpSpPr>
          <p:sp>
            <p:nvSpPr>
              <p:cNvPr id="42" name="Parallelogram 6">
                <a:extLst>
                  <a:ext uri="{FF2B5EF4-FFF2-40B4-BE49-F238E27FC236}">
                    <a16:creationId xmlns:a16="http://schemas.microsoft.com/office/drawing/2014/main" id="{23DA5002-31DF-7549-B569-A5EC83817083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Parallelogram 6">
                <a:extLst>
                  <a:ext uri="{FF2B5EF4-FFF2-40B4-BE49-F238E27FC236}">
                    <a16:creationId xmlns:a16="http://schemas.microsoft.com/office/drawing/2014/main" id="{69888A70-A41E-CD47-BF18-CAD7EC567885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44" name="Parallelogram 6">
                <a:extLst>
                  <a:ext uri="{FF2B5EF4-FFF2-40B4-BE49-F238E27FC236}">
                    <a16:creationId xmlns:a16="http://schemas.microsoft.com/office/drawing/2014/main" id="{936F7A84-0EC4-D649-B6C0-E1350350F1DA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BCE6167-8C21-C747-BC75-3950C66C36E3}"/>
              </a:ext>
            </a:extLst>
          </p:cNvPr>
          <p:cNvGrpSpPr/>
          <p:nvPr/>
        </p:nvGrpSpPr>
        <p:grpSpPr>
          <a:xfrm>
            <a:off x="5753946" y="3502089"/>
            <a:ext cx="2345326" cy="1851679"/>
            <a:chOff x="1317512" y="2216085"/>
            <a:chExt cx="2345326" cy="1851679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859C55C7-6662-334B-8548-9F87A737B217}"/>
                </a:ext>
              </a:extLst>
            </p:cNvPr>
            <p:cNvGrpSpPr/>
            <p:nvPr/>
          </p:nvGrpSpPr>
          <p:grpSpPr>
            <a:xfrm>
              <a:off x="1946049" y="2216085"/>
              <a:ext cx="709278" cy="643258"/>
              <a:chOff x="2253793" y="3100657"/>
              <a:chExt cx="709278" cy="643258"/>
            </a:xfrm>
          </p:grpSpPr>
          <p:sp>
            <p:nvSpPr>
              <p:cNvPr id="84" name="Parallelogram 6">
                <a:extLst>
                  <a:ext uri="{FF2B5EF4-FFF2-40B4-BE49-F238E27FC236}">
                    <a16:creationId xmlns:a16="http://schemas.microsoft.com/office/drawing/2014/main" id="{89C58E66-7F0E-0E43-88A7-FE40EAE1F899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Parallelogram 6">
                <a:extLst>
                  <a:ext uri="{FF2B5EF4-FFF2-40B4-BE49-F238E27FC236}">
                    <a16:creationId xmlns:a16="http://schemas.microsoft.com/office/drawing/2014/main" id="{BA4B852B-D2D3-D746-A6D4-C18FDB6D3387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Parallelogram 6">
                <a:extLst>
                  <a:ext uri="{FF2B5EF4-FFF2-40B4-BE49-F238E27FC236}">
                    <a16:creationId xmlns:a16="http://schemas.microsoft.com/office/drawing/2014/main" id="{5ED955A1-C653-6E48-B3C1-2B47A209A35C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sp>
          <p:nvSpPr>
            <p:cNvPr id="62" name="Parallelogram 6">
              <a:extLst>
                <a:ext uri="{FF2B5EF4-FFF2-40B4-BE49-F238E27FC236}">
                  <a16:creationId xmlns:a16="http://schemas.microsoft.com/office/drawing/2014/main" id="{D686AA10-CBF1-364E-9D48-1E094A584E01}"/>
                </a:ext>
              </a:extLst>
            </p:cNvPr>
            <p:cNvSpPr/>
            <p:nvPr/>
          </p:nvSpPr>
          <p:spPr>
            <a:xfrm rot="1065657" flipH="1">
              <a:off x="1317512" y="3402688"/>
              <a:ext cx="1461159" cy="514759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159" h="514759">
                  <a:moveTo>
                    <a:pt x="0" y="514759"/>
                  </a:moveTo>
                  <a:lnTo>
                    <a:pt x="83833" y="246332"/>
                  </a:lnTo>
                  <a:lnTo>
                    <a:pt x="1461159" y="0"/>
                  </a:lnTo>
                  <a:lnTo>
                    <a:pt x="1378390" y="252440"/>
                  </a:lnTo>
                  <a:lnTo>
                    <a:pt x="0" y="514759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3175"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a:rPr>
                <a:t>Hardware</a:t>
              </a:r>
            </a:p>
          </p:txBody>
        </p:sp>
        <p:sp>
          <p:nvSpPr>
            <p:cNvPr id="63" name="Parallelogram 6">
              <a:extLst>
                <a:ext uri="{FF2B5EF4-FFF2-40B4-BE49-F238E27FC236}">
                  <a16:creationId xmlns:a16="http://schemas.microsoft.com/office/drawing/2014/main" id="{2EB9325A-D437-9240-B826-725810BC2FAF}"/>
                </a:ext>
              </a:extLst>
            </p:cNvPr>
            <p:cNvSpPr/>
            <p:nvPr/>
          </p:nvSpPr>
          <p:spPr>
            <a:xfrm rot="21276883">
              <a:off x="2661601" y="3338537"/>
              <a:ext cx="1001237" cy="729227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78390 w 1448882"/>
                <a:gd name="connsiteY3" fmla="*/ 46690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85365 w 1448882"/>
                <a:gd name="connsiteY3" fmla="*/ 314286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38521 w 1448882"/>
                <a:gd name="connsiteY1" fmla="*/ 45466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882" h="729227">
                  <a:moveTo>
                    <a:pt x="0" y="729227"/>
                  </a:moveTo>
                  <a:lnTo>
                    <a:pt x="38521" y="454660"/>
                  </a:lnTo>
                  <a:lnTo>
                    <a:pt x="1448882" y="0"/>
                  </a:lnTo>
                  <a:lnTo>
                    <a:pt x="1415998" y="258878"/>
                  </a:lnTo>
                  <a:lnTo>
                    <a:pt x="0" y="729227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1ED7903-5AF7-E24F-939B-0797ECDAB9C8}"/>
                </a:ext>
              </a:extLst>
            </p:cNvPr>
            <p:cNvGrpSpPr/>
            <p:nvPr/>
          </p:nvGrpSpPr>
          <p:grpSpPr>
            <a:xfrm>
              <a:off x="1373562" y="2588996"/>
              <a:ext cx="709278" cy="643258"/>
              <a:chOff x="2253793" y="3100657"/>
              <a:chExt cx="709278" cy="643258"/>
            </a:xfrm>
          </p:grpSpPr>
          <p:sp>
            <p:nvSpPr>
              <p:cNvPr id="81" name="Parallelogram 6">
                <a:extLst>
                  <a:ext uri="{FF2B5EF4-FFF2-40B4-BE49-F238E27FC236}">
                    <a16:creationId xmlns:a16="http://schemas.microsoft.com/office/drawing/2014/main" id="{E07DFD5A-3EB5-E742-A8C3-8ED5B73354A6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Parallelogram 6">
                <a:extLst>
                  <a:ext uri="{FF2B5EF4-FFF2-40B4-BE49-F238E27FC236}">
                    <a16:creationId xmlns:a16="http://schemas.microsoft.com/office/drawing/2014/main" id="{510A2B6B-04F9-DC4D-A506-071E7CE532FB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Parallelogram 6">
                <a:extLst>
                  <a:ext uri="{FF2B5EF4-FFF2-40B4-BE49-F238E27FC236}">
                    <a16:creationId xmlns:a16="http://schemas.microsoft.com/office/drawing/2014/main" id="{60CD87F1-F45E-3C44-921F-2EFDCBD67236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9DF3C56D-0563-EE47-BAFB-69C1453DC9C4}"/>
                </a:ext>
              </a:extLst>
            </p:cNvPr>
            <p:cNvGrpSpPr/>
            <p:nvPr/>
          </p:nvGrpSpPr>
          <p:grpSpPr>
            <a:xfrm>
              <a:off x="1792813" y="2837191"/>
              <a:ext cx="709278" cy="643258"/>
              <a:chOff x="2253793" y="3100657"/>
              <a:chExt cx="709278" cy="643258"/>
            </a:xfrm>
          </p:grpSpPr>
          <p:sp>
            <p:nvSpPr>
              <p:cNvPr id="78" name="Parallelogram 6">
                <a:extLst>
                  <a:ext uri="{FF2B5EF4-FFF2-40B4-BE49-F238E27FC236}">
                    <a16:creationId xmlns:a16="http://schemas.microsoft.com/office/drawing/2014/main" id="{BB425DDD-3CC1-604E-AC61-D1B1E433A4C8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Parallelogram 6">
                <a:extLst>
                  <a:ext uri="{FF2B5EF4-FFF2-40B4-BE49-F238E27FC236}">
                    <a16:creationId xmlns:a16="http://schemas.microsoft.com/office/drawing/2014/main" id="{27D3DBC4-8A9F-6249-B939-83B562AD92D8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Parallelogram 6">
                <a:extLst>
                  <a:ext uri="{FF2B5EF4-FFF2-40B4-BE49-F238E27FC236}">
                    <a16:creationId xmlns:a16="http://schemas.microsoft.com/office/drawing/2014/main" id="{19611AEE-9042-DC45-AFB6-43DC0FA77A9D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1FD6E956-6433-E448-AA71-68FA195DF558}"/>
                </a:ext>
              </a:extLst>
            </p:cNvPr>
            <p:cNvGrpSpPr/>
            <p:nvPr/>
          </p:nvGrpSpPr>
          <p:grpSpPr>
            <a:xfrm>
              <a:off x="2253793" y="3100657"/>
              <a:ext cx="709278" cy="643258"/>
              <a:chOff x="2253793" y="3100657"/>
              <a:chExt cx="709278" cy="643258"/>
            </a:xfrm>
          </p:grpSpPr>
          <p:sp>
            <p:nvSpPr>
              <p:cNvPr id="75" name="Parallelogram 6">
                <a:extLst>
                  <a:ext uri="{FF2B5EF4-FFF2-40B4-BE49-F238E27FC236}">
                    <a16:creationId xmlns:a16="http://schemas.microsoft.com/office/drawing/2014/main" id="{A7D7C3C8-3F19-C244-916B-4769C95E5940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Parallelogram 6">
                <a:extLst>
                  <a:ext uri="{FF2B5EF4-FFF2-40B4-BE49-F238E27FC236}">
                    <a16:creationId xmlns:a16="http://schemas.microsoft.com/office/drawing/2014/main" id="{5FC660A5-1490-9B4E-9612-1BC585261507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77" name="Parallelogram 6">
                <a:extLst>
                  <a:ext uri="{FF2B5EF4-FFF2-40B4-BE49-F238E27FC236}">
                    <a16:creationId xmlns:a16="http://schemas.microsoft.com/office/drawing/2014/main" id="{A35C60D5-0994-9A44-9DFB-48805CA61222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8456C3D-FE0A-874C-8DF2-63A468A0D12D}"/>
                </a:ext>
              </a:extLst>
            </p:cNvPr>
            <p:cNvGrpSpPr/>
            <p:nvPr/>
          </p:nvGrpSpPr>
          <p:grpSpPr>
            <a:xfrm>
              <a:off x="2403417" y="2449142"/>
              <a:ext cx="709278" cy="643258"/>
              <a:chOff x="2253793" y="3100657"/>
              <a:chExt cx="709278" cy="643258"/>
            </a:xfrm>
          </p:grpSpPr>
          <p:sp>
            <p:nvSpPr>
              <p:cNvPr id="72" name="Parallelogram 6">
                <a:extLst>
                  <a:ext uri="{FF2B5EF4-FFF2-40B4-BE49-F238E27FC236}">
                    <a16:creationId xmlns:a16="http://schemas.microsoft.com/office/drawing/2014/main" id="{00ACCB65-1AF9-7A4E-9C66-274F6EA8B819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Parallelogram 6">
                <a:extLst>
                  <a:ext uri="{FF2B5EF4-FFF2-40B4-BE49-F238E27FC236}">
                    <a16:creationId xmlns:a16="http://schemas.microsoft.com/office/drawing/2014/main" id="{9059C701-AB15-B443-85DC-770EBD1B8212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74" name="Parallelogram 6">
                <a:extLst>
                  <a:ext uri="{FF2B5EF4-FFF2-40B4-BE49-F238E27FC236}">
                    <a16:creationId xmlns:a16="http://schemas.microsoft.com/office/drawing/2014/main" id="{741571F4-A548-5742-B742-CACA33409444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EB0239E5-29D1-844C-90FF-1B40BFD29B15}"/>
                </a:ext>
              </a:extLst>
            </p:cNvPr>
            <p:cNvGrpSpPr/>
            <p:nvPr/>
          </p:nvGrpSpPr>
          <p:grpSpPr>
            <a:xfrm>
              <a:off x="2826280" y="2727746"/>
              <a:ext cx="709278" cy="643258"/>
              <a:chOff x="2253793" y="3100657"/>
              <a:chExt cx="709278" cy="643258"/>
            </a:xfrm>
          </p:grpSpPr>
          <p:sp>
            <p:nvSpPr>
              <p:cNvPr id="69" name="Parallelogram 6">
                <a:extLst>
                  <a:ext uri="{FF2B5EF4-FFF2-40B4-BE49-F238E27FC236}">
                    <a16:creationId xmlns:a16="http://schemas.microsoft.com/office/drawing/2014/main" id="{F9975780-D6E2-864E-BDCE-BB9E8B2A8B6F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Parallelogram 6">
                <a:extLst>
                  <a:ext uri="{FF2B5EF4-FFF2-40B4-BE49-F238E27FC236}">
                    <a16:creationId xmlns:a16="http://schemas.microsoft.com/office/drawing/2014/main" id="{DB726C5F-4596-114B-9171-321D26263B51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71" name="Parallelogram 6">
                <a:extLst>
                  <a:ext uri="{FF2B5EF4-FFF2-40B4-BE49-F238E27FC236}">
                    <a16:creationId xmlns:a16="http://schemas.microsoft.com/office/drawing/2014/main" id="{7F20996C-3DA1-4542-85C3-419264380369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C459C825-16ED-5846-8216-5A12519ACE39}"/>
              </a:ext>
            </a:extLst>
          </p:cNvPr>
          <p:cNvGrpSpPr/>
          <p:nvPr/>
        </p:nvGrpSpPr>
        <p:grpSpPr>
          <a:xfrm>
            <a:off x="3215796" y="3473274"/>
            <a:ext cx="2345326" cy="1851679"/>
            <a:chOff x="1317512" y="2216085"/>
            <a:chExt cx="2345326" cy="1851679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C7DC9E64-A55E-944B-BB76-52D4BE6294E6}"/>
                </a:ext>
              </a:extLst>
            </p:cNvPr>
            <p:cNvGrpSpPr/>
            <p:nvPr/>
          </p:nvGrpSpPr>
          <p:grpSpPr>
            <a:xfrm>
              <a:off x="1946049" y="2216085"/>
              <a:ext cx="709278" cy="643258"/>
              <a:chOff x="2253793" y="3100657"/>
              <a:chExt cx="709278" cy="643258"/>
            </a:xfrm>
          </p:grpSpPr>
          <p:sp>
            <p:nvSpPr>
              <p:cNvPr id="165" name="Parallelogram 6">
                <a:extLst>
                  <a:ext uri="{FF2B5EF4-FFF2-40B4-BE49-F238E27FC236}">
                    <a16:creationId xmlns:a16="http://schemas.microsoft.com/office/drawing/2014/main" id="{4559E608-3ADB-E545-AD4B-984D573F6FF4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Parallelogram 6">
                <a:extLst>
                  <a:ext uri="{FF2B5EF4-FFF2-40B4-BE49-F238E27FC236}">
                    <a16:creationId xmlns:a16="http://schemas.microsoft.com/office/drawing/2014/main" id="{2ADA7289-4101-E441-A944-AFB16045E289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Parallelogram 6">
                <a:extLst>
                  <a:ext uri="{FF2B5EF4-FFF2-40B4-BE49-F238E27FC236}">
                    <a16:creationId xmlns:a16="http://schemas.microsoft.com/office/drawing/2014/main" id="{A000A569-516F-7F46-AFCA-3821AC829C80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sp>
          <p:nvSpPr>
            <p:cNvPr id="143" name="Parallelogram 6">
              <a:extLst>
                <a:ext uri="{FF2B5EF4-FFF2-40B4-BE49-F238E27FC236}">
                  <a16:creationId xmlns:a16="http://schemas.microsoft.com/office/drawing/2014/main" id="{D77E9529-F7C6-0B47-BCBA-A13814CAB75C}"/>
                </a:ext>
              </a:extLst>
            </p:cNvPr>
            <p:cNvSpPr/>
            <p:nvPr/>
          </p:nvSpPr>
          <p:spPr>
            <a:xfrm rot="1065657" flipH="1">
              <a:off x="1317512" y="3402688"/>
              <a:ext cx="1461159" cy="514759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159" h="514759">
                  <a:moveTo>
                    <a:pt x="0" y="514759"/>
                  </a:moveTo>
                  <a:lnTo>
                    <a:pt x="83833" y="246332"/>
                  </a:lnTo>
                  <a:lnTo>
                    <a:pt x="1461159" y="0"/>
                  </a:lnTo>
                  <a:lnTo>
                    <a:pt x="1378390" y="252440"/>
                  </a:lnTo>
                  <a:lnTo>
                    <a:pt x="0" y="514759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3175"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a:rPr>
                <a:t>Hardware</a:t>
              </a:r>
            </a:p>
          </p:txBody>
        </p:sp>
        <p:sp>
          <p:nvSpPr>
            <p:cNvPr id="144" name="Parallelogram 6">
              <a:extLst>
                <a:ext uri="{FF2B5EF4-FFF2-40B4-BE49-F238E27FC236}">
                  <a16:creationId xmlns:a16="http://schemas.microsoft.com/office/drawing/2014/main" id="{5E8A55D5-7348-514E-80DE-34DBE0C90783}"/>
                </a:ext>
              </a:extLst>
            </p:cNvPr>
            <p:cNvSpPr/>
            <p:nvPr/>
          </p:nvSpPr>
          <p:spPr>
            <a:xfrm rot="21276883">
              <a:off x="2661601" y="3338537"/>
              <a:ext cx="1001237" cy="729227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78390 w 1448882"/>
                <a:gd name="connsiteY3" fmla="*/ 46690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85365 w 1448882"/>
                <a:gd name="connsiteY3" fmla="*/ 314286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38521 w 1448882"/>
                <a:gd name="connsiteY1" fmla="*/ 45466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882" h="729227">
                  <a:moveTo>
                    <a:pt x="0" y="729227"/>
                  </a:moveTo>
                  <a:lnTo>
                    <a:pt x="38521" y="454660"/>
                  </a:lnTo>
                  <a:lnTo>
                    <a:pt x="1448882" y="0"/>
                  </a:lnTo>
                  <a:lnTo>
                    <a:pt x="1415998" y="258878"/>
                  </a:lnTo>
                  <a:lnTo>
                    <a:pt x="0" y="729227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15AEE151-D97B-BE45-B257-81F000B7603F}"/>
                </a:ext>
              </a:extLst>
            </p:cNvPr>
            <p:cNvGrpSpPr/>
            <p:nvPr/>
          </p:nvGrpSpPr>
          <p:grpSpPr>
            <a:xfrm>
              <a:off x="1373562" y="2588996"/>
              <a:ext cx="709278" cy="643258"/>
              <a:chOff x="2253793" y="3100657"/>
              <a:chExt cx="709278" cy="643258"/>
            </a:xfrm>
          </p:grpSpPr>
          <p:sp>
            <p:nvSpPr>
              <p:cNvPr id="162" name="Parallelogram 6">
                <a:extLst>
                  <a:ext uri="{FF2B5EF4-FFF2-40B4-BE49-F238E27FC236}">
                    <a16:creationId xmlns:a16="http://schemas.microsoft.com/office/drawing/2014/main" id="{40EA3616-55A3-784D-A921-E76D97AADB34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Parallelogram 6">
                <a:extLst>
                  <a:ext uri="{FF2B5EF4-FFF2-40B4-BE49-F238E27FC236}">
                    <a16:creationId xmlns:a16="http://schemas.microsoft.com/office/drawing/2014/main" id="{778E4EFB-B15B-6B43-A3A7-6787D315B3BA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Parallelogram 6">
                <a:extLst>
                  <a:ext uri="{FF2B5EF4-FFF2-40B4-BE49-F238E27FC236}">
                    <a16:creationId xmlns:a16="http://schemas.microsoft.com/office/drawing/2014/main" id="{69B3EB76-1D57-1643-A0A8-20FE74574C17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8733D47C-8147-F848-8C61-242C573F94A6}"/>
                </a:ext>
              </a:extLst>
            </p:cNvPr>
            <p:cNvGrpSpPr/>
            <p:nvPr/>
          </p:nvGrpSpPr>
          <p:grpSpPr>
            <a:xfrm>
              <a:off x="1792813" y="2837191"/>
              <a:ext cx="709278" cy="643258"/>
              <a:chOff x="2253793" y="3100657"/>
              <a:chExt cx="709278" cy="643258"/>
            </a:xfrm>
          </p:grpSpPr>
          <p:sp>
            <p:nvSpPr>
              <p:cNvPr id="159" name="Parallelogram 6">
                <a:extLst>
                  <a:ext uri="{FF2B5EF4-FFF2-40B4-BE49-F238E27FC236}">
                    <a16:creationId xmlns:a16="http://schemas.microsoft.com/office/drawing/2014/main" id="{C5E2A0DE-C8F6-1249-A89C-CEE69F8C3A1C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Parallelogram 6">
                <a:extLst>
                  <a:ext uri="{FF2B5EF4-FFF2-40B4-BE49-F238E27FC236}">
                    <a16:creationId xmlns:a16="http://schemas.microsoft.com/office/drawing/2014/main" id="{7F75FA8D-040E-1A4A-A25F-C5F413D962E9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Parallelogram 6">
                <a:extLst>
                  <a:ext uri="{FF2B5EF4-FFF2-40B4-BE49-F238E27FC236}">
                    <a16:creationId xmlns:a16="http://schemas.microsoft.com/office/drawing/2014/main" id="{4D946E61-81F9-FB46-897F-2C383DB63662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5B6BB5E2-0261-1141-A203-4B61563D1D14}"/>
                </a:ext>
              </a:extLst>
            </p:cNvPr>
            <p:cNvGrpSpPr/>
            <p:nvPr/>
          </p:nvGrpSpPr>
          <p:grpSpPr>
            <a:xfrm>
              <a:off x="2253793" y="3100657"/>
              <a:ext cx="709278" cy="643258"/>
              <a:chOff x="2253793" y="3100657"/>
              <a:chExt cx="709278" cy="643258"/>
            </a:xfrm>
          </p:grpSpPr>
          <p:sp>
            <p:nvSpPr>
              <p:cNvPr id="156" name="Parallelogram 6">
                <a:extLst>
                  <a:ext uri="{FF2B5EF4-FFF2-40B4-BE49-F238E27FC236}">
                    <a16:creationId xmlns:a16="http://schemas.microsoft.com/office/drawing/2014/main" id="{CFD330E6-6188-A949-BCC2-7FB511B9A11C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Parallelogram 6">
                <a:extLst>
                  <a:ext uri="{FF2B5EF4-FFF2-40B4-BE49-F238E27FC236}">
                    <a16:creationId xmlns:a16="http://schemas.microsoft.com/office/drawing/2014/main" id="{418FA5DD-7AFE-2E4D-9E7D-52227663057C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158" name="Parallelogram 6">
                <a:extLst>
                  <a:ext uri="{FF2B5EF4-FFF2-40B4-BE49-F238E27FC236}">
                    <a16:creationId xmlns:a16="http://schemas.microsoft.com/office/drawing/2014/main" id="{602CABAF-09E6-1742-A5C8-22EF1E016B90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A0D6C959-BFC5-474F-B1C5-5C01E66B59CF}"/>
                </a:ext>
              </a:extLst>
            </p:cNvPr>
            <p:cNvGrpSpPr/>
            <p:nvPr/>
          </p:nvGrpSpPr>
          <p:grpSpPr>
            <a:xfrm>
              <a:off x="2403417" y="2449142"/>
              <a:ext cx="709278" cy="643258"/>
              <a:chOff x="2253793" y="3100657"/>
              <a:chExt cx="709278" cy="643258"/>
            </a:xfrm>
          </p:grpSpPr>
          <p:sp>
            <p:nvSpPr>
              <p:cNvPr id="153" name="Parallelogram 6">
                <a:extLst>
                  <a:ext uri="{FF2B5EF4-FFF2-40B4-BE49-F238E27FC236}">
                    <a16:creationId xmlns:a16="http://schemas.microsoft.com/office/drawing/2014/main" id="{4EA5AD50-1604-6F4D-8520-2B12351F3CC1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Parallelogram 6">
                <a:extLst>
                  <a:ext uri="{FF2B5EF4-FFF2-40B4-BE49-F238E27FC236}">
                    <a16:creationId xmlns:a16="http://schemas.microsoft.com/office/drawing/2014/main" id="{DB0536C1-B3E7-8B48-89F3-C3AE92F3EE75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155" name="Parallelogram 6">
                <a:extLst>
                  <a:ext uri="{FF2B5EF4-FFF2-40B4-BE49-F238E27FC236}">
                    <a16:creationId xmlns:a16="http://schemas.microsoft.com/office/drawing/2014/main" id="{27B31BD6-0A50-C24D-B786-B74611526146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9EF27B29-6F85-EA4E-BB3E-8586FD466CDC}"/>
                </a:ext>
              </a:extLst>
            </p:cNvPr>
            <p:cNvGrpSpPr/>
            <p:nvPr/>
          </p:nvGrpSpPr>
          <p:grpSpPr>
            <a:xfrm>
              <a:off x="2826280" y="2727746"/>
              <a:ext cx="709278" cy="643258"/>
              <a:chOff x="2253793" y="3100657"/>
              <a:chExt cx="709278" cy="643258"/>
            </a:xfrm>
          </p:grpSpPr>
          <p:sp>
            <p:nvSpPr>
              <p:cNvPr id="150" name="Parallelogram 6">
                <a:extLst>
                  <a:ext uri="{FF2B5EF4-FFF2-40B4-BE49-F238E27FC236}">
                    <a16:creationId xmlns:a16="http://schemas.microsoft.com/office/drawing/2014/main" id="{E015F994-1633-2B4A-BEDE-89434CF930F6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Parallelogram 6">
                <a:extLst>
                  <a:ext uri="{FF2B5EF4-FFF2-40B4-BE49-F238E27FC236}">
                    <a16:creationId xmlns:a16="http://schemas.microsoft.com/office/drawing/2014/main" id="{FE0D1729-C9B9-4845-AAB2-4C5D87A2E2B0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152" name="Parallelogram 6">
                <a:extLst>
                  <a:ext uri="{FF2B5EF4-FFF2-40B4-BE49-F238E27FC236}">
                    <a16:creationId xmlns:a16="http://schemas.microsoft.com/office/drawing/2014/main" id="{1A7044A8-3844-494A-9837-1603AE7691ED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B4517B98-D14F-3C4C-8C7F-0D47CF3C0F8D}"/>
              </a:ext>
            </a:extLst>
          </p:cNvPr>
          <p:cNvGrpSpPr/>
          <p:nvPr/>
        </p:nvGrpSpPr>
        <p:grpSpPr>
          <a:xfrm>
            <a:off x="649477" y="1269516"/>
            <a:ext cx="2345326" cy="1851679"/>
            <a:chOff x="1317512" y="2216085"/>
            <a:chExt cx="2345326" cy="1851679"/>
          </a:xfrm>
        </p:grpSpPr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3A39ECDE-F780-8143-B5D9-6BB7DB283AF1}"/>
                </a:ext>
              </a:extLst>
            </p:cNvPr>
            <p:cNvGrpSpPr/>
            <p:nvPr/>
          </p:nvGrpSpPr>
          <p:grpSpPr>
            <a:xfrm>
              <a:off x="1946049" y="2216085"/>
              <a:ext cx="709278" cy="643258"/>
              <a:chOff x="2253793" y="3100657"/>
              <a:chExt cx="709278" cy="643258"/>
            </a:xfrm>
          </p:grpSpPr>
          <p:sp>
            <p:nvSpPr>
              <p:cNvPr id="192" name="Parallelogram 6">
                <a:extLst>
                  <a:ext uri="{FF2B5EF4-FFF2-40B4-BE49-F238E27FC236}">
                    <a16:creationId xmlns:a16="http://schemas.microsoft.com/office/drawing/2014/main" id="{B83C46FB-573D-694A-8E87-7C124AD43E7C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Parallelogram 6">
                <a:extLst>
                  <a:ext uri="{FF2B5EF4-FFF2-40B4-BE49-F238E27FC236}">
                    <a16:creationId xmlns:a16="http://schemas.microsoft.com/office/drawing/2014/main" id="{9006829A-478B-0A41-89D0-ED7EF66F3D64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Parallelogram 6">
                <a:extLst>
                  <a:ext uri="{FF2B5EF4-FFF2-40B4-BE49-F238E27FC236}">
                    <a16:creationId xmlns:a16="http://schemas.microsoft.com/office/drawing/2014/main" id="{B76DB831-377A-8A41-9737-F62E9AB04A76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sp>
          <p:nvSpPr>
            <p:cNvPr id="170" name="Parallelogram 6">
              <a:extLst>
                <a:ext uri="{FF2B5EF4-FFF2-40B4-BE49-F238E27FC236}">
                  <a16:creationId xmlns:a16="http://schemas.microsoft.com/office/drawing/2014/main" id="{7AE6929B-FBFE-D94A-9F11-0BCD567C4A3F}"/>
                </a:ext>
              </a:extLst>
            </p:cNvPr>
            <p:cNvSpPr/>
            <p:nvPr/>
          </p:nvSpPr>
          <p:spPr>
            <a:xfrm rot="1065657" flipH="1">
              <a:off x="1317512" y="3402688"/>
              <a:ext cx="1461159" cy="514759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159" h="514759">
                  <a:moveTo>
                    <a:pt x="0" y="514759"/>
                  </a:moveTo>
                  <a:lnTo>
                    <a:pt x="83833" y="246332"/>
                  </a:lnTo>
                  <a:lnTo>
                    <a:pt x="1461159" y="0"/>
                  </a:lnTo>
                  <a:lnTo>
                    <a:pt x="1378390" y="252440"/>
                  </a:lnTo>
                  <a:lnTo>
                    <a:pt x="0" y="514759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3175"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a:rPr>
                <a:t>Hardware</a:t>
              </a:r>
            </a:p>
          </p:txBody>
        </p:sp>
        <p:sp>
          <p:nvSpPr>
            <p:cNvPr id="171" name="Parallelogram 6">
              <a:extLst>
                <a:ext uri="{FF2B5EF4-FFF2-40B4-BE49-F238E27FC236}">
                  <a16:creationId xmlns:a16="http://schemas.microsoft.com/office/drawing/2014/main" id="{A78BEDFA-8552-D64A-824C-0AC2E50F19F3}"/>
                </a:ext>
              </a:extLst>
            </p:cNvPr>
            <p:cNvSpPr/>
            <p:nvPr/>
          </p:nvSpPr>
          <p:spPr>
            <a:xfrm rot="21276883">
              <a:off x="2661601" y="3338537"/>
              <a:ext cx="1001237" cy="729227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78390 w 1448882"/>
                <a:gd name="connsiteY3" fmla="*/ 46690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85365 w 1448882"/>
                <a:gd name="connsiteY3" fmla="*/ 314286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38521 w 1448882"/>
                <a:gd name="connsiteY1" fmla="*/ 45466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882" h="729227">
                  <a:moveTo>
                    <a:pt x="0" y="729227"/>
                  </a:moveTo>
                  <a:lnTo>
                    <a:pt x="38521" y="454660"/>
                  </a:lnTo>
                  <a:lnTo>
                    <a:pt x="1448882" y="0"/>
                  </a:lnTo>
                  <a:lnTo>
                    <a:pt x="1415998" y="258878"/>
                  </a:lnTo>
                  <a:lnTo>
                    <a:pt x="0" y="729227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2EA59850-A554-0C41-AF8C-A208A58C9765}"/>
                </a:ext>
              </a:extLst>
            </p:cNvPr>
            <p:cNvGrpSpPr/>
            <p:nvPr/>
          </p:nvGrpSpPr>
          <p:grpSpPr>
            <a:xfrm>
              <a:off x="1373562" y="2588996"/>
              <a:ext cx="709278" cy="643258"/>
              <a:chOff x="2253793" y="3100657"/>
              <a:chExt cx="709278" cy="643258"/>
            </a:xfrm>
          </p:grpSpPr>
          <p:sp>
            <p:nvSpPr>
              <p:cNvPr id="189" name="Parallelogram 6">
                <a:extLst>
                  <a:ext uri="{FF2B5EF4-FFF2-40B4-BE49-F238E27FC236}">
                    <a16:creationId xmlns:a16="http://schemas.microsoft.com/office/drawing/2014/main" id="{56245806-F8B7-0E45-8E88-B3D32CF72809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Parallelogram 6">
                <a:extLst>
                  <a:ext uri="{FF2B5EF4-FFF2-40B4-BE49-F238E27FC236}">
                    <a16:creationId xmlns:a16="http://schemas.microsoft.com/office/drawing/2014/main" id="{29719A9C-FF00-BC45-AA60-AECB8685EE53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Parallelogram 6">
                <a:extLst>
                  <a:ext uri="{FF2B5EF4-FFF2-40B4-BE49-F238E27FC236}">
                    <a16:creationId xmlns:a16="http://schemas.microsoft.com/office/drawing/2014/main" id="{9B4A923E-DAED-8C40-968B-80710A26C628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F4E1F8CE-57A5-1944-80CE-AB406BDBDBC2}"/>
                </a:ext>
              </a:extLst>
            </p:cNvPr>
            <p:cNvGrpSpPr/>
            <p:nvPr/>
          </p:nvGrpSpPr>
          <p:grpSpPr>
            <a:xfrm>
              <a:off x="1792813" y="2837191"/>
              <a:ext cx="709278" cy="643258"/>
              <a:chOff x="2253793" y="3100657"/>
              <a:chExt cx="709278" cy="643258"/>
            </a:xfrm>
          </p:grpSpPr>
          <p:sp>
            <p:nvSpPr>
              <p:cNvPr id="186" name="Parallelogram 6">
                <a:extLst>
                  <a:ext uri="{FF2B5EF4-FFF2-40B4-BE49-F238E27FC236}">
                    <a16:creationId xmlns:a16="http://schemas.microsoft.com/office/drawing/2014/main" id="{20B641FF-A83C-5D4E-9830-A0F352372438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Parallelogram 6">
                <a:extLst>
                  <a:ext uri="{FF2B5EF4-FFF2-40B4-BE49-F238E27FC236}">
                    <a16:creationId xmlns:a16="http://schemas.microsoft.com/office/drawing/2014/main" id="{F4297C23-81AC-8B4A-998C-7276DE01FE49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Parallelogram 6">
                <a:extLst>
                  <a:ext uri="{FF2B5EF4-FFF2-40B4-BE49-F238E27FC236}">
                    <a16:creationId xmlns:a16="http://schemas.microsoft.com/office/drawing/2014/main" id="{CFD1CD30-60F2-734D-9B2A-9F91FB92EBBA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EA5DBC3A-ABAF-2648-BC1E-3E75F53B8089}"/>
                </a:ext>
              </a:extLst>
            </p:cNvPr>
            <p:cNvGrpSpPr/>
            <p:nvPr/>
          </p:nvGrpSpPr>
          <p:grpSpPr>
            <a:xfrm>
              <a:off x="2253793" y="3100657"/>
              <a:ext cx="709278" cy="643258"/>
              <a:chOff x="2253793" y="3100657"/>
              <a:chExt cx="709278" cy="643258"/>
            </a:xfrm>
          </p:grpSpPr>
          <p:sp>
            <p:nvSpPr>
              <p:cNvPr id="183" name="Parallelogram 6">
                <a:extLst>
                  <a:ext uri="{FF2B5EF4-FFF2-40B4-BE49-F238E27FC236}">
                    <a16:creationId xmlns:a16="http://schemas.microsoft.com/office/drawing/2014/main" id="{5172EE32-D945-B244-A726-E567611A742B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Parallelogram 6">
                <a:extLst>
                  <a:ext uri="{FF2B5EF4-FFF2-40B4-BE49-F238E27FC236}">
                    <a16:creationId xmlns:a16="http://schemas.microsoft.com/office/drawing/2014/main" id="{B62AE725-D5A5-A249-9FFE-4C9F30EB51B1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185" name="Parallelogram 6">
                <a:extLst>
                  <a:ext uri="{FF2B5EF4-FFF2-40B4-BE49-F238E27FC236}">
                    <a16:creationId xmlns:a16="http://schemas.microsoft.com/office/drawing/2014/main" id="{F558735E-DCEF-A746-B157-BD1FED7152F0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02F85C3D-6B87-AC42-9A2B-3F02C28CB267}"/>
                </a:ext>
              </a:extLst>
            </p:cNvPr>
            <p:cNvGrpSpPr/>
            <p:nvPr/>
          </p:nvGrpSpPr>
          <p:grpSpPr>
            <a:xfrm>
              <a:off x="2403417" y="2449142"/>
              <a:ext cx="709278" cy="643258"/>
              <a:chOff x="2253793" y="3100657"/>
              <a:chExt cx="709278" cy="643258"/>
            </a:xfrm>
          </p:grpSpPr>
          <p:sp>
            <p:nvSpPr>
              <p:cNvPr id="180" name="Parallelogram 6">
                <a:extLst>
                  <a:ext uri="{FF2B5EF4-FFF2-40B4-BE49-F238E27FC236}">
                    <a16:creationId xmlns:a16="http://schemas.microsoft.com/office/drawing/2014/main" id="{AB3363CF-1911-E642-A77F-2278A0370756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Parallelogram 6">
                <a:extLst>
                  <a:ext uri="{FF2B5EF4-FFF2-40B4-BE49-F238E27FC236}">
                    <a16:creationId xmlns:a16="http://schemas.microsoft.com/office/drawing/2014/main" id="{3030F8D4-50D1-6944-95FD-EB70421921B1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182" name="Parallelogram 6">
                <a:extLst>
                  <a:ext uri="{FF2B5EF4-FFF2-40B4-BE49-F238E27FC236}">
                    <a16:creationId xmlns:a16="http://schemas.microsoft.com/office/drawing/2014/main" id="{9EFCD600-551D-5147-A5C9-B87A0032556C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27F86E90-ABE0-514A-AEE0-1A3F7BEF79F5}"/>
                </a:ext>
              </a:extLst>
            </p:cNvPr>
            <p:cNvGrpSpPr/>
            <p:nvPr/>
          </p:nvGrpSpPr>
          <p:grpSpPr>
            <a:xfrm>
              <a:off x="2826280" y="2727746"/>
              <a:ext cx="709278" cy="643258"/>
              <a:chOff x="2253793" y="3100657"/>
              <a:chExt cx="709278" cy="643258"/>
            </a:xfrm>
          </p:grpSpPr>
          <p:sp>
            <p:nvSpPr>
              <p:cNvPr id="177" name="Parallelogram 6">
                <a:extLst>
                  <a:ext uri="{FF2B5EF4-FFF2-40B4-BE49-F238E27FC236}">
                    <a16:creationId xmlns:a16="http://schemas.microsoft.com/office/drawing/2014/main" id="{1827BF38-2B8F-1042-8271-E7BBB9318047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Parallelogram 6">
                <a:extLst>
                  <a:ext uri="{FF2B5EF4-FFF2-40B4-BE49-F238E27FC236}">
                    <a16:creationId xmlns:a16="http://schemas.microsoft.com/office/drawing/2014/main" id="{50DA8423-1F12-114D-957E-1231BE641047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179" name="Parallelogram 6">
                <a:extLst>
                  <a:ext uri="{FF2B5EF4-FFF2-40B4-BE49-F238E27FC236}">
                    <a16:creationId xmlns:a16="http://schemas.microsoft.com/office/drawing/2014/main" id="{CE64E8DD-AC70-4449-AD26-2F972D4116BE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958890FC-A584-F348-84F8-45BBF93F8439}"/>
              </a:ext>
            </a:extLst>
          </p:cNvPr>
          <p:cNvGrpSpPr/>
          <p:nvPr/>
        </p:nvGrpSpPr>
        <p:grpSpPr>
          <a:xfrm>
            <a:off x="5710254" y="1342605"/>
            <a:ext cx="2345326" cy="1851679"/>
            <a:chOff x="1317512" y="2216085"/>
            <a:chExt cx="2345326" cy="1851679"/>
          </a:xfrm>
        </p:grpSpPr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4644AE1C-30FF-DF44-83A8-3889396D603D}"/>
                </a:ext>
              </a:extLst>
            </p:cNvPr>
            <p:cNvGrpSpPr/>
            <p:nvPr/>
          </p:nvGrpSpPr>
          <p:grpSpPr>
            <a:xfrm>
              <a:off x="1946049" y="2216085"/>
              <a:ext cx="709278" cy="643258"/>
              <a:chOff x="2253793" y="3100657"/>
              <a:chExt cx="709278" cy="643258"/>
            </a:xfrm>
          </p:grpSpPr>
          <p:sp>
            <p:nvSpPr>
              <p:cNvPr id="219" name="Parallelogram 6">
                <a:extLst>
                  <a:ext uri="{FF2B5EF4-FFF2-40B4-BE49-F238E27FC236}">
                    <a16:creationId xmlns:a16="http://schemas.microsoft.com/office/drawing/2014/main" id="{14E548E6-2C83-5542-9DEA-C8ECB51B4F27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Parallelogram 6">
                <a:extLst>
                  <a:ext uri="{FF2B5EF4-FFF2-40B4-BE49-F238E27FC236}">
                    <a16:creationId xmlns:a16="http://schemas.microsoft.com/office/drawing/2014/main" id="{9F5F7BB2-9087-8E4B-BA7F-85CE0CFA582B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Parallelogram 6">
                <a:extLst>
                  <a:ext uri="{FF2B5EF4-FFF2-40B4-BE49-F238E27FC236}">
                    <a16:creationId xmlns:a16="http://schemas.microsoft.com/office/drawing/2014/main" id="{E68F91B9-B7DE-1647-8E94-5E38CEB5AEEA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sp>
          <p:nvSpPr>
            <p:cNvPr id="197" name="Parallelogram 6">
              <a:extLst>
                <a:ext uri="{FF2B5EF4-FFF2-40B4-BE49-F238E27FC236}">
                  <a16:creationId xmlns:a16="http://schemas.microsoft.com/office/drawing/2014/main" id="{456B4868-F9A3-4D4C-813C-44ACAF4A6B55}"/>
                </a:ext>
              </a:extLst>
            </p:cNvPr>
            <p:cNvSpPr/>
            <p:nvPr/>
          </p:nvSpPr>
          <p:spPr>
            <a:xfrm rot="1065657" flipH="1">
              <a:off x="1317512" y="3402688"/>
              <a:ext cx="1461159" cy="514759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159" h="514759">
                  <a:moveTo>
                    <a:pt x="0" y="514759"/>
                  </a:moveTo>
                  <a:lnTo>
                    <a:pt x="83833" y="246332"/>
                  </a:lnTo>
                  <a:lnTo>
                    <a:pt x="1461159" y="0"/>
                  </a:lnTo>
                  <a:lnTo>
                    <a:pt x="1378390" y="252440"/>
                  </a:lnTo>
                  <a:lnTo>
                    <a:pt x="0" y="514759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3175"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a:rPr>
                <a:t>Hardware</a:t>
              </a:r>
            </a:p>
          </p:txBody>
        </p:sp>
        <p:sp>
          <p:nvSpPr>
            <p:cNvPr id="198" name="Parallelogram 6">
              <a:extLst>
                <a:ext uri="{FF2B5EF4-FFF2-40B4-BE49-F238E27FC236}">
                  <a16:creationId xmlns:a16="http://schemas.microsoft.com/office/drawing/2014/main" id="{379A05CF-CDE9-9345-9132-3B742EE074A5}"/>
                </a:ext>
              </a:extLst>
            </p:cNvPr>
            <p:cNvSpPr/>
            <p:nvPr/>
          </p:nvSpPr>
          <p:spPr>
            <a:xfrm rot="21276883">
              <a:off x="2661601" y="3338537"/>
              <a:ext cx="1001237" cy="729227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78390 w 1448882"/>
                <a:gd name="connsiteY3" fmla="*/ 46690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85365 w 1448882"/>
                <a:gd name="connsiteY3" fmla="*/ 314286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38521 w 1448882"/>
                <a:gd name="connsiteY1" fmla="*/ 45466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882" h="729227">
                  <a:moveTo>
                    <a:pt x="0" y="729227"/>
                  </a:moveTo>
                  <a:lnTo>
                    <a:pt x="38521" y="454660"/>
                  </a:lnTo>
                  <a:lnTo>
                    <a:pt x="1448882" y="0"/>
                  </a:lnTo>
                  <a:lnTo>
                    <a:pt x="1415998" y="258878"/>
                  </a:lnTo>
                  <a:lnTo>
                    <a:pt x="0" y="729227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E7A6FB0F-BB4E-304D-B90B-77B45DD36EF7}"/>
                </a:ext>
              </a:extLst>
            </p:cNvPr>
            <p:cNvGrpSpPr/>
            <p:nvPr/>
          </p:nvGrpSpPr>
          <p:grpSpPr>
            <a:xfrm>
              <a:off x="1373562" y="2588996"/>
              <a:ext cx="709278" cy="643258"/>
              <a:chOff x="2253793" y="3100657"/>
              <a:chExt cx="709278" cy="643258"/>
            </a:xfrm>
          </p:grpSpPr>
          <p:sp>
            <p:nvSpPr>
              <p:cNvPr id="216" name="Parallelogram 6">
                <a:extLst>
                  <a:ext uri="{FF2B5EF4-FFF2-40B4-BE49-F238E27FC236}">
                    <a16:creationId xmlns:a16="http://schemas.microsoft.com/office/drawing/2014/main" id="{81216D8D-4DFB-B949-BB3A-3922829FDD58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Parallelogram 6">
                <a:extLst>
                  <a:ext uri="{FF2B5EF4-FFF2-40B4-BE49-F238E27FC236}">
                    <a16:creationId xmlns:a16="http://schemas.microsoft.com/office/drawing/2014/main" id="{3B255C9F-0940-544F-8BDF-E6999F688DBB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Parallelogram 6">
                <a:extLst>
                  <a:ext uri="{FF2B5EF4-FFF2-40B4-BE49-F238E27FC236}">
                    <a16:creationId xmlns:a16="http://schemas.microsoft.com/office/drawing/2014/main" id="{FA9E727D-C8DB-DB49-A573-21EF29587728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6B0FC5AC-13BE-9A45-ABAB-874B933507B9}"/>
                </a:ext>
              </a:extLst>
            </p:cNvPr>
            <p:cNvGrpSpPr/>
            <p:nvPr/>
          </p:nvGrpSpPr>
          <p:grpSpPr>
            <a:xfrm>
              <a:off x="1792813" y="2837191"/>
              <a:ext cx="709278" cy="643258"/>
              <a:chOff x="2253793" y="3100657"/>
              <a:chExt cx="709278" cy="643258"/>
            </a:xfrm>
          </p:grpSpPr>
          <p:sp>
            <p:nvSpPr>
              <p:cNvPr id="213" name="Parallelogram 6">
                <a:extLst>
                  <a:ext uri="{FF2B5EF4-FFF2-40B4-BE49-F238E27FC236}">
                    <a16:creationId xmlns:a16="http://schemas.microsoft.com/office/drawing/2014/main" id="{0775D0E3-B6AA-4349-9A3C-1CBDEA656E8F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Parallelogram 6">
                <a:extLst>
                  <a:ext uri="{FF2B5EF4-FFF2-40B4-BE49-F238E27FC236}">
                    <a16:creationId xmlns:a16="http://schemas.microsoft.com/office/drawing/2014/main" id="{403EA125-C6B8-1842-BE84-E8F8223A3361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Parallelogram 6">
                <a:extLst>
                  <a:ext uri="{FF2B5EF4-FFF2-40B4-BE49-F238E27FC236}">
                    <a16:creationId xmlns:a16="http://schemas.microsoft.com/office/drawing/2014/main" id="{F4B8AB6F-0AA0-F14B-8D75-5476D59C4EAD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2596C732-4D35-224D-B184-E97DF9E679A1}"/>
                </a:ext>
              </a:extLst>
            </p:cNvPr>
            <p:cNvGrpSpPr/>
            <p:nvPr/>
          </p:nvGrpSpPr>
          <p:grpSpPr>
            <a:xfrm>
              <a:off x="2253793" y="3100657"/>
              <a:ext cx="709278" cy="643258"/>
              <a:chOff x="2253793" y="3100657"/>
              <a:chExt cx="709278" cy="643258"/>
            </a:xfrm>
          </p:grpSpPr>
          <p:sp>
            <p:nvSpPr>
              <p:cNvPr id="210" name="Parallelogram 6">
                <a:extLst>
                  <a:ext uri="{FF2B5EF4-FFF2-40B4-BE49-F238E27FC236}">
                    <a16:creationId xmlns:a16="http://schemas.microsoft.com/office/drawing/2014/main" id="{34DCDD5C-E480-F343-81DD-A528FF5FA948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Parallelogram 6">
                <a:extLst>
                  <a:ext uri="{FF2B5EF4-FFF2-40B4-BE49-F238E27FC236}">
                    <a16:creationId xmlns:a16="http://schemas.microsoft.com/office/drawing/2014/main" id="{00880A30-CB3D-9A43-A0FF-51EEDC60474E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212" name="Parallelogram 6">
                <a:extLst>
                  <a:ext uri="{FF2B5EF4-FFF2-40B4-BE49-F238E27FC236}">
                    <a16:creationId xmlns:a16="http://schemas.microsoft.com/office/drawing/2014/main" id="{7C80654D-60F7-4C4D-BD2B-92327ADD0530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3CDFDAA5-A536-3B48-9C0A-2D73FC69F2D0}"/>
                </a:ext>
              </a:extLst>
            </p:cNvPr>
            <p:cNvGrpSpPr/>
            <p:nvPr/>
          </p:nvGrpSpPr>
          <p:grpSpPr>
            <a:xfrm>
              <a:off x="2403417" y="2449142"/>
              <a:ext cx="709278" cy="643258"/>
              <a:chOff x="2253793" y="3100657"/>
              <a:chExt cx="709278" cy="643258"/>
            </a:xfrm>
          </p:grpSpPr>
          <p:sp>
            <p:nvSpPr>
              <p:cNvPr id="207" name="Parallelogram 6">
                <a:extLst>
                  <a:ext uri="{FF2B5EF4-FFF2-40B4-BE49-F238E27FC236}">
                    <a16:creationId xmlns:a16="http://schemas.microsoft.com/office/drawing/2014/main" id="{8A616DC4-8B21-3545-808A-169A9AC2CE87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Parallelogram 6">
                <a:extLst>
                  <a:ext uri="{FF2B5EF4-FFF2-40B4-BE49-F238E27FC236}">
                    <a16:creationId xmlns:a16="http://schemas.microsoft.com/office/drawing/2014/main" id="{4373BB5B-E855-E145-A223-53411AF76C2D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209" name="Parallelogram 6">
                <a:extLst>
                  <a:ext uri="{FF2B5EF4-FFF2-40B4-BE49-F238E27FC236}">
                    <a16:creationId xmlns:a16="http://schemas.microsoft.com/office/drawing/2014/main" id="{F025C9E0-F45D-E840-BD2C-B79D6C4A72B0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FA5002DD-F409-4244-B104-FF78916D378E}"/>
                </a:ext>
              </a:extLst>
            </p:cNvPr>
            <p:cNvGrpSpPr/>
            <p:nvPr/>
          </p:nvGrpSpPr>
          <p:grpSpPr>
            <a:xfrm>
              <a:off x="2826280" y="2727746"/>
              <a:ext cx="709278" cy="643258"/>
              <a:chOff x="2253793" y="3100657"/>
              <a:chExt cx="709278" cy="643258"/>
            </a:xfrm>
          </p:grpSpPr>
          <p:sp>
            <p:nvSpPr>
              <p:cNvPr id="204" name="Parallelogram 6">
                <a:extLst>
                  <a:ext uri="{FF2B5EF4-FFF2-40B4-BE49-F238E27FC236}">
                    <a16:creationId xmlns:a16="http://schemas.microsoft.com/office/drawing/2014/main" id="{3F9491D0-5322-7C45-91B9-3191C325B669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Parallelogram 6">
                <a:extLst>
                  <a:ext uri="{FF2B5EF4-FFF2-40B4-BE49-F238E27FC236}">
                    <a16:creationId xmlns:a16="http://schemas.microsoft.com/office/drawing/2014/main" id="{5C1F2AB2-40B5-1E4D-AC2A-D2A525614DC8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206" name="Parallelogram 6">
                <a:extLst>
                  <a:ext uri="{FF2B5EF4-FFF2-40B4-BE49-F238E27FC236}">
                    <a16:creationId xmlns:a16="http://schemas.microsoft.com/office/drawing/2014/main" id="{FB90F6CA-5AC3-A242-B2C4-ED907C8EF768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90D4C7AC-4799-5942-BBB9-F8269CA4B886}"/>
              </a:ext>
            </a:extLst>
          </p:cNvPr>
          <p:cNvGrpSpPr/>
          <p:nvPr/>
        </p:nvGrpSpPr>
        <p:grpSpPr>
          <a:xfrm>
            <a:off x="3172104" y="1313790"/>
            <a:ext cx="2345326" cy="1851679"/>
            <a:chOff x="1317512" y="2216085"/>
            <a:chExt cx="2345326" cy="1851679"/>
          </a:xfrm>
        </p:grpSpPr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2E156058-525F-A347-941E-5D524503C068}"/>
                </a:ext>
              </a:extLst>
            </p:cNvPr>
            <p:cNvGrpSpPr/>
            <p:nvPr/>
          </p:nvGrpSpPr>
          <p:grpSpPr>
            <a:xfrm>
              <a:off x="1946049" y="2216085"/>
              <a:ext cx="709278" cy="643258"/>
              <a:chOff x="2253793" y="3100657"/>
              <a:chExt cx="709278" cy="643258"/>
            </a:xfrm>
          </p:grpSpPr>
          <p:sp>
            <p:nvSpPr>
              <p:cNvPr id="246" name="Parallelogram 6">
                <a:extLst>
                  <a:ext uri="{FF2B5EF4-FFF2-40B4-BE49-F238E27FC236}">
                    <a16:creationId xmlns:a16="http://schemas.microsoft.com/office/drawing/2014/main" id="{13457FA9-E7BF-914F-971C-260F2548B44F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Parallelogram 6">
                <a:extLst>
                  <a:ext uri="{FF2B5EF4-FFF2-40B4-BE49-F238E27FC236}">
                    <a16:creationId xmlns:a16="http://schemas.microsoft.com/office/drawing/2014/main" id="{A1C463A4-5FF0-A047-9ADA-D0E3E1E65C9B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Parallelogram 6">
                <a:extLst>
                  <a:ext uri="{FF2B5EF4-FFF2-40B4-BE49-F238E27FC236}">
                    <a16:creationId xmlns:a16="http://schemas.microsoft.com/office/drawing/2014/main" id="{35B20E05-99D4-2149-8102-325BAEB17460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sp>
          <p:nvSpPr>
            <p:cNvPr id="224" name="Parallelogram 6">
              <a:extLst>
                <a:ext uri="{FF2B5EF4-FFF2-40B4-BE49-F238E27FC236}">
                  <a16:creationId xmlns:a16="http://schemas.microsoft.com/office/drawing/2014/main" id="{C2052E6A-2C3B-CE40-A66A-5B17E4F79F51}"/>
                </a:ext>
              </a:extLst>
            </p:cNvPr>
            <p:cNvSpPr/>
            <p:nvPr/>
          </p:nvSpPr>
          <p:spPr>
            <a:xfrm rot="1065657" flipH="1">
              <a:off x="1317512" y="3402688"/>
              <a:ext cx="1461159" cy="514759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159" h="514759">
                  <a:moveTo>
                    <a:pt x="0" y="514759"/>
                  </a:moveTo>
                  <a:lnTo>
                    <a:pt x="83833" y="246332"/>
                  </a:lnTo>
                  <a:lnTo>
                    <a:pt x="1461159" y="0"/>
                  </a:lnTo>
                  <a:lnTo>
                    <a:pt x="1378390" y="252440"/>
                  </a:lnTo>
                  <a:lnTo>
                    <a:pt x="0" y="514759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3175"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a:rPr>
                <a:t>Hardware</a:t>
              </a:r>
            </a:p>
          </p:txBody>
        </p:sp>
        <p:sp>
          <p:nvSpPr>
            <p:cNvPr id="225" name="Parallelogram 6">
              <a:extLst>
                <a:ext uri="{FF2B5EF4-FFF2-40B4-BE49-F238E27FC236}">
                  <a16:creationId xmlns:a16="http://schemas.microsoft.com/office/drawing/2014/main" id="{7CF87A48-DCB4-B84E-BC66-9BF1DE7962B8}"/>
                </a:ext>
              </a:extLst>
            </p:cNvPr>
            <p:cNvSpPr/>
            <p:nvPr/>
          </p:nvSpPr>
          <p:spPr>
            <a:xfrm rot="21276883">
              <a:off x="2661601" y="3338537"/>
              <a:ext cx="1001237" cy="729227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78390 w 1448882"/>
                <a:gd name="connsiteY3" fmla="*/ 46690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85365 w 1448882"/>
                <a:gd name="connsiteY3" fmla="*/ 314286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38521 w 1448882"/>
                <a:gd name="connsiteY1" fmla="*/ 45466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882" h="729227">
                  <a:moveTo>
                    <a:pt x="0" y="729227"/>
                  </a:moveTo>
                  <a:lnTo>
                    <a:pt x="38521" y="454660"/>
                  </a:lnTo>
                  <a:lnTo>
                    <a:pt x="1448882" y="0"/>
                  </a:lnTo>
                  <a:lnTo>
                    <a:pt x="1415998" y="258878"/>
                  </a:lnTo>
                  <a:lnTo>
                    <a:pt x="0" y="729227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D4DE6370-D93A-0B42-B42C-E38DF76B4EDB}"/>
                </a:ext>
              </a:extLst>
            </p:cNvPr>
            <p:cNvGrpSpPr/>
            <p:nvPr/>
          </p:nvGrpSpPr>
          <p:grpSpPr>
            <a:xfrm>
              <a:off x="1373562" y="2588996"/>
              <a:ext cx="709278" cy="643258"/>
              <a:chOff x="2253793" y="3100657"/>
              <a:chExt cx="709278" cy="643258"/>
            </a:xfrm>
          </p:grpSpPr>
          <p:sp>
            <p:nvSpPr>
              <p:cNvPr id="243" name="Parallelogram 6">
                <a:extLst>
                  <a:ext uri="{FF2B5EF4-FFF2-40B4-BE49-F238E27FC236}">
                    <a16:creationId xmlns:a16="http://schemas.microsoft.com/office/drawing/2014/main" id="{43AC835F-8C97-D84E-8875-90175D7D0861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Parallelogram 6">
                <a:extLst>
                  <a:ext uri="{FF2B5EF4-FFF2-40B4-BE49-F238E27FC236}">
                    <a16:creationId xmlns:a16="http://schemas.microsoft.com/office/drawing/2014/main" id="{B9CCA211-E2D6-5E4D-9AA0-1554EF143C88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Parallelogram 6">
                <a:extLst>
                  <a:ext uri="{FF2B5EF4-FFF2-40B4-BE49-F238E27FC236}">
                    <a16:creationId xmlns:a16="http://schemas.microsoft.com/office/drawing/2014/main" id="{A4422073-4C0A-A14A-9E24-2A05CBE8FF34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DA74099B-F91A-D644-AB09-962CB89A6E6D}"/>
                </a:ext>
              </a:extLst>
            </p:cNvPr>
            <p:cNvGrpSpPr/>
            <p:nvPr/>
          </p:nvGrpSpPr>
          <p:grpSpPr>
            <a:xfrm>
              <a:off x="1792813" y="2837191"/>
              <a:ext cx="709278" cy="643258"/>
              <a:chOff x="2253793" y="3100657"/>
              <a:chExt cx="709278" cy="643258"/>
            </a:xfrm>
          </p:grpSpPr>
          <p:sp>
            <p:nvSpPr>
              <p:cNvPr id="240" name="Parallelogram 6">
                <a:extLst>
                  <a:ext uri="{FF2B5EF4-FFF2-40B4-BE49-F238E27FC236}">
                    <a16:creationId xmlns:a16="http://schemas.microsoft.com/office/drawing/2014/main" id="{71959F18-9F82-6741-BD55-B357EA26ED7D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Parallelogram 6">
                <a:extLst>
                  <a:ext uri="{FF2B5EF4-FFF2-40B4-BE49-F238E27FC236}">
                    <a16:creationId xmlns:a16="http://schemas.microsoft.com/office/drawing/2014/main" id="{66B9A214-A79D-1247-B203-8DB7E4BCF105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Parallelogram 6">
                <a:extLst>
                  <a:ext uri="{FF2B5EF4-FFF2-40B4-BE49-F238E27FC236}">
                    <a16:creationId xmlns:a16="http://schemas.microsoft.com/office/drawing/2014/main" id="{7C02B8B4-75CE-C042-883C-1CB3262CCA88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BBB6D274-E0F6-4E4A-960D-9C927BEEA895}"/>
                </a:ext>
              </a:extLst>
            </p:cNvPr>
            <p:cNvGrpSpPr/>
            <p:nvPr/>
          </p:nvGrpSpPr>
          <p:grpSpPr>
            <a:xfrm>
              <a:off x="2253793" y="3100657"/>
              <a:ext cx="709278" cy="643258"/>
              <a:chOff x="2253793" y="3100657"/>
              <a:chExt cx="709278" cy="643258"/>
            </a:xfrm>
          </p:grpSpPr>
          <p:sp>
            <p:nvSpPr>
              <p:cNvPr id="237" name="Parallelogram 6">
                <a:extLst>
                  <a:ext uri="{FF2B5EF4-FFF2-40B4-BE49-F238E27FC236}">
                    <a16:creationId xmlns:a16="http://schemas.microsoft.com/office/drawing/2014/main" id="{E3AC4513-FFB8-2A4B-8C4E-96A80D6AFEDD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Parallelogram 6">
                <a:extLst>
                  <a:ext uri="{FF2B5EF4-FFF2-40B4-BE49-F238E27FC236}">
                    <a16:creationId xmlns:a16="http://schemas.microsoft.com/office/drawing/2014/main" id="{B66EC39B-AB96-A545-A3A0-42E527C0C494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239" name="Parallelogram 6">
                <a:extLst>
                  <a:ext uri="{FF2B5EF4-FFF2-40B4-BE49-F238E27FC236}">
                    <a16:creationId xmlns:a16="http://schemas.microsoft.com/office/drawing/2014/main" id="{EE4A65F4-1BAB-0247-96AA-9B9BC3E583FC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AC5121C3-10E2-1F4A-82E8-75C978135CBB}"/>
                </a:ext>
              </a:extLst>
            </p:cNvPr>
            <p:cNvGrpSpPr/>
            <p:nvPr/>
          </p:nvGrpSpPr>
          <p:grpSpPr>
            <a:xfrm>
              <a:off x="2403417" y="2449142"/>
              <a:ext cx="709278" cy="643258"/>
              <a:chOff x="2253793" y="3100657"/>
              <a:chExt cx="709278" cy="643258"/>
            </a:xfrm>
          </p:grpSpPr>
          <p:sp>
            <p:nvSpPr>
              <p:cNvPr id="234" name="Parallelogram 6">
                <a:extLst>
                  <a:ext uri="{FF2B5EF4-FFF2-40B4-BE49-F238E27FC236}">
                    <a16:creationId xmlns:a16="http://schemas.microsoft.com/office/drawing/2014/main" id="{C266709F-8DBB-5A48-8F2B-8D86718C6410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Parallelogram 6">
                <a:extLst>
                  <a:ext uri="{FF2B5EF4-FFF2-40B4-BE49-F238E27FC236}">
                    <a16:creationId xmlns:a16="http://schemas.microsoft.com/office/drawing/2014/main" id="{488D647D-A69F-D245-81FD-5CB4FFCB2D7F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236" name="Parallelogram 6">
                <a:extLst>
                  <a:ext uri="{FF2B5EF4-FFF2-40B4-BE49-F238E27FC236}">
                    <a16:creationId xmlns:a16="http://schemas.microsoft.com/office/drawing/2014/main" id="{13DCA793-4964-A342-941B-B89D790FB8C5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AF42145F-C6DB-714D-9686-446954C3A83F}"/>
                </a:ext>
              </a:extLst>
            </p:cNvPr>
            <p:cNvGrpSpPr/>
            <p:nvPr/>
          </p:nvGrpSpPr>
          <p:grpSpPr>
            <a:xfrm>
              <a:off x="2826280" y="2727746"/>
              <a:ext cx="709278" cy="643258"/>
              <a:chOff x="2253793" y="3100657"/>
              <a:chExt cx="709278" cy="643258"/>
            </a:xfrm>
          </p:grpSpPr>
          <p:sp>
            <p:nvSpPr>
              <p:cNvPr id="231" name="Parallelogram 6">
                <a:extLst>
                  <a:ext uri="{FF2B5EF4-FFF2-40B4-BE49-F238E27FC236}">
                    <a16:creationId xmlns:a16="http://schemas.microsoft.com/office/drawing/2014/main" id="{0459D1EF-96A3-F447-AC55-5DDA6D1C0098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Parallelogram 6">
                <a:extLst>
                  <a:ext uri="{FF2B5EF4-FFF2-40B4-BE49-F238E27FC236}">
                    <a16:creationId xmlns:a16="http://schemas.microsoft.com/office/drawing/2014/main" id="{483C0158-FEB2-114B-A48B-603CDCFF8F3B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233" name="Parallelogram 6">
                <a:extLst>
                  <a:ext uri="{FF2B5EF4-FFF2-40B4-BE49-F238E27FC236}">
                    <a16:creationId xmlns:a16="http://schemas.microsoft.com/office/drawing/2014/main" id="{B1AE4D0D-ABE8-5F46-9A8C-56789D172B34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695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B13805-1353-724B-A6B6-CF28D5DC05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Aggressive 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D9FF07-DD0D-CE42-8A29-1241AE4733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17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E01D9-4EEF-FD48-8C0A-4B76704A89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29D51C7-6E4F-5A43-BA56-DBF45D0FEC80}"/>
              </a:ext>
            </a:extLst>
          </p:cNvPr>
          <p:cNvGrpSpPr/>
          <p:nvPr/>
        </p:nvGrpSpPr>
        <p:grpSpPr>
          <a:xfrm>
            <a:off x="693169" y="3429000"/>
            <a:ext cx="2345326" cy="1851679"/>
            <a:chOff x="1317512" y="2216085"/>
            <a:chExt cx="2345326" cy="1851679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9EE87AF-8E56-094A-A53A-A05AF93552CF}"/>
                </a:ext>
              </a:extLst>
            </p:cNvPr>
            <p:cNvGrpSpPr/>
            <p:nvPr/>
          </p:nvGrpSpPr>
          <p:grpSpPr>
            <a:xfrm>
              <a:off x="1946049" y="2216085"/>
              <a:ext cx="709278" cy="643258"/>
              <a:chOff x="2253793" y="3100657"/>
              <a:chExt cx="709278" cy="643258"/>
            </a:xfrm>
          </p:grpSpPr>
          <p:sp>
            <p:nvSpPr>
              <p:cNvPr id="57" name="Parallelogram 6">
                <a:extLst>
                  <a:ext uri="{FF2B5EF4-FFF2-40B4-BE49-F238E27FC236}">
                    <a16:creationId xmlns:a16="http://schemas.microsoft.com/office/drawing/2014/main" id="{A8CE5894-A0C5-EE43-BF0E-40A1EC01B7DB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Parallelogram 6">
                <a:extLst>
                  <a:ext uri="{FF2B5EF4-FFF2-40B4-BE49-F238E27FC236}">
                    <a16:creationId xmlns:a16="http://schemas.microsoft.com/office/drawing/2014/main" id="{6C7F6A3C-CB12-4949-924D-10D4240187BD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Parallelogram 6">
                <a:extLst>
                  <a:ext uri="{FF2B5EF4-FFF2-40B4-BE49-F238E27FC236}">
                    <a16:creationId xmlns:a16="http://schemas.microsoft.com/office/drawing/2014/main" id="{6314011B-7467-D847-A88F-238A57282924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sp>
          <p:nvSpPr>
            <p:cNvPr id="35" name="Parallelogram 6">
              <a:extLst>
                <a:ext uri="{FF2B5EF4-FFF2-40B4-BE49-F238E27FC236}">
                  <a16:creationId xmlns:a16="http://schemas.microsoft.com/office/drawing/2014/main" id="{5BCE5688-E5E2-7743-BB8B-DCB240D2040D}"/>
                </a:ext>
              </a:extLst>
            </p:cNvPr>
            <p:cNvSpPr/>
            <p:nvPr/>
          </p:nvSpPr>
          <p:spPr>
            <a:xfrm rot="1065657" flipH="1">
              <a:off x="1317512" y="3402688"/>
              <a:ext cx="1461159" cy="514759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159" h="514759">
                  <a:moveTo>
                    <a:pt x="0" y="514759"/>
                  </a:moveTo>
                  <a:lnTo>
                    <a:pt x="83833" y="246332"/>
                  </a:lnTo>
                  <a:lnTo>
                    <a:pt x="1461159" y="0"/>
                  </a:lnTo>
                  <a:lnTo>
                    <a:pt x="1378390" y="252440"/>
                  </a:lnTo>
                  <a:lnTo>
                    <a:pt x="0" y="514759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3175"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a:rPr>
                <a:t>Hardware</a:t>
              </a:r>
            </a:p>
          </p:txBody>
        </p:sp>
        <p:sp>
          <p:nvSpPr>
            <p:cNvPr id="36" name="Parallelogram 6">
              <a:extLst>
                <a:ext uri="{FF2B5EF4-FFF2-40B4-BE49-F238E27FC236}">
                  <a16:creationId xmlns:a16="http://schemas.microsoft.com/office/drawing/2014/main" id="{FBB353BD-C3F7-AC47-989C-9A9A8782649D}"/>
                </a:ext>
              </a:extLst>
            </p:cNvPr>
            <p:cNvSpPr/>
            <p:nvPr/>
          </p:nvSpPr>
          <p:spPr>
            <a:xfrm rot="21276883">
              <a:off x="2661601" y="3338537"/>
              <a:ext cx="1001237" cy="729227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78390 w 1448882"/>
                <a:gd name="connsiteY3" fmla="*/ 46690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85365 w 1448882"/>
                <a:gd name="connsiteY3" fmla="*/ 314286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38521 w 1448882"/>
                <a:gd name="connsiteY1" fmla="*/ 45466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882" h="729227">
                  <a:moveTo>
                    <a:pt x="0" y="729227"/>
                  </a:moveTo>
                  <a:lnTo>
                    <a:pt x="38521" y="454660"/>
                  </a:lnTo>
                  <a:lnTo>
                    <a:pt x="1448882" y="0"/>
                  </a:lnTo>
                  <a:lnTo>
                    <a:pt x="1415998" y="258878"/>
                  </a:lnTo>
                  <a:lnTo>
                    <a:pt x="0" y="729227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72613DE-00F1-FA4A-8187-36C0666B085A}"/>
                </a:ext>
              </a:extLst>
            </p:cNvPr>
            <p:cNvGrpSpPr/>
            <p:nvPr/>
          </p:nvGrpSpPr>
          <p:grpSpPr>
            <a:xfrm>
              <a:off x="1373562" y="2588996"/>
              <a:ext cx="709278" cy="643258"/>
              <a:chOff x="2253793" y="3100657"/>
              <a:chExt cx="709278" cy="643258"/>
            </a:xfrm>
          </p:grpSpPr>
          <p:sp>
            <p:nvSpPr>
              <p:cNvPr id="54" name="Parallelogram 6">
                <a:extLst>
                  <a:ext uri="{FF2B5EF4-FFF2-40B4-BE49-F238E27FC236}">
                    <a16:creationId xmlns:a16="http://schemas.microsoft.com/office/drawing/2014/main" id="{3E0EE9A9-FD96-0748-B2EC-9E3AC5B392C6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Parallelogram 6">
                <a:extLst>
                  <a:ext uri="{FF2B5EF4-FFF2-40B4-BE49-F238E27FC236}">
                    <a16:creationId xmlns:a16="http://schemas.microsoft.com/office/drawing/2014/main" id="{BE508B1E-1862-EE4D-A1B4-EB447A77D871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Parallelogram 6">
                <a:extLst>
                  <a:ext uri="{FF2B5EF4-FFF2-40B4-BE49-F238E27FC236}">
                    <a16:creationId xmlns:a16="http://schemas.microsoft.com/office/drawing/2014/main" id="{21F0876F-1962-6A41-9C55-07FDD94FBD35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800E743D-7180-3844-A7CE-8F316B079A3D}"/>
                </a:ext>
              </a:extLst>
            </p:cNvPr>
            <p:cNvGrpSpPr/>
            <p:nvPr/>
          </p:nvGrpSpPr>
          <p:grpSpPr>
            <a:xfrm>
              <a:off x="1792813" y="2837191"/>
              <a:ext cx="709278" cy="643258"/>
              <a:chOff x="2253793" y="3100657"/>
              <a:chExt cx="709278" cy="643258"/>
            </a:xfrm>
          </p:grpSpPr>
          <p:sp>
            <p:nvSpPr>
              <p:cNvPr id="51" name="Parallelogram 6">
                <a:extLst>
                  <a:ext uri="{FF2B5EF4-FFF2-40B4-BE49-F238E27FC236}">
                    <a16:creationId xmlns:a16="http://schemas.microsoft.com/office/drawing/2014/main" id="{67604B41-6C8E-4546-90E0-C25281F18AE8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Parallelogram 6">
                <a:extLst>
                  <a:ext uri="{FF2B5EF4-FFF2-40B4-BE49-F238E27FC236}">
                    <a16:creationId xmlns:a16="http://schemas.microsoft.com/office/drawing/2014/main" id="{1572C493-5BEA-1746-9924-7AF2DC2AD730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Parallelogram 6">
                <a:extLst>
                  <a:ext uri="{FF2B5EF4-FFF2-40B4-BE49-F238E27FC236}">
                    <a16:creationId xmlns:a16="http://schemas.microsoft.com/office/drawing/2014/main" id="{6B2477F0-2D6F-A64A-BF2B-E657977E5846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581505A-E0B4-BC45-92DC-FE6F9F2E044F}"/>
                </a:ext>
              </a:extLst>
            </p:cNvPr>
            <p:cNvGrpSpPr/>
            <p:nvPr/>
          </p:nvGrpSpPr>
          <p:grpSpPr>
            <a:xfrm>
              <a:off x="2253793" y="3100657"/>
              <a:ext cx="709278" cy="643258"/>
              <a:chOff x="2253793" y="3100657"/>
              <a:chExt cx="709278" cy="643258"/>
            </a:xfrm>
          </p:grpSpPr>
          <p:sp>
            <p:nvSpPr>
              <p:cNvPr id="48" name="Parallelogram 6">
                <a:extLst>
                  <a:ext uri="{FF2B5EF4-FFF2-40B4-BE49-F238E27FC236}">
                    <a16:creationId xmlns:a16="http://schemas.microsoft.com/office/drawing/2014/main" id="{66B848B7-665B-4344-B935-F5DD4641CFE8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Parallelogram 6">
                <a:extLst>
                  <a:ext uri="{FF2B5EF4-FFF2-40B4-BE49-F238E27FC236}">
                    <a16:creationId xmlns:a16="http://schemas.microsoft.com/office/drawing/2014/main" id="{1ADE1A9A-79E7-6643-9652-0D3D062755E7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50" name="Parallelogram 6">
                <a:extLst>
                  <a:ext uri="{FF2B5EF4-FFF2-40B4-BE49-F238E27FC236}">
                    <a16:creationId xmlns:a16="http://schemas.microsoft.com/office/drawing/2014/main" id="{4A3A9E81-D3DE-F947-AFEA-93AFFD870FF1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39EB280-7447-0B43-83D8-CFE4063425C0}"/>
                </a:ext>
              </a:extLst>
            </p:cNvPr>
            <p:cNvGrpSpPr/>
            <p:nvPr/>
          </p:nvGrpSpPr>
          <p:grpSpPr>
            <a:xfrm>
              <a:off x="2403417" y="2449142"/>
              <a:ext cx="709278" cy="643258"/>
              <a:chOff x="2253793" y="3100657"/>
              <a:chExt cx="709278" cy="643258"/>
            </a:xfrm>
          </p:grpSpPr>
          <p:sp>
            <p:nvSpPr>
              <p:cNvPr id="45" name="Parallelogram 6">
                <a:extLst>
                  <a:ext uri="{FF2B5EF4-FFF2-40B4-BE49-F238E27FC236}">
                    <a16:creationId xmlns:a16="http://schemas.microsoft.com/office/drawing/2014/main" id="{9D27EADE-5B76-CF43-8EC5-CFEB1B5E3BF0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Parallelogram 6">
                <a:extLst>
                  <a:ext uri="{FF2B5EF4-FFF2-40B4-BE49-F238E27FC236}">
                    <a16:creationId xmlns:a16="http://schemas.microsoft.com/office/drawing/2014/main" id="{CDC62901-D7B4-0F44-BA2B-6057FDD94F04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47" name="Parallelogram 6">
                <a:extLst>
                  <a:ext uri="{FF2B5EF4-FFF2-40B4-BE49-F238E27FC236}">
                    <a16:creationId xmlns:a16="http://schemas.microsoft.com/office/drawing/2014/main" id="{72BC3724-F292-CB49-B2C2-D0AA872D8B58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9380B1E-B25D-754D-AFD2-4E2849A2FC78}"/>
                </a:ext>
              </a:extLst>
            </p:cNvPr>
            <p:cNvGrpSpPr/>
            <p:nvPr/>
          </p:nvGrpSpPr>
          <p:grpSpPr>
            <a:xfrm>
              <a:off x="2826280" y="2727746"/>
              <a:ext cx="709278" cy="643258"/>
              <a:chOff x="2253793" y="3100657"/>
              <a:chExt cx="709278" cy="643258"/>
            </a:xfrm>
          </p:grpSpPr>
          <p:sp>
            <p:nvSpPr>
              <p:cNvPr id="42" name="Parallelogram 6">
                <a:extLst>
                  <a:ext uri="{FF2B5EF4-FFF2-40B4-BE49-F238E27FC236}">
                    <a16:creationId xmlns:a16="http://schemas.microsoft.com/office/drawing/2014/main" id="{23DA5002-31DF-7549-B569-A5EC83817083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Parallelogram 6">
                <a:extLst>
                  <a:ext uri="{FF2B5EF4-FFF2-40B4-BE49-F238E27FC236}">
                    <a16:creationId xmlns:a16="http://schemas.microsoft.com/office/drawing/2014/main" id="{69888A70-A41E-CD47-BF18-CAD7EC567885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44" name="Parallelogram 6">
                <a:extLst>
                  <a:ext uri="{FF2B5EF4-FFF2-40B4-BE49-F238E27FC236}">
                    <a16:creationId xmlns:a16="http://schemas.microsoft.com/office/drawing/2014/main" id="{936F7A84-0EC4-D649-B6C0-E1350350F1DA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BCE6167-8C21-C747-BC75-3950C66C36E3}"/>
              </a:ext>
            </a:extLst>
          </p:cNvPr>
          <p:cNvGrpSpPr/>
          <p:nvPr/>
        </p:nvGrpSpPr>
        <p:grpSpPr>
          <a:xfrm>
            <a:off x="5753946" y="3502089"/>
            <a:ext cx="2345326" cy="1851679"/>
            <a:chOff x="1317512" y="2216085"/>
            <a:chExt cx="2345326" cy="1851679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859C55C7-6662-334B-8548-9F87A737B217}"/>
                </a:ext>
              </a:extLst>
            </p:cNvPr>
            <p:cNvGrpSpPr/>
            <p:nvPr/>
          </p:nvGrpSpPr>
          <p:grpSpPr>
            <a:xfrm>
              <a:off x="1946049" y="2216085"/>
              <a:ext cx="709278" cy="643258"/>
              <a:chOff x="2253793" y="3100657"/>
              <a:chExt cx="709278" cy="643258"/>
            </a:xfrm>
          </p:grpSpPr>
          <p:sp>
            <p:nvSpPr>
              <p:cNvPr id="84" name="Parallelogram 6">
                <a:extLst>
                  <a:ext uri="{FF2B5EF4-FFF2-40B4-BE49-F238E27FC236}">
                    <a16:creationId xmlns:a16="http://schemas.microsoft.com/office/drawing/2014/main" id="{89C58E66-7F0E-0E43-88A7-FE40EAE1F899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Parallelogram 6">
                <a:extLst>
                  <a:ext uri="{FF2B5EF4-FFF2-40B4-BE49-F238E27FC236}">
                    <a16:creationId xmlns:a16="http://schemas.microsoft.com/office/drawing/2014/main" id="{BA4B852B-D2D3-D746-A6D4-C18FDB6D3387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Parallelogram 6">
                <a:extLst>
                  <a:ext uri="{FF2B5EF4-FFF2-40B4-BE49-F238E27FC236}">
                    <a16:creationId xmlns:a16="http://schemas.microsoft.com/office/drawing/2014/main" id="{5ED955A1-C653-6E48-B3C1-2B47A209A35C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sp>
          <p:nvSpPr>
            <p:cNvPr id="62" name="Parallelogram 6">
              <a:extLst>
                <a:ext uri="{FF2B5EF4-FFF2-40B4-BE49-F238E27FC236}">
                  <a16:creationId xmlns:a16="http://schemas.microsoft.com/office/drawing/2014/main" id="{D686AA10-CBF1-364E-9D48-1E094A584E01}"/>
                </a:ext>
              </a:extLst>
            </p:cNvPr>
            <p:cNvSpPr/>
            <p:nvPr/>
          </p:nvSpPr>
          <p:spPr>
            <a:xfrm rot="1065657" flipH="1">
              <a:off x="1317512" y="3402688"/>
              <a:ext cx="1461159" cy="514759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159" h="514759">
                  <a:moveTo>
                    <a:pt x="0" y="514759"/>
                  </a:moveTo>
                  <a:lnTo>
                    <a:pt x="83833" y="246332"/>
                  </a:lnTo>
                  <a:lnTo>
                    <a:pt x="1461159" y="0"/>
                  </a:lnTo>
                  <a:lnTo>
                    <a:pt x="1378390" y="252440"/>
                  </a:lnTo>
                  <a:lnTo>
                    <a:pt x="0" y="514759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3175"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a:rPr>
                <a:t>Hardware</a:t>
              </a:r>
            </a:p>
          </p:txBody>
        </p:sp>
        <p:sp>
          <p:nvSpPr>
            <p:cNvPr id="63" name="Parallelogram 6">
              <a:extLst>
                <a:ext uri="{FF2B5EF4-FFF2-40B4-BE49-F238E27FC236}">
                  <a16:creationId xmlns:a16="http://schemas.microsoft.com/office/drawing/2014/main" id="{2EB9325A-D437-9240-B826-725810BC2FAF}"/>
                </a:ext>
              </a:extLst>
            </p:cNvPr>
            <p:cNvSpPr/>
            <p:nvPr/>
          </p:nvSpPr>
          <p:spPr>
            <a:xfrm rot="21276883">
              <a:off x="2661601" y="3338537"/>
              <a:ext cx="1001237" cy="729227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78390 w 1448882"/>
                <a:gd name="connsiteY3" fmla="*/ 46690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85365 w 1448882"/>
                <a:gd name="connsiteY3" fmla="*/ 314286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38521 w 1448882"/>
                <a:gd name="connsiteY1" fmla="*/ 45466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882" h="729227">
                  <a:moveTo>
                    <a:pt x="0" y="729227"/>
                  </a:moveTo>
                  <a:lnTo>
                    <a:pt x="38521" y="454660"/>
                  </a:lnTo>
                  <a:lnTo>
                    <a:pt x="1448882" y="0"/>
                  </a:lnTo>
                  <a:lnTo>
                    <a:pt x="1415998" y="258878"/>
                  </a:lnTo>
                  <a:lnTo>
                    <a:pt x="0" y="729227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1ED7903-5AF7-E24F-939B-0797ECDAB9C8}"/>
                </a:ext>
              </a:extLst>
            </p:cNvPr>
            <p:cNvGrpSpPr/>
            <p:nvPr/>
          </p:nvGrpSpPr>
          <p:grpSpPr>
            <a:xfrm>
              <a:off x="1373562" y="2588996"/>
              <a:ext cx="709278" cy="643258"/>
              <a:chOff x="2253793" y="3100657"/>
              <a:chExt cx="709278" cy="643258"/>
            </a:xfrm>
          </p:grpSpPr>
          <p:sp>
            <p:nvSpPr>
              <p:cNvPr id="81" name="Parallelogram 6">
                <a:extLst>
                  <a:ext uri="{FF2B5EF4-FFF2-40B4-BE49-F238E27FC236}">
                    <a16:creationId xmlns:a16="http://schemas.microsoft.com/office/drawing/2014/main" id="{E07DFD5A-3EB5-E742-A8C3-8ED5B73354A6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Parallelogram 6">
                <a:extLst>
                  <a:ext uri="{FF2B5EF4-FFF2-40B4-BE49-F238E27FC236}">
                    <a16:creationId xmlns:a16="http://schemas.microsoft.com/office/drawing/2014/main" id="{510A2B6B-04F9-DC4D-A506-071E7CE532FB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Parallelogram 6">
                <a:extLst>
                  <a:ext uri="{FF2B5EF4-FFF2-40B4-BE49-F238E27FC236}">
                    <a16:creationId xmlns:a16="http://schemas.microsoft.com/office/drawing/2014/main" id="{60CD87F1-F45E-3C44-921F-2EFDCBD67236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9DF3C56D-0563-EE47-BAFB-69C1453DC9C4}"/>
                </a:ext>
              </a:extLst>
            </p:cNvPr>
            <p:cNvGrpSpPr/>
            <p:nvPr/>
          </p:nvGrpSpPr>
          <p:grpSpPr>
            <a:xfrm>
              <a:off x="1792813" y="2837191"/>
              <a:ext cx="709278" cy="643258"/>
              <a:chOff x="2253793" y="3100657"/>
              <a:chExt cx="709278" cy="643258"/>
            </a:xfrm>
          </p:grpSpPr>
          <p:sp>
            <p:nvSpPr>
              <p:cNvPr id="78" name="Parallelogram 6">
                <a:extLst>
                  <a:ext uri="{FF2B5EF4-FFF2-40B4-BE49-F238E27FC236}">
                    <a16:creationId xmlns:a16="http://schemas.microsoft.com/office/drawing/2014/main" id="{BB425DDD-3CC1-604E-AC61-D1B1E433A4C8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Parallelogram 6">
                <a:extLst>
                  <a:ext uri="{FF2B5EF4-FFF2-40B4-BE49-F238E27FC236}">
                    <a16:creationId xmlns:a16="http://schemas.microsoft.com/office/drawing/2014/main" id="{27D3DBC4-8A9F-6249-B939-83B562AD92D8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Parallelogram 6">
                <a:extLst>
                  <a:ext uri="{FF2B5EF4-FFF2-40B4-BE49-F238E27FC236}">
                    <a16:creationId xmlns:a16="http://schemas.microsoft.com/office/drawing/2014/main" id="{19611AEE-9042-DC45-AFB6-43DC0FA77A9D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1FD6E956-6433-E448-AA71-68FA195DF558}"/>
                </a:ext>
              </a:extLst>
            </p:cNvPr>
            <p:cNvGrpSpPr/>
            <p:nvPr/>
          </p:nvGrpSpPr>
          <p:grpSpPr>
            <a:xfrm>
              <a:off x="2253793" y="3100657"/>
              <a:ext cx="709278" cy="643258"/>
              <a:chOff x="2253793" y="3100657"/>
              <a:chExt cx="709278" cy="643258"/>
            </a:xfrm>
          </p:grpSpPr>
          <p:sp>
            <p:nvSpPr>
              <p:cNvPr id="75" name="Parallelogram 6">
                <a:extLst>
                  <a:ext uri="{FF2B5EF4-FFF2-40B4-BE49-F238E27FC236}">
                    <a16:creationId xmlns:a16="http://schemas.microsoft.com/office/drawing/2014/main" id="{A7D7C3C8-3F19-C244-916B-4769C95E5940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Parallelogram 6">
                <a:extLst>
                  <a:ext uri="{FF2B5EF4-FFF2-40B4-BE49-F238E27FC236}">
                    <a16:creationId xmlns:a16="http://schemas.microsoft.com/office/drawing/2014/main" id="{5FC660A5-1490-9B4E-9612-1BC585261507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77" name="Parallelogram 6">
                <a:extLst>
                  <a:ext uri="{FF2B5EF4-FFF2-40B4-BE49-F238E27FC236}">
                    <a16:creationId xmlns:a16="http://schemas.microsoft.com/office/drawing/2014/main" id="{A35C60D5-0994-9A44-9DFB-48805CA61222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8456C3D-FE0A-874C-8DF2-63A468A0D12D}"/>
                </a:ext>
              </a:extLst>
            </p:cNvPr>
            <p:cNvGrpSpPr/>
            <p:nvPr/>
          </p:nvGrpSpPr>
          <p:grpSpPr>
            <a:xfrm>
              <a:off x="2403417" y="2449142"/>
              <a:ext cx="709278" cy="643258"/>
              <a:chOff x="2253793" y="3100657"/>
              <a:chExt cx="709278" cy="643258"/>
            </a:xfrm>
          </p:grpSpPr>
          <p:sp>
            <p:nvSpPr>
              <p:cNvPr id="72" name="Parallelogram 6">
                <a:extLst>
                  <a:ext uri="{FF2B5EF4-FFF2-40B4-BE49-F238E27FC236}">
                    <a16:creationId xmlns:a16="http://schemas.microsoft.com/office/drawing/2014/main" id="{00ACCB65-1AF9-7A4E-9C66-274F6EA8B819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Parallelogram 6">
                <a:extLst>
                  <a:ext uri="{FF2B5EF4-FFF2-40B4-BE49-F238E27FC236}">
                    <a16:creationId xmlns:a16="http://schemas.microsoft.com/office/drawing/2014/main" id="{9059C701-AB15-B443-85DC-770EBD1B8212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74" name="Parallelogram 6">
                <a:extLst>
                  <a:ext uri="{FF2B5EF4-FFF2-40B4-BE49-F238E27FC236}">
                    <a16:creationId xmlns:a16="http://schemas.microsoft.com/office/drawing/2014/main" id="{741571F4-A548-5742-B742-CACA33409444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EB0239E5-29D1-844C-90FF-1B40BFD29B15}"/>
                </a:ext>
              </a:extLst>
            </p:cNvPr>
            <p:cNvGrpSpPr/>
            <p:nvPr/>
          </p:nvGrpSpPr>
          <p:grpSpPr>
            <a:xfrm>
              <a:off x="2826280" y="2727746"/>
              <a:ext cx="709278" cy="643258"/>
              <a:chOff x="2253793" y="3100657"/>
              <a:chExt cx="709278" cy="643258"/>
            </a:xfrm>
          </p:grpSpPr>
          <p:sp>
            <p:nvSpPr>
              <p:cNvPr id="69" name="Parallelogram 6">
                <a:extLst>
                  <a:ext uri="{FF2B5EF4-FFF2-40B4-BE49-F238E27FC236}">
                    <a16:creationId xmlns:a16="http://schemas.microsoft.com/office/drawing/2014/main" id="{F9975780-D6E2-864E-BDCE-BB9E8B2A8B6F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Parallelogram 6">
                <a:extLst>
                  <a:ext uri="{FF2B5EF4-FFF2-40B4-BE49-F238E27FC236}">
                    <a16:creationId xmlns:a16="http://schemas.microsoft.com/office/drawing/2014/main" id="{DB726C5F-4596-114B-9171-321D26263B51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71" name="Parallelogram 6">
                <a:extLst>
                  <a:ext uri="{FF2B5EF4-FFF2-40B4-BE49-F238E27FC236}">
                    <a16:creationId xmlns:a16="http://schemas.microsoft.com/office/drawing/2014/main" id="{7F20996C-3DA1-4542-85C3-419264380369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C459C825-16ED-5846-8216-5A12519ACE39}"/>
              </a:ext>
            </a:extLst>
          </p:cNvPr>
          <p:cNvGrpSpPr/>
          <p:nvPr/>
        </p:nvGrpSpPr>
        <p:grpSpPr>
          <a:xfrm>
            <a:off x="3215796" y="3473274"/>
            <a:ext cx="2345326" cy="1851679"/>
            <a:chOff x="1317512" y="2216085"/>
            <a:chExt cx="2345326" cy="1851679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C7DC9E64-A55E-944B-BB76-52D4BE6294E6}"/>
                </a:ext>
              </a:extLst>
            </p:cNvPr>
            <p:cNvGrpSpPr/>
            <p:nvPr/>
          </p:nvGrpSpPr>
          <p:grpSpPr>
            <a:xfrm>
              <a:off x="1946049" y="2216085"/>
              <a:ext cx="709278" cy="643258"/>
              <a:chOff x="2253793" y="3100657"/>
              <a:chExt cx="709278" cy="643258"/>
            </a:xfrm>
          </p:grpSpPr>
          <p:sp>
            <p:nvSpPr>
              <p:cNvPr id="165" name="Parallelogram 6">
                <a:extLst>
                  <a:ext uri="{FF2B5EF4-FFF2-40B4-BE49-F238E27FC236}">
                    <a16:creationId xmlns:a16="http://schemas.microsoft.com/office/drawing/2014/main" id="{4559E608-3ADB-E545-AD4B-984D573F6FF4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Parallelogram 6">
                <a:extLst>
                  <a:ext uri="{FF2B5EF4-FFF2-40B4-BE49-F238E27FC236}">
                    <a16:creationId xmlns:a16="http://schemas.microsoft.com/office/drawing/2014/main" id="{2ADA7289-4101-E441-A944-AFB16045E289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Parallelogram 6">
                <a:extLst>
                  <a:ext uri="{FF2B5EF4-FFF2-40B4-BE49-F238E27FC236}">
                    <a16:creationId xmlns:a16="http://schemas.microsoft.com/office/drawing/2014/main" id="{A000A569-516F-7F46-AFCA-3821AC829C80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sp>
          <p:nvSpPr>
            <p:cNvPr id="143" name="Parallelogram 6">
              <a:extLst>
                <a:ext uri="{FF2B5EF4-FFF2-40B4-BE49-F238E27FC236}">
                  <a16:creationId xmlns:a16="http://schemas.microsoft.com/office/drawing/2014/main" id="{D77E9529-F7C6-0B47-BCBA-A13814CAB75C}"/>
                </a:ext>
              </a:extLst>
            </p:cNvPr>
            <p:cNvSpPr/>
            <p:nvPr/>
          </p:nvSpPr>
          <p:spPr>
            <a:xfrm rot="1065657" flipH="1">
              <a:off x="1317512" y="3402688"/>
              <a:ext cx="1461159" cy="514759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159" h="514759">
                  <a:moveTo>
                    <a:pt x="0" y="514759"/>
                  </a:moveTo>
                  <a:lnTo>
                    <a:pt x="83833" y="246332"/>
                  </a:lnTo>
                  <a:lnTo>
                    <a:pt x="1461159" y="0"/>
                  </a:lnTo>
                  <a:lnTo>
                    <a:pt x="1378390" y="252440"/>
                  </a:lnTo>
                  <a:lnTo>
                    <a:pt x="0" y="514759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3175"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a:rPr>
                <a:t>Hardware</a:t>
              </a:r>
            </a:p>
          </p:txBody>
        </p:sp>
        <p:sp>
          <p:nvSpPr>
            <p:cNvPr id="144" name="Parallelogram 6">
              <a:extLst>
                <a:ext uri="{FF2B5EF4-FFF2-40B4-BE49-F238E27FC236}">
                  <a16:creationId xmlns:a16="http://schemas.microsoft.com/office/drawing/2014/main" id="{5E8A55D5-7348-514E-80DE-34DBE0C90783}"/>
                </a:ext>
              </a:extLst>
            </p:cNvPr>
            <p:cNvSpPr/>
            <p:nvPr/>
          </p:nvSpPr>
          <p:spPr>
            <a:xfrm rot="21276883">
              <a:off x="2661601" y="3338537"/>
              <a:ext cx="1001237" cy="729227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78390 w 1448882"/>
                <a:gd name="connsiteY3" fmla="*/ 46690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85365 w 1448882"/>
                <a:gd name="connsiteY3" fmla="*/ 314286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38521 w 1448882"/>
                <a:gd name="connsiteY1" fmla="*/ 45466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882" h="729227">
                  <a:moveTo>
                    <a:pt x="0" y="729227"/>
                  </a:moveTo>
                  <a:lnTo>
                    <a:pt x="38521" y="454660"/>
                  </a:lnTo>
                  <a:lnTo>
                    <a:pt x="1448882" y="0"/>
                  </a:lnTo>
                  <a:lnTo>
                    <a:pt x="1415998" y="258878"/>
                  </a:lnTo>
                  <a:lnTo>
                    <a:pt x="0" y="729227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15AEE151-D97B-BE45-B257-81F000B7603F}"/>
                </a:ext>
              </a:extLst>
            </p:cNvPr>
            <p:cNvGrpSpPr/>
            <p:nvPr/>
          </p:nvGrpSpPr>
          <p:grpSpPr>
            <a:xfrm>
              <a:off x="1373562" y="2588996"/>
              <a:ext cx="709278" cy="643258"/>
              <a:chOff x="2253793" y="3100657"/>
              <a:chExt cx="709278" cy="643258"/>
            </a:xfrm>
          </p:grpSpPr>
          <p:sp>
            <p:nvSpPr>
              <p:cNvPr id="162" name="Parallelogram 6">
                <a:extLst>
                  <a:ext uri="{FF2B5EF4-FFF2-40B4-BE49-F238E27FC236}">
                    <a16:creationId xmlns:a16="http://schemas.microsoft.com/office/drawing/2014/main" id="{40EA3616-55A3-784D-A921-E76D97AADB34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Parallelogram 6">
                <a:extLst>
                  <a:ext uri="{FF2B5EF4-FFF2-40B4-BE49-F238E27FC236}">
                    <a16:creationId xmlns:a16="http://schemas.microsoft.com/office/drawing/2014/main" id="{778E4EFB-B15B-6B43-A3A7-6787D315B3BA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Parallelogram 6">
                <a:extLst>
                  <a:ext uri="{FF2B5EF4-FFF2-40B4-BE49-F238E27FC236}">
                    <a16:creationId xmlns:a16="http://schemas.microsoft.com/office/drawing/2014/main" id="{69B3EB76-1D57-1643-A0A8-20FE74574C17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8733D47C-8147-F848-8C61-242C573F94A6}"/>
                </a:ext>
              </a:extLst>
            </p:cNvPr>
            <p:cNvGrpSpPr/>
            <p:nvPr/>
          </p:nvGrpSpPr>
          <p:grpSpPr>
            <a:xfrm>
              <a:off x="1792813" y="2837191"/>
              <a:ext cx="709278" cy="643258"/>
              <a:chOff x="2253793" y="3100657"/>
              <a:chExt cx="709278" cy="643258"/>
            </a:xfrm>
          </p:grpSpPr>
          <p:sp>
            <p:nvSpPr>
              <p:cNvPr id="159" name="Parallelogram 6">
                <a:extLst>
                  <a:ext uri="{FF2B5EF4-FFF2-40B4-BE49-F238E27FC236}">
                    <a16:creationId xmlns:a16="http://schemas.microsoft.com/office/drawing/2014/main" id="{C5E2A0DE-C8F6-1249-A89C-CEE69F8C3A1C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Parallelogram 6">
                <a:extLst>
                  <a:ext uri="{FF2B5EF4-FFF2-40B4-BE49-F238E27FC236}">
                    <a16:creationId xmlns:a16="http://schemas.microsoft.com/office/drawing/2014/main" id="{7F75FA8D-040E-1A4A-A25F-C5F413D962E9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Parallelogram 6">
                <a:extLst>
                  <a:ext uri="{FF2B5EF4-FFF2-40B4-BE49-F238E27FC236}">
                    <a16:creationId xmlns:a16="http://schemas.microsoft.com/office/drawing/2014/main" id="{4D946E61-81F9-FB46-897F-2C383DB63662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5B6BB5E2-0261-1141-A203-4B61563D1D14}"/>
                </a:ext>
              </a:extLst>
            </p:cNvPr>
            <p:cNvGrpSpPr/>
            <p:nvPr/>
          </p:nvGrpSpPr>
          <p:grpSpPr>
            <a:xfrm>
              <a:off x="2253793" y="3100657"/>
              <a:ext cx="709278" cy="643258"/>
              <a:chOff x="2253793" y="3100657"/>
              <a:chExt cx="709278" cy="643258"/>
            </a:xfrm>
          </p:grpSpPr>
          <p:sp>
            <p:nvSpPr>
              <p:cNvPr id="156" name="Parallelogram 6">
                <a:extLst>
                  <a:ext uri="{FF2B5EF4-FFF2-40B4-BE49-F238E27FC236}">
                    <a16:creationId xmlns:a16="http://schemas.microsoft.com/office/drawing/2014/main" id="{CFD330E6-6188-A949-BCC2-7FB511B9A11C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Parallelogram 6">
                <a:extLst>
                  <a:ext uri="{FF2B5EF4-FFF2-40B4-BE49-F238E27FC236}">
                    <a16:creationId xmlns:a16="http://schemas.microsoft.com/office/drawing/2014/main" id="{418FA5DD-7AFE-2E4D-9E7D-52227663057C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158" name="Parallelogram 6">
                <a:extLst>
                  <a:ext uri="{FF2B5EF4-FFF2-40B4-BE49-F238E27FC236}">
                    <a16:creationId xmlns:a16="http://schemas.microsoft.com/office/drawing/2014/main" id="{602CABAF-09E6-1742-A5C8-22EF1E016B90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A0D6C959-BFC5-474F-B1C5-5C01E66B59CF}"/>
                </a:ext>
              </a:extLst>
            </p:cNvPr>
            <p:cNvGrpSpPr/>
            <p:nvPr/>
          </p:nvGrpSpPr>
          <p:grpSpPr>
            <a:xfrm>
              <a:off x="2403417" y="2449142"/>
              <a:ext cx="709278" cy="643258"/>
              <a:chOff x="2253793" y="3100657"/>
              <a:chExt cx="709278" cy="643258"/>
            </a:xfrm>
          </p:grpSpPr>
          <p:sp>
            <p:nvSpPr>
              <p:cNvPr id="153" name="Parallelogram 6">
                <a:extLst>
                  <a:ext uri="{FF2B5EF4-FFF2-40B4-BE49-F238E27FC236}">
                    <a16:creationId xmlns:a16="http://schemas.microsoft.com/office/drawing/2014/main" id="{4EA5AD50-1604-6F4D-8520-2B12351F3CC1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Parallelogram 6">
                <a:extLst>
                  <a:ext uri="{FF2B5EF4-FFF2-40B4-BE49-F238E27FC236}">
                    <a16:creationId xmlns:a16="http://schemas.microsoft.com/office/drawing/2014/main" id="{DB0536C1-B3E7-8B48-89F3-C3AE92F3EE75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155" name="Parallelogram 6">
                <a:extLst>
                  <a:ext uri="{FF2B5EF4-FFF2-40B4-BE49-F238E27FC236}">
                    <a16:creationId xmlns:a16="http://schemas.microsoft.com/office/drawing/2014/main" id="{27B31BD6-0A50-C24D-B786-B74611526146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9EF27B29-6F85-EA4E-BB3E-8586FD466CDC}"/>
                </a:ext>
              </a:extLst>
            </p:cNvPr>
            <p:cNvGrpSpPr/>
            <p:nvPr/>
          </p:nvGrpSpPr>
          <p:grpSpPr>
            <a:xfrm>
              <a:off x="2826280" y="2727746"/>
              <a:ext cx="709278" cy="643258"/>
              <a:chOff x="2253793" y="3100657"/>
              <a:chExt cx="709278" cy="643258"/>
            </a:xfrm>
          </p:grpSpPr>
          <p:sp>
            <p:nvSpPr>
              <p:cNvPr id="150" name="Parallelogram 6">
                <a:extLst>
                  <a:ext uri="{FF2B5EF4-FFF2-40B4-BE49-F238E27FC236}">
                    <a16:creationId xmlns:a16="http://schemas.microsoft.com/office/drawing/2014/main" id="{E015F994-1633-2B4A-BEDE-89434CF930F6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Parallelogram 6">
                <a:extLst>
                  <a:ext uri="{FF2B5EF4-FFF2-40B4-BE49-F238E27FC236}">
                    <a16:creationId xmlns:a16="http://schemas.microsoft.com/office/drawing/2014/main" id="{FE0D1729-C9B9-4845-AAB2-4C5D87A2E2B0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152" name="Parallelogram 6">
                <a:extLst>
                  <a:ext uri="{FF2B5EF4-FFF2-40B4-BE49-F238E27FC236}">
                    <a16:creationId xmlns:a16="http://schemas.microsoft.com/office/drawing/2014/main" id="{1A7044A8-3844-494A-9837-1603AE7691ED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B4517B98-D14F-3C4C-8C7F-0D47CF3C0F8D}"/>
              </a:ext>
            </a:extLst>
          </p:cNvPr>
          <p:cNvGrpSpPr/>
          <p:nvPr/>
        </p:nvGrpSpPr>
        <p:grpSpPr>
          <a:xfrm>
            <a:off x="649477" y="1269516"/>
            <a:ext cx="2345326" cy="1851679"/>
            <a:chOff x="1317512" y="2216085"/>
            <a:chExt cx="2345326" cy="1851679"/>
          </a:xfrm>
        </p:grpSpPr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3A39ECDE-F780-8143-B5D9-6BB7DB283AF1}"/>
                </a:ext>
              </a:extLst>
            </p:cNvPr>
            <p:cNvGrpSpPr/>
            <p:nvPr/>
          </p:nvGrpSpPr>
          <p:grpSpPr>
            <a:xfrm>
              <a:off x="1946049" y="2216085"/>
              <a:ext cx="709278" cy="643258"/>
              <a:chOff x="2253793" y="3100657"/>
              <a:chExt cx="709278" cy="643258"/>
            </a:xfrm>
          </p:grpSpPr>
          <p:sp>
            <p:nvSpPr>
              <p:cNvPr id="192" name="Parallelogram 6">
                <a:extLst>
                  <a:ext uri="{FF2B5EF4-FFF2-40B4-BE49-F238E27FC236}">
                    <a16:creationId xmlns:a16="http://schemas.microsoft.com/office/drawing/2014/main" id="{B83C46FB-573D-694A-8E87-7C124AD43E7C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Parallelogram 6">
                <a:extLst>
                  <a:ext uri="{FF2B5EF4-FFF2-40B4-BE49-F238E27FC236}">
                    <a16:creationId xmlns:a16="http://schemas.microsoft.com/office/drawing/2014/main" id="{9006829A-478B-0A41-89D0-ED7EF66F3D64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Parallelogram 6">
                <a:extLst>
                  <a:ext uri="{FF2B5EF4-FFF2-40B4-BE49-F238E27FC236}">
                    <a16:creationId xmlns:a16="http://schemas.microsoft.com/office/drawing/2014/main" id="{B76DB831-377A-8A41-9737-F62E9AB04A76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sp>
          <p:nvSpPr>
            <p:cNvPr id="170" name="Parallelogram 6">
              <a:extLst>
                <a:ext uri="{FF2B5EF4-FFF2-40B4-BE49-F238E27FC236}">
                  <a16:creationId xmlns:a16="http://schemas.microsoft.com/office/drawing/2014/main" id="{7AE6929B-FBFE-D94A-9F11-0BCD567C4A3F}"/>
                </a:ext>
              </a:extLst>
            </p:cNvPr>
            <p:cNvSpPr/>
            <p:nvPr/>
          </p:nvSpPr>
          <p:spPr>
            <a:xfrm rot="1065657" flipH="1">
              <a:off x="1317512" y="3402688"/>
              <a:ext cx="1461159" cy="514759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159" h="514759">
                  <a:moveTo>
                    <a:pt x="0" y="514759"/>
                  </a:moveTo>
                  <a:lnTo>
                    <a:pt x="83833" y="246332"/>
                  </a:lnTo>
                  <a:lnTo>
                    <a:pt x="1461159" y="0"/>
                  </a:lnTo>
                  <a:lnTo>
                    <a:pt x="1378390" y="252440"/>
                  </a:lnTo>
                  <a:lnTo>
                    <a:pt x="0" y="514759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3175"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a:rPr>
                <a:t>Hardware</a:t>
              </a:r>
            </a:p>
          </p:txBody>
        </p:sp>
        <p:sp>
          <p:nvSpPr>
            <p:cNvPr id="171" name="Parallelogram 6">
              <a:extLst>
                <a:ext uri="{FF2B5EF4-FFF2-40B4-BE49-F238E27FC236}">
                  <a16:creationId xmlns:a16="http://schemas.microsoft.com/office/drawing/2014/main" id="{A78BEDFA-8552-D64A-824C-0AC2E50F19F3}"/>
                </a:ext>
              </a:extLst>
            </p:cNvPr>
            <p:cNvSpPr/>
            <p:nvPr/>
          </p:nvSpPr>
          <p:spPr>
            <a:xfrm rot="21276883">
              <a:off x="2661601" y="3338537"/>
              <a:ext cx="1001237" cy="729227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78390 w 1448882"/>
                <a:gd name="connsiteY3" fmla="*/ 46690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85365 w 1448882"/>
                <a:gd name="connsiteY3" fmla="*/ 314286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38521 w 1448882"/>
                <a:gd name="connsiteY1" fmla="*/ 45466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882" h="729227">
                  <a:moveTo>
                    <a:pt x="0" y="729227"/>
                  </a:moveTo>
                  <a:lnTo>
                    <a:pt x="38521" y="454660"/>
                  </a:lnTo>
                  <a:lnTo>
                    <a:pt x="1448882" y="0"/>
                  </a:lnTo>
                  <a:lnTo>
                    <a:pt x="1415998" y="258878"/>
                  </a:lnTo>
                  <a:lnTo>
                    <a:pt x="0" y="729227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2EA59850-A554-0C41-AF8C-A208A58C9765}"/>
                </a:ext>
              </a:extLst>
            </p:cNvPr>
            <p:cNvGrpSpPr/>
            <p:nvPr/>
          </p:nvGrpSpPr>
          <p:grpSpPr>
            <a:xfrm>
              <a:off x="1373562" y="2588996"/>
              <a:ext cx="709278" cy="643258"/>
              <a:chOff x="2253793" y="3100657"/>
              <a:chExt cx="709278" cy="643258"/>
            </a:xfrm>
          </p:grpSpPr>
          <p:sp>
            <p:nvSpPr>
              <p:cNvPr id="189" name="Parallelogram 6">
                <a:extLst>
                  <a:ext uri="{FF2B5EF4-FFF2-40B4-BE49-F238E27FC236}">
                    <a16:creationId xmlns:a16="http://schemas.microsoft.com/office/drawing/2014/main" id="{56245806-F8B7-0E45-8E88-B3D32CF72809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Parallelogram 6">
                <a:extLst>
                  <a:ext uri="{FF2B5EF4-FFF2-40B4-BE49-F238E27FC236}">
                    <a16:creationId xmlns:a16="http://schemas.microsoft.com/office/drawing/2014/main" id="{29719A9C-FF00-BC45-AA60-AECB8685EE53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Parallelogram 6">
                <a:extLst>
                  <a:ext uri="{FF2B5EF4-FFF2-40B4-BE49-F238E27FC236}">
                    <a16:creationId xmlns:a16="http://schemas.microsoft.com/office/drawing/2014/main" id="{9B4A923E-DAED-8C40-968B-80710A26C628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F4E1F8CE-57A5-1944-80CE-AB406BDBDBC2}"/>
                </a:ext>
              </a:extLst>
            </p:cNvPr>
            <p:cNvGrpSpPr/>
            <p:nvPr/>
          </p:nvGrpSpPr>
          <p:grpSpPr>
            <a:xfrm>
              <a:off x="1792813" y="2837191"/>
              <a:ext cx="709278" cy="643258"/>
              <a:chOff x="2253793" y="3100657"/>
              <a:chExt cx="709278" cy="643258"/>
            </a:xfrm>
          </p:grpSpPr>
          <p:sp>
            <p:nvSpPr>
              <p:cNvPr id="186" name="Parallelogram 6">
                <a:extLst>
                  <a:ext uri="{FF2B5EF4-FFF2-40B4-BE49-F238E27FC236}">
                    <a16:creationId xmlns:a16="http://schemas.microsoft.com/office/drawing/2014/main" id="{20B641FF-A83C-5D4E-9830-A0F352372438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Parallelogram 6">
                <a:extLst>
                  <a:ext uri="{FF2B5EF4-FFF2-40B4-BE49-F238E27FC236}">
                    <a16:creationId xmlns:a16="http://schemas.microsoft.com/office/drawing/2014/main" id="{F4297C23-81AC-8B4A-998C-7276DE01FE49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Parallelogram 6">
                <a:extLst>
                  <a:ext uri="{FF2B5EF4-FFF2-40B4-BE49-F238E27FC236}">
                    <a16:creationId xmlns:a16="http://schemas.microsoft.com/office/drawing/2014/main" id="{CFD1CD30-60F2-734D-9B2A-9F91FB92EBBA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EA5DBC3A-ABAF-2648-BC1E-3E75F53B8089}"/>
                </a:ext>
              </a:extLst>
            </p:cNvPr>
            <p:cNvGrpSpPr/>
            <p:nvPr/>
          </p:nvGrpSpPr>
          <p:grpSpPr>
            <a:xfrm>
              <a:off x="2253793" y="3100657"/>
              <a:ext cx="709278" cy="643258"/>
              <a:chOff x="2253793" y="3100657"/>
              <a:chExt cx="709278" cy="643258"/>
            </a:xfrm>
          </p:grpSpPr>
          <p:sp>
            <p:nvSpPr>
              <p:cNvPr id="183" name="Parallelogram 6">
                <a:extLst>
                  <a:ext uri="{FF2B5EF4-FFF2-40B4-BE49-F238E27FC236}">
                    <a16:creationId xmlns:a16="http://schemas.microsoft.com/office/drawing/2014/main" id="{5172EE32-D945-B244-A726-E567611A742B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Parallelogram 6">
                <a:extLst>
                  <a:ext uri="{FF2B5EF4-FFF2-40B4-BE49-F238E27FC236}">
                    <a16:creationId xmlns:a16="http://schemas.microsoft.com/office/drawing/2014/main" id="{B62AE725-D5A5-A249-9FFE-4C9F30EB51B1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185" name="Parallelogram 6">
                <a:extLst>
                  <a:ext uri="{FF2B5EF4-FFF2-40B4-BE49-F238E27FC236}">
                    <a16:creationId xmlns:a16="http://schemas.microsoft.com/office/drawing/2014/main" id="{F558735E-DCEF-A746-B157-BD1FED7152F0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02F85C3D-6B87-AC42-9A2B-3F02C28CB267}"/>
                </a:ext>
              </a:extLst>
            </p:cNvPr>
            <p:cNvGrpSpPr/>
            <p:nvPr/>
          </p:nvGrpSpPr>
          <p:grpSpPr>
            <a:xfrm>
              <a:off x="2403417" y="2449142"/>
              <a:ext cx="709278" cy="643258"/>
              <a:chOff x="2253793" y="3100657"/>
              <a:chExt cx="709278" cy="643258"/>
            </a:xfrm>
          </p:grpSpPr>
          <p:sp>
            <p:nvSpPr>
              <p:cNvPr id="180" name="Parallelogram 6">
                <a:extLst>
                  <a:ext uri="{FF2B5EF4-FFF2-40B4-BE49-F238E27FC236}">
                    <a16:creationId xmlns:a16="http://schemas.microsoft.com/office/drawing/2014/main" id="{AB3363CF-1911-E642-A77F-2278A0370756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Parallelogram 6">
                <a:extLst>
                  <a:ext uri="{FF2B5EF4-FFF2-40B4-BE49-F238E27FC236}">
                    <a16:creationId xmlns:a16="http://schemas.microsoft.com/office/drawing/2014/main" id="{3030F8D4-50D1-6944-95FD-EB70421921B1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182" name="Parallelogram 6">
                <a:extLst>
                  <a:ext uri="{FF2B5EF4-FFF2-40B4-BE49-F238E27FC236}">
                    <a16:creationId xmlns:a16="http://schemas.microsoft.com/office/drawing/2014/main" id="{9EFCD600-551D-5147-A5C9-B87A0032556C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27F86E90-ABE0-514A-AEE0-1A3F7BEF79F5}"/>
                </a:ext>
              </a:extLst>
            </p:cNvPr>
            <p:cNvGrpSpPr/>
            <p:nvPr/>
          </p:nvGrpSpPr>
          <p:grpSpPr>
            <a:xfrm>
              <a:off x="2826280" y="2727746"/>
              <a:ext cx="709278" cy="643258"/>
              <a:chOff x="2253793" y="3100657"/>
              <a:chExt cx="709278" cy="643258"/>
            </a:xfrm>
          </p:grpSpPr>
          <p:sp>
            <p:nvSpPr>
              <p:cNvPr id="177" name="Parallelogram 6">
                <a:extLst>
                  <a:ext uri="{FF2B5EF4-FFF2-40B4-BE49-F238E27FC236}">
                    <a16:creationId xmlns:a16="http://schemas.microsoft.com/office/drawing/2014/main" id="{1827BF38-2B8F-1042-8271-E7BBB9318047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Parallelogram 6">
                <a:extLst>
                  <a:ext uri="{FF2B5EF4-FFF2-40B4-BE49-F238E27FC236}">
                    <a16:creationId xmlns:a16="http://schemas.microsoft.com/office/drawing/2014/main" id="{50DA8423-1F12-114D-957E-1231BE641047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179" name="Parallelogram 6">
                <a:extLst>
                  <a:ext uri="{FF2B5EF4-FFF2-40B4-BE49-F238E27FC236}">
                    <a16:creationId xmlns:a16="http://schemas.microsoft.com/office/drawing/2014/main" id="{CE64E8DD-AC70-4449-AD26-2F972D4116BE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958890FC-A584-F348-84F8-45BBF93F8439}"/>
              </a:ext>
            </a:extLst>
          </p:cNvPr>
          <p:cNvGrpSpPr/>
          <p:nvPr/>
        </p:nvGrpSpPr>
        <p:grpSpPr>
          <a:xfrm>
            <a:off x="5710254" y="1342605"/>
            <a:ext cx="2345326" cy="1851679"/>
            <a:chOff x="1317512" y="2216085"/>
            <a:chExt cx="2345326" cy="1851679"/>
          </a:xfrm>
        </p:grpSpPr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4644AE1C-30FF-DF44-83A8-3889396D603D}"/>
                </a:ext>
              </a:extLst>
            </p:cNvPr>
            <p:cNvGrpSpPr/>
            <p:nvPr/>
          </p:nvGrpSpPr>
          <p:grpSpPr>
            <a:xfrm>
              <a:off x="1946049" y="2216085"/>
              <a:ext cx="709278" cy="643258"/>
              <a:chOff x="2253793" y="3100657"/>
              <a:chExt cx="709278" cy="643258"/>
            </a:xfrm>
          </p:grpSpPr>
          <p:sp>
            <p:nvSpPr>
              <p:cNvPr id="219" name="Parallelogram 6">
                <a:extLst>
                  <a:ext uri="{FF2B5EF4-FFF2-40B4-BE49-F238E27FC236}">
                    <a16:creationId xmlns:a16="http://schemas.microsoft.com/office/drawing/2014/main" id="{14E548E6-2C83-5542-9DEA-C8ECB51B4F27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Parallelogram 6">
                <a:extLst>
                  <a:ext uri="{FF2B5EF4-FFF2-40B4-BE49-F238E27FC236}">
                    <a16:creationId xmlns:a16="http://schemas.microsoft.com/office/drawing/2014/main" id="{9F5F7BB2-9087-8E4B-BA7F-85CE0CFA582B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Parallelogram 6">
                <a:extLst>
                  <a:ext uri="{FF2B5EF4-FFF2-40B4-BE49-F238E27FC236}">
                    <a16:creationId xmlns:a16="http://schemas.microsoft.com/office/drawing/2014/main" id="{E68F91B9-B7DE-1647-8E94-5E38CEB5AEEA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sp>
          <p:nvSpPr>
            <p:cNvPr id="197" name="Parallelogram 6">
              <a:extLst>
                <a:ext uri="{FF2B5EF4-FFF2-40B4-BE49-F238E27FC236}">
                  <a16:creationId xmlns:a16="http://schemas.microsoft.com/office/drawing/2014/main" id="{456B4868-F9A3-4D4C-813C-44ACAF4A6B55}"/>
                </a:ext>
              </a:extLst>
            </p:cNvPr>
            <p:cNvSpPr/>
            <p:nvPr/>
          </p:nvSpPr>
          <p:spPr>
            <a:xfrm rot="1065657" flipH="1">
              <a:off x="1317512" y="3402688"/>
              <a:ext cx="1461159" cy="514759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159" h="514759">
                  <a:moveTo>
                    <a:pt x="0" y="514759"/>
                  </a:moveTo>
                  <a:lnTo>
                    <a:pt x="83833" y="246332"/>
                  </a:lnTo>
                  <a:lnTo>
                    <a:pt x="1461159" y="0"/>
                  </a:lnTo>
                  <a:lnTo>
                    <a:pt x="1378390" y="252440"/>
                  </a:lnTo>
                  <a:lnTo>
                    <a:pt x="0" y="514759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3175"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a:rPr>
                <a:t>Hardware</a:t>
              </a:r>
            </a:p>
          </p:txBody>
        </p:sp>
        <p:sp>
          <p:nvSpPr>
            <p:cNvPr id="198" name="Parallelogram 6">
              <a:extLst>
                <a:ext uri="{FF2B5EF4-FFF2-40B4-BE49-F238E27FC236}">
                  <a16:creationId xmlns:a16="http://schemas.microsoft.com/office/drawing/2014/main" id="{379A05CF-CDE9-9345-9132-3B742EE074A5}"/>
                </a:ext>
              </a:extLst>
            </p:cNvPr>
            <p:cNvSpPr/>
            <p:nvPr/>
          </p:nvSpPr>
          <p:spPr>
            <a:xfrm rot="21276883">
              <a:off x="2661601" y="3338537"/>
              <a:ext cx="1001237" cy="729227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78390 w 1448882"/>
                <a:gd name="connsiteY3" fmla="*/ 46690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85365 w 1448882"/>
                <a:gd name="connsiteY3" fmla="*/ 314286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38521 w 1448882"/>
                <a:gd name="connsiteY1" fmla="*/ 45466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882" h="729227">
                  <a:moveTo>
                    <a:pt x="0" y="729227"/>
                  </a:moveTo>
                  <a:lnTo>
                    <a:pt x="38521" y="454660"/>
                  </a:lnTo>
                  <a:lnTo>
                    <a:pt x="1448882" y="0"/>
                  </a:lnTo>
                  <a:lnTo>
                    <a:pt x="1415998" y="258878"/>
                  </a:lnTo>
                  <a:lnTo>
                    <a:pt x="0" y="729227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E7A6FB0F-BB4E-304D-B90B-77B45DD36EF7}"/>
                </a:ext>
              </a:extLst>
            </p:cNvPr>
            <p:cNvGrpSpPr/>
            <p:nvPr/>
          </p:nvGrpSpPr>
          <p:grpSpPr>
            <a:xfrm>
              <a:off x="1373562" y="2588996"/>
              <a:ext cx="709278" cy="643258"/>
              <a:chOff x="2253793" y="3100657"/>
              <a:chExt cx="709278" cy="643258"/>
            </a:xfrm>
          </p:grpSpPr>
          <p:sp>
            <p:nvSpPr>
              <p:cNvPr id="216" name="Parallelogram 6">
                <a:extLst>
                  <a:ext uri="{FF2B5EF4-FFF2-40B4-BE49-F238E27FC236}">
                    <a16:creationId xmlns:a16="http://schemas.microsoft.com/office/drawing/2014/main" id="{81216D8D-4DFB-B949-BB3A-3922829FDD58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Parallelogram 6">
                <a:extLst>
                  <a:ext uri="{FF2B5EF4-FFF2-40B4-BE49-F238E27FC236}">
                    <a16:creationId xmlns:a16="http://schemas.microsoft.com/office/drawing/2014/main" id="{3B255C9F-0940-544F-8BDF-E6999F688DBB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Parallelogram 6">
                <a:extLst>
                  <a:ext uri="{FF2B5EF4-FFF2-40B4-BE49-F238E27FC236}">
                    <a16:creationId xmlns:a16="http://schemas.microsoft.com/office/drawing/2014/main" id="{FA9E727D-C8DB-DB49-A573-21EF29587728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6B0FC5AC-13BE-9A45-ABAB-874B933507B9}"/>
                </a:ext>
              </a:extLst>
            </p:cNvPr>
            <p:cNvGrpSpPr/>
            <p:nvPr/>
          </p:nvGrpSpPr>
          <p:grpSpPr>
            <a:xfrm>
              <a:off x="1792813" y="2837191"/>
              <a:ext cx="709278" cy="643258"/>
              <a:chOff x="2253793" y="3100657"/>
              <a:chExt cx="709278" cy="643258"/>
            </a:xfrm>
          </p:grpSpPr>
          <p:sp>
            <p:nvSpPr>
              <p:cNvPr id="213" name="Parallelogram 6">
                <a:extLst>
                  <a:ext uri="{FF2B5EF4-FFF2-40B4-BE49-F238E27FC236}">
                    <a16:creationId xmlns:a16="http://schemas.microsoft.com/office/drawing/2014/main" id="{0775D0E3-B6AA-4349-9A3C-1CBDEA656E8F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Parallelogram 6">
                <a:extLst>
                  <a:ext uri="{FF2B5EF4-FFF2-40B4-BE49-F238E27FC236}">
                    <a16:creationId xmlns:a16="http://schemas.microsoft.com/office/drawing/2014/main" id="{403EA125-C6B8-1842-BE84-E8F8223A3361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Parallelogram 6">
                <a:extLst>
                  <a:ext uri="{FF2B5EF4-FFF2-40B4-BE49-F238E27FC236}">
                    <a16:creationId xmlns:a16="http://schemas.microsoft.com/office/drawing/2014/main" id="{F4B8AB6F-0AA0-F14B-8D75-5476D59C4EAD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2596C732-4D35-224D-B184-E97DF9E679A1}"/>
                </a:ext>
              </a:extLst>
            </p:cNvPr>
            <p:cNvGrpSpPr/>
            <p:nvPr/>
          </p:nvGrpSpPr>
          <p:grpSpPr>
            <a:xfrm>
              <a:off x="2253793" y="3100657"/>
              <a:ext cx="709278" cy="643258"/>
              <a:chOff x="2253793" y="3100657"/>
              <a:chExt cx="709278" cy="643258"/>
            </a:xfrm>
          </p:grpSpPr>
          <p:sp>
            <p:nvSpPr>
              <p:cNvPr id="210" name="Parallelogram 6">
                <a:extLst>
                  <a:ext uri="{FF2B5EF4-FFF2-40B4-BE49-F238E27FC236}">
                    <a16:creationId xmlns:a16="http://schemas.microsoft.com/office/drawing/2014/main" id="{34DCDD5C-E480-F343-81DD-A528FF5FA948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Parallelogram 6">
                <a:extLst>
                  <a:ext uri="{FF2B5EF4-FFF2-40B4-BE49-F238E27FC236}">
                    <a16:creationId xmlns:a16="http://schemas.microsoft.com/office/drawing/2014/main" id="{00880A30-CB3D-9A43-A0FF-51EEDC60474E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212" name="Parallelogram 6">
                <a:extLst>
                  <a:ext uri="{FF2B5EF4-FFF2-40B4-BE49-F238E27FC236}">
                    <a16:creationId xmlns:a16="http://schemas.microsoft.com/office/drawing/2014/main" id="{7C80654D-60F7-4C4D-BD2B-92327ADD0530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3CDFDAA5-A536-3B48-9C0A-2D73FC69F2D0}"/>
                </a:ext>
              </a:extLst>
            </p:cNvPr>
            <p:cNvGrpSpPr/>
            <p:nvPr/>
          </p:nvGrpSpPr>
          <p:grpSpPr>
            <a:xfrm>
              <a:off x="2403417" y="2449142"/>
              <a:ext cx="709278" cy="643258"/>
              <a:chOff x="2253793" y="3100657"/>
              <a:chExt cx="709278" cy="643258"/>
            </a:xfrm>
          </p:grpSpPr>
          <p:sp>
            <p:nvSpPr>
              <p:cNvPr id="207" name="Parallelogram 6">
                <a:extLst>
                  <a:ext uri="{FF2B5EF4-FFF2-40B4-BE49-F238E27FC236}">
                    <a16:creationId xmlns:a16="http://schemas.microsoft.com/office/drawing/2014/main" id="{8A616DC4-8B21-3545-808A-169A9AC2CE87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Parallelogram 6">
                <a:extLst>
                  <a:ext uri="{FF2B5EF4-FFF2-40B4-BE49-F238E27FC236}">
                    <a16:creationId xmlns:a16="http://schemas.microsoft.com/office/drawing/2014/main" id="{4373BB5B-E855-E145-A223-53411AF76C2D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209" name="Parallelogram 6">
                <a:extLst>
                  <a:ext uri="{FF2B5EF4-FFF2-40B4-BE49-F238E27FC236}">
                    <a16:creationId xmlns:a16="http://schemas.microsoft.com/office/drawing/2014/main" id="{F025C9E0-F45D-E840-BD2C-B79D6C4A72B0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FA5002DD-F409-4244-B104-FF78916D378E}"/>
                </a:ext>
              </a:extLst>
            </p:cNvPr>
            <p:cNvGrpSpPr/>
            <p:nvPr/>
          </p:nvGrpSpPr>
          <p:grpSpPr>
            <a:xfrm>
              <a:off x="2826280" y="2727746"/>
              <a:ext cx="709278" cy="643258"/>
              <a:chOff x="2253793" y="3100657"/>
              <a:chExt cx="709278" cy="643258"/>
            </a:xfrm>
          </p:grpSpPr>
          <p:sp>
            <p:nvSpPr>
              <p:cNvPr id="204" name="Parallelogram 6">
                <a:extLst>
                  <a:ext uri="{FF2B5EF4-FFF2-40B4-BE49-F238E27FC236}">
                    <a16:creationId xmlns:a16="http://schemas.microsoft.com/office/drawing/2014/main" id="{3F9491D0-5322-7C45-91B9-3191C325B669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Parallelogram 6">
                <a:extLst>
                  <a:ext uri="{FF2B5EF4-FFF2-40B4-BE49-F238E27FC236}">
                    <a16:creationId xmlns:a16="http://schemas.microsoft.com/office/drawing/2014/main" id="{5C1F2AB2-40B5-1E4D-AC2A-D2A525614DC8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206" name="Parallelogram 6">
                <a:extLst>
                  <a:ext uri="{FF2B5EF4-FFF2-40B4-BE49-F238E27FC236}">
                    <a16:creationId xmlns:a16="http://schemas.microsoft.com/office/drawing/2014/main" id="{FB90F6CA-5AC3-A242-B2C4-ED907C8EF768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90D4C7AC-4799-5942-BBB9-F8269CA4B886}"/>
              </a:ext>
            </a:extLst>
          </p:cNvPr>
          <p:cNvGrpSpPr/>
          <p:nvPr/>
        </p:nvGrpSpPr>
        <p:grpSpPr>
          <a:xfrm>
            <a:off x="3172104" y="1313790"/>
            <a:ext cx="2345326" cy="1851679"/>
            <a:chOff x="1317512" y="2216085"/>
            <a:chExt cx="2345326" cy="1851679"/>
          </a:xfrm>
        </p:grpSpPr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2E156058-525F-A347-941E-5D524503C068}"/>
                </a:ext>
              </a:extLst>
            </p:cNvPr>
            <p:cNvGrpSpPr/>
            <p:nvPr/>
          </p:nvGrpSpPr>
          <p:grpSpPr>
            <a:xfrm>
              <a:off x="1946049" y="2216085"/>
              <a:ext cx="709278" cy="643258"/>
              <a:chOff x="2253793" y="3100657"/>
              <a:chExt cx="709278" cy="643258"/>
            </a:xfrm>
          </p:grpSpPr>
          <p:sp>
            <p:nvSpPr>
              <p:cNvPr id="246" name="Parallelogram 6">
                <a:extLst>
                  <a:ext uri="{FF2B5EF4-FFF2-40B4-BE49-F238E27FC236}">
                    <a16:creationId xmlns:a16="http://schemas.microsoft.com/office/drawing/2014/main" id="{13457FA9-E7BF-914F-971C-260F2548B44F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Parallelogram 6">
                <a:extLst>
                  <a:ext uri="{FF2B5EF4-FFF2-40B4-BE49-F238E27FC236}">
                    <a16:creationId xmlns:a16="http://schemas.microsoft.com/office/drawing/2014/main" id="{A1C463A4-5FF0-A047-9ADA-D0E3E1E65C9B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Parallelogram 6">
                <a:extLst>
                  <a:ext uri="{FF2B5EF4-FFF2-40B4-BE49-F238E27FC236}">
                    <a16:creationId xmlns:a16="http://schemas.microsoft.com/office/drawing/2014/main" id="{35B20E05-99D4-2149-8102-325BAEB17460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sp>
          <p:nvSpPr>
            <p:cNvPr id="224" name="Parallelogram 6">
              <a:extLst>
                <a:ext uri="{FF2B5EF4-FFF2-40B4-BE49-F238E27FC236}">
                  <a16:creationId xmlns:a16="http://schemas.microsoft.com/office/drawing/2014/main" id="{C2052E6A-2C3B-CE40-A66A-5B17E4F79F51}"/>
                </a:ext>
              </a:extLst>
            </p:cNvPr>
            <p:cNvSpPr/>
            <p:nvPr/>
          </p:nvSpPr>
          <p:spPr>
            <a:xfrm rot="1065657" flipH="1">
              <a:off x="1317512" y="3402688"/>
              <a:ext cx="1461159" cy="514759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159" h="514759">
                  <a:moveTo>
                    <a:pt x="0" y="514759"/>
                  </a:moveTo>
                  <a:lnTo>
                    <a:pt x="83833" y="246332"/>
                  </a:lnTo>
                  <a:lnTo>
                    <a:pt x="1461159" y="0"/>
                  </a:lnTo>
                  <a:lnTo>
                    <a:pt x="1378390" y="252440"/>
                  </a:lnTo>
                  <a:lnTo>
                    <a:pt x="0" y="514759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3175"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a:rPr>
                <a:t>Hardware</a:t>
              </a:r>
            </a:p>
          </p:txBody>
        </p:sp>
        <p:sp>
          <p:nvSpPr>
            <p:cNvPr id="225" name="Parallelogram 6">
              <a:extLst>
                <a:ext uri="{FF2B5EF4-FFF2-40B4-BE49-F238E27FC236}">
                  <a16:creationId xmlns:a16="http://schemas.microsoft.com/office/drawing/2014/main" id="{7CF87A48-DCB4-B84E-BC66-9BF1DE7962B8}"/>
                </a:ext>
              </a:extLst>
            </p:cNvPr>
            <p:cNvSpPr/>
            <p:nvPr/>
          </p:nvSpPr>
          <p:spPr>
            <a:xfrm rot="21276883">
              <a:off x="2661601" y="3338537"/>
              <a:ext cx="1001237" cy="729227"/>
            </a:xfrm>
            <a:custGeom>
              <a:avLst/>
              <a:gdLst>
                <a:gd name="connsiteX0" fmla="*/ 0 w 2132061"/>
                <a:gd name="connsiteY0" fmla="*/ 368642 h 368642"/>
                <a:gd name="connsiteX1" fmla="*/ 92161 w 2132061"/>
                <a:gd name="connsiteY1" fmla="*/ 0 h 368642"/>
                <a:gd name="connsiteX2" fmla="*/ 2132061 w 2132061"/>
                <a:gd name="connsiteY2" fmla="*/ 0 h 368642"/>
                <a:gd name="connsiteX3" fmla="*/ 2039901 w 2132061"/>
                <a:gd name="connsiteY3" fmla="*/ 368642 h 368642"/>
                <a:gd name="connsiteX4" fmla="*/ 0 w 2132061"/>
                <a:gd name="connsiteY4" fmla="*/ 368642 h 368642"/>
                <a:gd name="connsiteX0" fmla="*/ 537335 w 2039900"/>
                <a:gd name="connsiteY0" fmla="*/ 501695 h 501695"/>
                <a:gd name="connsiteX1" fmla="*/ 0 w 2039900"/>
                <a:gd name="connsiteY1" fmla="*/ 0 h 501695"/>
                <a:gd name="connsiteX2" fmla="*/ 2039900 w 2039900"/>
                <a:gd name="connsiteY2" fmla="*/ 0 h 501695"/>
                <a:gd name="connsiteX3" fmla="*/ 1947740 w 2039900"/>
                <a:gd name="connsiteY3" fmla="*/ 368642 h 501695"/>
                <a:gd name="connsiteX4" fmla="*/ 537335 w 2039900"/>
                <a:gd name="connsiteY4" fmla="*/ 501695 h 501695"/>
                <a:gd name="connsiteX0" fmla="*/ 0 w 1502565"/>
                <a:gd name="connsiteY0" fmla="*/ 501695 h 501695"/>
                <a:gd name="connsiteX1" fmla="*/ 431546 w 1502565"/>
                <a:gd name="connsiteY1" fmla="*/ 186896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502565"/>
                <a:gd name="connsiteY0" fmla="*/ 501695 h 501695"/>
                <a:gd name="connsiteX1" fmla="*/ 114029 w 1502565"/>
                <a:gd name="connsiteY1" fmla="*/ 236074 h 501695"/>
                <a:gd name="connsiteX2" fmla="*/ 1502565 w 1502565"/>
                <a:gd name="connsiteY2" fmla="*/ 0 h 501695"/>
                <a:gd name="connsiteX3" fmla="*/ 1410405 w 1502565"/>
                <a:gd name="connsiteY3" fmla="*/ 368642 h 501695"/>
                <a:gd name="connsiteX4" fmla="*/ 0 w 1502565"/>
                <a:gd name="connsiteY4" fmla="*/ 501695 h 50169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64628 w 1456788"/>
                <a:gd name="connsiteY3" fmla="*/ 368642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253152 w 1456788"/>
                <a:gd name="connsiteY3" fmla="*/ 37408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68252 w 1456788"/>
                <a:gd name="connsiteY1" fmla="*/ 236074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92522 w 1456788"/>
                <a:gd name="connsiteY3" fmla="*/ 281560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46411 w 1456788"/>
                <a:gd name="connsiteY3" fmla="*/ 280705 h 530075"/>
                <a:gd name="connsiteX4" fmla="*/ 0 w 1456788"/>
                <a:gd name="connsiteY4" fmla="*/ 530075 h 530075"/>
                <a:gd name="connsiteX0" fmla="*/ 0 w 1456788"/>
                <a:gd name="connsiteY0" fmla="*/ 530075 h 530075"/>
                <a:gd name="connsiteX1" fmla="*/ 93493 w 1456788"/>
                <a:gd name="connsiteY1" fmla="*/ 244159 h 530075"/>
                <a:gd name="connsiteX2" fmla="*/ 1456788 w 1456788"/>
                <a:gd name="connsiteY2" fmla="*/ 0 h 530075"/>
                <a:gd name="connsiteX3" fmla="*/ 1374019 w 1456788"/>
                <a:gd name="connsiteY3" fmla="*/ 252440 h 530075"/>
                <a:gd name="connsiteX4" fmla="*/ 0 w 1456788"/>
                <a:gd name="connsiteY4" fmla="*/ 530075 h 530075"/>
                <a:gd name="connsiteX0" fmla="*/ 0 w 1461159"/>
                <a:gd name="connsiteY0" fmla="*/ 514759 h 514759"/>
                <a:gd name="connsiteX1" fmla="*/ 97864 w 1461159"/>
                <a:gd name="connsiteY1" fmla="*/ 244159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61159"/>
                <a:gd name="connsiteY0" fmla="*/ 514759 h 514759"/>
                <a:gd name="connsiteX1" fmla="*/ 83833 w 1461159"/>
                <a:gd name="connsiteY1" fmla="*/ 246332 h 514759"/>
                <a:gd name="connsiteX2" fmla="*/ 1461159 w 1461159"/>
                <a:gd name="connsiteY2" fmla="*/ 0 h 514759"/>
                <a:gd name="connsiteX3" fmla="*/ 1378390 w 1461159"/>
                <a:gd name="connsiteY3" fmla="*/ 252440 h 514759"/>
                <a:gd name="connsiteX4" fmla="*/ 0 w 1461159"/>
                <a:gd name="connsiteY4" fmla="*/ 514759 h 514759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78390 w 1448882"/>
                <a:gd name="connsiteY3" fmla="*/ 46690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385365 w 1448882"/>
                <a:gd name="connsiteY3" fmla="*/ 314286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83833 w 1448882"/>
                <a:gd name="connsiteY1" fmla="*/ 46080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  <a:gd name="connsiteX0" fmla="*/ 0 w 1448882"/>
                <a:gd name="connsiteY0" fmla="*/ 729227 h 729227"/>
                <a:gd name="connsiteX1" fmla="*/ 38521 w 1448882"/>
                <a:gd name="connsiteY1" fmla="*/ 454660 h 729227"/>
                <a:gd name="connsiteX2" fmla="*/ 1448882 w 1448882"/>
                <a:gd name="connsiteY2" fmla="*/ 0 h 729227"/>
                <a:gd name="connsiteX3" fmla="*/ 1415998 w 1448882"/>
                <a:gd name="connsiteY3" fmla="*/ 258878 h 729227"/>
                <a:gd name="connsiteX4" fmla="*/ 0 w 1448882"/>
                <a:gd name="connsiteY4" fmla="*/ 729227 h 729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882" h="729227">
                  <a:moveTo>
                    <a:pt x="0" y="729227"/>
                  </a:moveTo>
                  <a:lnTo>
                    <a:pt x="38521" y="454660"/>
                  </a:lnTo>
                  <a:lnTo>
                    <a:pt x="1448882" y="0"/>
                  </a:lnTo>
                  <a:lnTo>
                    <a:pt x="1415998" y="258878"/>
                  </a:lnTo>
                  <a:lnTo>
                    <a:pt x="0" y="729227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D4DE6370-D93A-0B42-B42C-E38DF76B4EDB}"/>
                </a:ext>
              </a:extLst>
            </p:cNvPr>
            <p:cNvGrpSpPr/>
            <p:nvPr/>
          </p:nvGrpSpPr>
          <p:grpSpPr>
            <a:xfrm>
              <a:off x="1373562" y="2588996"/>
              <a:ext cx="709278" cy="643258"/>
              <a:chOff x="2253793" y="3100657"/>
              <a:chExt cx="709278" cy="643258"/>
            </a:xfrm>
          </p:grpSpPr>
          <p:sp>
            <p:nvSpPr>
              <p:cNvPr id="243" name="Parallelogram 6">
                <a:extLst>
                  <a:ext uri="{FF2B5EF4-FFF2-40B4-BE49-F238E27FC236}">
                    <a16:creationId xmlns:a16="http://schemas.microsoft.com/office/drawing/2014/main" id="{43AC835F-8C97-D84E-8875-90175D7D0861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Parallelogram 6">
                <a:extLst>
                  <a:ext uri="{FF2B5EF4-FFF2-40B4-BE49-F238E27FC236}">
                    <a16:creationId xmlns:a16="http://schemas.microsoft.com/office/drawing/2014/main" id="{B9CCA211-E2D6-5E4D-9AA0-1554EF143C88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Parallelogram 6">
                <a:extLst>
                  <a:ext uri="{FF2B5EF4-FFF2-40B4-BE49-F238E27FC236}">
                    <a16:creationId xmlns:a16="http://schemas.microsoft.com/office/drawing/2014/main" id="{A4422073-4C0A-A14A-9E24-2A05CBE8FF34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DA74099B-F91A-D644-AB09-962CB89A6E6D}"/>
                </a:ext>
              </a:extLst>
            </p:cNvPr>
            <p:cNvGrpSpPr/>
            <p:nvPr/>
          </p:nvGrpSpPr>
          <p:grpSpPr>
            <a:xfrm>
              <a:off x="1792813" y="2837191"/>
              <a:ext cx="709278" cy="643258"/>
              <a:chOff x="2253793" y="3100657"/>
              <a:chExt cx="709278" cy="643258"/>
            </a:xfrm>
          </p:grpSpPr>
          <p:sp>
            <p:nvSpPr>
              <p:cNvPr id="240" name="Parallelogram 6">
                <a:extLst>
                  <a:ext uri="{FF2B5EF4-FFF2-40B4-BE49-F238E27FC236}">
                    <a16:creationId xmlns:a16="http://schemas.microsoft.com/office/drawing/2014/main" id="{71959F18-9F82-6741-BD55-B357EA26ED7D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Parallelogram 6">
                <a:extLst>
                  <a:ext uri="{FF2B5EF4-FFF2-40B4-BE49-F238E27FC236}">
                    <a16:creationId xmlns:a16="http://schemas.microsoft.com/office/drawing/2014/main" id="{66B9A214-A79D-1247-B203-8DB7E4BCF105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Parallelogram 6">
                <a:extLst>
                  <a:ext uri="{FF2B5EF4-FFF2-40B4-BE49-F238E27FC236}">
                    <a16:creationId xmlns:a16="http://schemas.microsoft.com/office/drawing/2014/main" id="{7C02B8B4-75CE-C042-883C-1CB3262CCA88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</p:grp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BBB6D274-E0F6-4E4A-960D-9C927BEEA895}"/>
                </a:ext>
              </a:extLst>
            </p:cNvPr>
            <p:cNvGrpSpPr/>
            <p:nvPr/>
          </p:nvGrpSpPr>
          <p:grpSpPr>
            <a:xfrm>
              <a:off x="2253793" y="3100657"/>
              <a:ext cx="709278" cy="643258"/>
              <a:chOff x="2253793" y="3100657"/>
              <a:chExt cx="709278" cy="643258"/>
            </a:xfrm>
          </p:grpSpPr>
          <p:sp>
            <p:nvSpPr>
              <p:cNvPr id="237" name="Parallelogram 6">
                <a:extLst>
                  <a:ext uri="{FF2B5EF4-FFF2-40B4-BE49-F238E27FC236}">
                    <a16:creationId xmlns:a16="http://schemas.microsoft.com/office/drawing/2014/main" id="{E3AC4513-FFB8-2A4B-8C4E-96A80D6AFEDD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Parallelogram 6">
                <a:extLst>
                  <a:ext uri="{FF2B5EF4-FFF2-40B4-BE49-F238E27FC236}">
                    <a16:creationId xmlns:a16="http://schemas.microsoft.com/office/drawing/2014/main" id="{B66EC39B-AB96-A545-A3A0-42E527C0C494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239" name="Parallelogram 6">
                <a:extLst>
                  <a:ext uri="{FF2B5EF4-FFF2-40B4-BE49-F238E27FC236}">
                    <a16:creationId xmlns:a16="http://schemas.microsoft.com/office/drawing/2014/main" id="{EE4A65F4-1BAB-0247-96AA-9B9BC3E583FC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AC5121C3-10E2-1F4A-82E8-75C978135CBB}"/>
                </a:ext>
              </a:extLst>
            </p:cNvPr>
            <p:cNvGrpSpPr/>
            <p:nvPr/>
          </p:nvGrpSpPr>
          <p:grpSpPr>
            <a:xfrm>
              <a:off x="2403417" y="2449142"/>
              <a:ext cx="709278" cy="643258"/>
              <a:chOff x="2253793" y="3100657"/>
              <a:chExt cx="709278" cy="643258"/>
            </a:xfrm>
          </p:grpSpPr>
          <p:sp>
            <p:nvSpPr>
              <p:cNvPr id="234" name="Parallelogram 6">
                <a:extLst>
                  <a:ext uri="{FF2B5EF4-FFF2-40B4-BE49-F238E27FC236}">
                    <a16:creationId xmlns:a16="http://schemas.microsoft.com/office/drawing/2014/main" id="{C266709F-8DBB-5A48-8F2B-8D86718C6410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Parallelogram 6">
                <a:extLst>
                  <a:ext uri="{FF2B5EF4-FFF2-40B4-BE49-F238E27FC236}">
                    <a16:creationId xmlns:a16="http://schemas.microsoft.com/office/drawing/2014/main" id="{488D647D-A69F-D245-81FD-5CB4FFCB2D7F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236" name="Parallelogram 6">
                <a:extLst>
                  <a:ext uri="{FF2B5EF4-FFF2-40B4-BE49-F238E27FC236}">
                    <a16:creationId xmlns:a16="http://schemas.microsoft.com/office/drawing/2014/main" id="{13DCA793-4964-A342-941B-B89D790FB8C5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AF42145F-C6DB-714D-9686-446954C3A83F}"/>
                </a:ext>
              </a:extLst>
            </p:cNvPr>
            <p:cNvGrpSpPr/>
            <p:nvPr/>
          </p:nvGrpSpPr>
          <p:grpSpPr>
            <a:xfrm>
              <a:off x="2826280" y="2727746"/>
              <a:ext cx="709278" cy="643258"/>
              <a:chOff x="2253793" y="3100657"/>
              <a:chExt cx="709278" cy="643258"/>
            </a:xfrm>
          </p:grpSpPr>
          <p:sp>
            <p:nvSpPr>
              <p:cNvPr id="231" name="Parallelogram 6">
                <a:extLst>
                  <a:ext uri="{FF2B5EF4-FFF2-40B4-BE49-F238E27FC236}">
                    <a16:creationId xmlns:a16="http://schemas.microsoft.com/office/drawing/2014/main" id="{0459D1EF-96A3-F447-AC55-5DDA6D1C0098}"/>
                  </a:ext>
                </a:extLst>
              </p:cNvPr>
              <p:cNvSpPr/>
              <p:nvPr/>
            </p:nvSpPr>
            <p:spPr>
              <a:xfrm rot="1065657" flipH="1">
                <a:off x="2253793" y="3381154"/>
                <a:ext cx="440409" cy="310673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46399"/>
                  <a:gd name="connsiteY0" fmla="*/ 399725 h 399725"/>
                  <a:gd name="connsiteX1" fmla="*/ 110723 w 546399"/>
                  <a:gd name="connsiteY1" fmla="*/ 87300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0 w 538998"/>
                  <a:gd name="connsiteY0" fmla="*/ 402233 h 402233"/>
                  <a:gd name="connsiteX1" fmla="*/ 103322 w 538998"/>
                  <a:gd name="connsiteY1" fmla="*/ 87300 h 402233"/>
                  <a:gd name="connsiteX2" fmla="*/ 538998 w 538998"/>
                  <a:gd name="connsiteY2" fmla="*/ 0 h 402233"/>
                  <a:gd name="connsiteX3" fmla="*/ 427199 w 538998"/>
                  <a:gd name="connsiteY3" fmla="*/ 317333 h 402233"/>
                  <a:gd name="connsiteX4" fmla="*/ 0 w 538998"/>
                  <a:gd name="connsiteY4" fmla="*/ 402233 h 40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98" h="402233">
                    <a:moveTo>
                      <a:pt x="0" y="402233"/>
                    </a:moveTo>
                    <a:lnTo>
                      <a:pt x="103322" y="87300"/>
                    </a:lnTo>
                    <a:lnTo>
                      <a:pt x="538998" y="0"/>
                    </a:lnTo>
                    <a:lnTo>
                      <a:pt x="427199" y="317333"/>
                    </a:lnTo>
                    <a:lnTo>
                      <a:pt x="0" y="402233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Parallelogram 6">
                <a:extLst>
                  <a:ext uri="{FF2B5EF4-FFF2-40B4-BE49-F238E27FC236}">
                    <a16:creationId xmlns:a16="http://schemas.microsoft.com/office/drawing/2014/main" id="{483C0158-FEB2-114B-A48B-603CDCFF8F3B}"/>
                  </a:ext>
                </a:extLst>
              </p:cNvPr>
              <p:cNvSpPr/>
              <p:nvPr/>
            </p:nvSpPr>
            <p:spPr>
              <a:xfrm rot="1065657" flipH="1">
                <a:off x="2348944" y="3100657"/>
                <a:ext cx="579570" cy="360731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-1 w 1471934"/>
                  <a:gd name="connsiteY0" fmla="*/ 548402 h 548402"/>
                  <a:gd name="connsiteX1" fmla="*/ 94608 w 1471934"/>
                  <a:gd name="connsiteY1" fmla="*/ 246332 h 548402"/>
                  <a:gd name="connsiteX2" fmla="*/ 1471934 w 1471934"/>
                  <a:gd name="connsiteY2" fmla="*/ 0 h 548402"/>
                  <a:gd name="connsiteX3" fmla="*/ 1389165 w 1471934"/>
                  <a:gd name="connsiteY3" fmla="*/ 252440 h 548402"/>
                  <a:gd name="connsiteX4" fmla="*/ -1 w 1471934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1389166 w 1471935"/>
                  <a:gd name="connsiteY3" fmla="*/ 252440 h 548402"/>
                  <a:gd name="connsiteX4" fmla="*/ 0 w 1471935"/>
                  <a:gd name="connsiteY4" fmla="*/ 548402 h 548402"/>
                  <a:gd name="connsiteX0" fmla="*/ 0 w 1471935"/>
                  <a:gd name="connsiteY0" fmla="*/ 548402 h 548402"/>
                  <a:gd name="connsiteX1" fmla="*/ 121535 w 1471935"/>
                  <a:gd name="connsiteY1" fmla="*/ 213742 h 548402"/>
                  <a:gd name="connsiteX2" fmla="*/ 1471935 w 1471935"/>
                  <a:gd name="connsiteY2" fmla="*/ 0 h 548402"/>
                  <a:gd name="connsiteX3" fmla="*/ 434600 w 1471935"/>
                  <a:gd name="connsiteY3" fmla="*/ 466010 h 548402"/>
                  <a:gd name="connsiteX4" fmla="*/ 0 w 1471935"/>
                  <a:gd name="connsiteY4" fmla="*/ 548402 h 548402"/>
                  <a:gd name="connsiteX0" fmla="*/ 0 w 470878"/>
                  <a:gd name="connsiteY0" fmla="*/ 382699 h 382699"/>
                  <a:gd name="connsiteX1" fmla="*/ 121535 w 470878"/>
                  <a:gd name="connsiteY1" fmla="*/ 48039 h 382699"/>
                  <a:gd name="connsiteX2" fmla="*/ 470878 w 470878"/>
                  <a:gd name="connsiteY2" fmla="*/ 0 h 382699"/>
                  <a:gd name="connsiteX3" fmla="*/ 434600 w 470878"/>
                  <a:gd name="connsiteY3" fmla="*/ 300307 h 382699"/>
                  <a:gd name="connsiteX4" fmla="*/ 0 w 470878"/>
                  <a:gd name="connsiteY4" fmla="*/ 382699 h 382699"/>
                  <a:gd name="connsiteX0" fmla="*/ 0 w 546399"/>
                  <a:gd name="connsiteY0" fmla="*/ 399725 h 399725"/>
                  <a:gd name="connsiteX1" fmla="*/ 121535 w 546399"/>
                  <a:gd name="connsiteY1" fmla="*/ 65065 h 399725"/>
                  <a:gd name="connsiteX2" fmla="*/ 546399 w 546399"/>
                  <a:gd name="connsiteY2" fmla="*/ 0 h 399725"/>
                  <a:gd name="connsiteX3" fmla="*/ 434600 w 546399"/>
                  <a:gd name="connsiteY3" fmla="*/ 317333 h 399725"/>
                  <a:gd name="connsiteX4" fmla="*/ 0 w 546399"/>
                  <a:gd name="connsiteY4" fmla="*/ 399725 h 399725"/>
                  <a:gd name="connsiteX0" fmla="*/ 291625 w 838024"/>
                  <a:gd name="connsiteY0" fmla="*/ 399725 h 399725"/>
                  <a:gd name="connsiteX1" fmla="*/ 0 w 838024"/>
                  <a:gd name="connsiteY1" fmla="*/ 41607 h 399725"/>
                  <a:gd name="connsiteX2" fmla="*/ 838024 w 838024"/>
                  <a:gd name="connsiteY2" fmla="*/ 0 h 399725"/>
                  <a:gd name="connsiteX3" fmla="*/ 726225 w 838024"/>
                  <a:gd name="connsiteY3" fmla="*/ 317333 h 399725"/>
                  <a:gd name="connsiteX4" fmla="*/ 291625 w 838024"/>
                  <a:gd name="connsiteY4" fmla="*/ 399725 h 399725"/>
                  <a:gd name="connsiteX0" fmla="*/ 291625 w 726224"/>
                  <a:gd name="connsiteY0" fmla="*/ 451841 h 451841"/>
                  <a:gd name="connsiteX1" fmla="*/ 0 w 726224"/>
                  <a:gd name="connsiteY1" fmla="*/ 93723 h 451841"/>
                  <a:gd name="connsiteX2" fmla="*/ 429460 w 726224"/>
                  <a:gd name="connsiteY2" fmla="*/ 0 h 451841"/>
                  <a:gd name="connsiteX3" fmla="*/ 726225 w 726224"/>
                  <a:gd name="connsiteY3" fmla="*/ 369449 h 451841"/>
                  <a:gd name="connsiteX4" fmla="*/ 291625 w 726224"/>
                  <a:gd name="connsiteY4" fmla="*/ 451841 h 4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6224" h="451841">
                    <a:moveTo>
                      <a:pt x="291625" y="451841"/>
                    </a:moveTo>
                    <a:lnTo>
                      <a:pt x="0" y="93723"/>
                    </a:lnTo>
                    <a:lnTo>
                      <a:pt x="429460" y="0"/>
                    </a:lnTo>
                    <a:lnTo>
                      <a:pt x="726225" y="369449"/>
                    </a:lnTo>
                    <a:lnTo>
                      <a:pt x="291625" y="45184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800" dirty="0"/>
                  <a:t>VM</a:t>
                </a:r>
              </a:p>
            </p:txBody>
          </p:sp>
          <p:sp>
            <p:nvSpPr>
              <p:cNvPr id="233" name="Parallelogram 6">
                <a:extLst>
                  <a:ext uri="{FF2B5EF4-FFF2-40B4-BE49-F238E27FC236}">
                    <a16:creationId xmlns:a16="http://schemas.microsoft.com/office/drawing/2014/main" id="{B1AE4D0D-ABE8-5F46-9A8C-56789D172B34}"/>
                  </a:ext>
                </a:extLst>
              </p:cNvPr>
              <p:cNvSpPr/>
              <p:nvPr/>
            </p:nvSpPr>
            <p:spPr>
              <a:xfrm rot="21276883">
                <a:off x="2644260" y="3321597"/>
                <a:ext cx="318811" cy="422318"/>
              </a:xfrm>
              <a:custGeom>
                <a:avLst/>
                <a:gdLst>
                  <a:gd name="connsiteX0" fmla="*/ 0 w 2132061"/>
                  <a:gd name="connsiteY0" fmla="*/ 368642 h 368642"/>
                  <a:gd name="connsiteX1" fmla="*/ 92161 w 2132061"/>
                  <a:gd name="connsiteY1" fmla="*/ 0 h 368642"/>
                  <a:gd name="connsiteX2" fmla="*/ 2132061 w 2132061"/>
                  <a:gd name="connsiteY2" fmla="*/ 0 h 368642"/>
                  <a:gd name="connsiteX3" fmla="*/ 2039901 w 2132061"/>
                  <a:gd name="connsiteY3" fmla="*/ 368642 h 368642"/>
                  <a:gd name="connsiteX4" fmla="*/ 0 w 2132061"/>
                  <a:gd name="connsiteY4" fmla="*/ 368642 h 368642"/>
                  <a:gd name="connsiteX0" fmla="*/ 537335 w 2039900"/>
                  <a:gd name="connsiteY0" fmla="*/ 501695 h 501695"/>
                  <a:gd name="connsiteX1" fmla="*/ 0 w 2039900"/>
                  <a:gd name="connsiteY1" fmla="*/ 0 h 501695"/>
                  <a:gd name="connsiteX2" fmla="*/ 2039900 w 2039900"/>
                  <a:gd name="connsiteY2" fmla="*/ 0 h 501695"/>
                  <a:gd name="connsiteX3" fmla="*/ 1947740 w 2039900"/>
                  <a:gd name="connsiteY3" fmla="*/ 368642 h 501695"/>
                  <a:gd name="connsiteX4" fmla="*/ 537335 w 2039900"/>
                  <a:gd name="connsiteY4" fmla="*/ 501695 h 501695"/>
                  <a:gd name="connsiteX0" fmla="*/ 0 w 1502565"/>
                  <a:gd name="connsiteY0" fmla="*/ 501695 h 501695"/>
                  <a:gd name="connsiteX1" fmla="*/ 431546 w 1502565"/>
                  <a:gd name="connsiteY1" fmla="*/ 186896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502565"/>
                  <a:gd name="connsiteY0" fmla="*/ 501695 h 501695"/>
                  <a:gd name="connsiteX1" fmla="*/ 114029 w 1502565"/>
                  <a:gd name="connsiteY1" fmla="*/ 236074 h 501695"/>
                  <a:gd name="connsiteX2" fmla="*/ 1502565 w 1502565"/>
                  <a:gd name="connsiteY2" fmla="*/ 0 h 501695"/>
                  <a:gd name="connsiteX3" fmla="*/ 1410405 w 1502565"/>
                  <a:gd name="connsiteY3" fmla="*/ 368642 h 501695"/>
                  <a:gd name="connsiteX4" fmla="*/ 0 w 1502565"/>
                  <a:gd name="connsiteY4" fmla="*/ 501695 h 50169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64628 w 1456788"/>
                  <a:gd name="connsiteY3" fmla="*/ 368642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253152 w 1456788"/>
                  <a:gd name="connsiteY3" fmla="*/ 37408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68252 w 1456788"/>
                  <a:gd name="connsiteY1" fmla="*/ 236074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92522 w 1456788"/>
                  <a:gd name="connsiteY3" fmla="*/ 281560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46411 w 1456788"/>
                  <a:gd name="connsiteY3" fmla="*/ 280705 h 530075"/>
                  <a:gd name="connsiteX4" fmla="*/ 0 w 1456788"/>
                  <a:gd name="connsiteY4" fmla="*/ 530075 h 530075"/>
                  <a:gd name="connsiteX0" fmla="*/ 0 w 1456788"/>
                  <a:gd name="connsiteY0" fmla="*/ 530075 h 530075"/>
                  <a:gd name="connsiteX1" fmla="*/ 93493 w 1456788"/>
                  <a:gd name="connsiteY1" fmla="*/ 244159 h 530075"/>
                  <a:gd name="connsiteX2" fmla="*/ 1456788 w 1456788"/>
                  <a:gd name="connsiteY2" fmla="*/ 0 h 530075"/>
                  <a:gd name="connsiteX3" fmla="*/ 1374019 w 1456788"/>
                  <a:gd name="connsiteY3" fmla="*/ 252440 h 530075"/>
                  <a:gd name="connsiteX4" fmla="*/ 0 w 1456788"/>
                  <a:gd name="connsiteY4" fmla="*/ 530075 h 530075"/>
                  <a:gd name="connsiteX0" fmla="*/ 0 w 1461159"/>
                  <a:gd name="connsiteY0" fmla="*/ 514759 h 514759"/>
                  <a:gd name="connsiteX1" fmla="*/ 97864 w 1461159"/>
                  <a:gd name="connsiteY1" fmla="*/ 244159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61159"/>
                  <a:gd name="connsiteY0" fmla="*/ 514759 h 514759"/>
                  <a:gd name="connsiteX1" fmla="*/ 83833 w 1461159"/>
                  <a:gd name="connsiteY1" fmla="*/ 246332 h 514759"/>
                  <a:gd name="connsiteX2" fmla="*/ 1461159 w 1461159"/>
                  <a:gd name="connsiteY2" fmla="*/ 0 h 514759"/>
                  <a:gd name="connsiteX3" fmla="*/ 1378390 w 1461159"/>
                  <a:gd name="connsiteY3" fmla="*/ 252440 h 514759"/>
                  <a:gd name="connsiteX4" fmla="*/ 0 w 1461159"/>
                  <a:gd name="connsiteY4" fmla="*/ 514759 h 514759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78390 w 1448882"/>
                  <a:gd name="connsiteY3" fmla="*/ 46690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385365 w 1448882"/>
                  <a:gd name="connsiteY3" fmla="*/ 314286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83833 w 1448882"/>
                  <a:gd name="connsiteY1" fmla="*/ 46080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415998 w 1448882"/>
                  <a:gd name="connsiteY3" fmla="*/ 258878 h 729227"/>
                  <a:gd name="connsiteX4" fmla="*/ 0 w 1448882"/>
                  <a:gd name="connsiteY4" fmla="*/ 729227 h 729227"/>
                  <a:gd name="connsiteX0" fmla="*/ 0 w 1448882"/>
                  <a:gd name="connsiteY0" fmla="*/ 729227 h 729227"/>
                  <a:gd name="connsiteX1" fmla="*/ 38521 w 1448882"/>
                  <a:gd name="connsiteY1" fmla="*/ 454660 h 729227"/>
                  <a:gd name="connsiteX2" fmla="*/ 1448882 w 1448882"/>
                  <a:gd name="connsiteY2" fmla="*/ 0 h 729227"/>
                  <a:gd name="connsiteX3" fmla="*/ 1067642 w 1448882"/>
                  <a:gd name="connsiteY3" fmla="*/ 501678 h 729227"/>
                  <a:gd name="connsiteX4" fmla="*/ 0 w 1448882"/>
                  <a:gd name="connsiteY4" fmla="*/ 729227 h 729227"/>
                  <a:gd name="connsiteX0" fmla="*/ 0 w 1160488"/>
                  <a:gd name="connsiteY0" fmla="*/ 693383 h 693383"/>
                  <a:gd name="connsiteX1" fmla="*/ 38521 w 1160488"/>
                  <a:gd name="connsiteY1" fmla="*/ 418816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24921 w 1160488"/>
                  <a:gd name="connsiteY1" fmla="*/ 25802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81666 w 1160488"/>
                  <a:gd name="connsiteY1" fmla="*/ 244183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0 w 1160488"/>
                  <a:gd name="connsiteY0" fmla="*/ 693383 h 693383"/>
                  <a:gd name="connsiteX1" fmla="*/ 36675 w 1160488"/>
                  <a:gd name="connsiteY1" fmla="*/ 253064 h 693383"/>
                  <a:gd name="connsiteX2" fmla="*/ 1160489 w 1160488"/>
                  <a:gd name="connsiteY2" fmla="*/ 0 h 693383"/>
                  <a:gd name="connsiteX3" fmla="*/ 1067642 w 1160488"/>
                  <a:gd name="connsiteY3" fmla="*/ 465834 h 693383"/>
                  <a:gd name="connsiteX4" fmla="*/ 0 w 1160488"/>
                  <a:gd name="connsiteY4" fmla="*/ 693383 h 693383"/>
                  <a:gd name="connsiteX0" fmla="*/ -1 w 1131877"/>
                  <a:gd name="connsiteY0" fmla="*/ 716577 h 716577"/>
                  <a:gd name="connsiteX1" fmla="*/ 8064 w 1131877"/>
                  <a:gd name="connsiteY1" fmla="*/ 253064 h 716577"/>
                  <a:gd name="connsiteX2" fmla="*/ 1131878 w 1131877"/>
                  <a:gd name="connsiteY2" fmla="*/ 0 h 716577"/>
                  <a:gd name="connsiteX3" fmla="*/ 1039031 w 1131877"/>
                  <a:gd name="connsiteY3" fmla="*/ 465834 h 716577"/>
                  <a:gd name="connsiteX4" fmla="*/ -1 w 1131877"/>
                  <a:gd name="connsiteY4" fmla="*/ 716577 h 716577"/>
                  <a:gd name="connsiteX0" fmla="*/ -1 w 1080421"/>
                  <a:gd name="connsiteY0" fmla="*/ 735376 h 735376"/>
                  <a:gd name="connsiteX1" fmla="*/ 8064 w 1080421"/>
                  <a:gd name="connsiteY1" fmla="*/ 271863 h 735376"/>
                  <a:gd name="connsiteX2" fmla="*/ 1080422 w 1080421"/>
                  <a:gd name="connsiteY2" fmla="*/ -1 h 735376"/>
                  <a:gd name="connsiteX3" fmla="*/ 1039031 w 1080421"/>
                  <a:gd name="connsiteY3" fmla="*/ 484633 h 735376"/>
                  <a:gd name="connsiteX4" fmla="*/ -1 w 1080421"/>
                  <a:gd name="connsiteY4" fmla="*/ 735376 h 735376"/>
                  <a:gd name="connsiteX0" fmla="*/ -1 w 1080421"/>
                  <a:gd name="connsiteY0" fmla="*/ 735378 h 735378"/>
                  <a:gd name="connsiteX1" fmla="*/ 61577 w 1080421"/>
                  <a:gd name="connsiteY1" fmla="*/ 279832 h 735378"/>
                  <a:gd name="connsiteX2" fmla="*/ 1080422 w 1080421"/>
                  <a:gd name="connsiteY2" fmla="*/ 1 h 735378"/>
                  <a:gd name="connsiteX3" fmla="*/ 1039031 w 1080421"/>
                  <a:gd name="connsiteY3" fmla="*/ 484635 h 735378"/>
                  <a:gd name="connsiteX4" fmla="*/ -1 w 1080421"/>
                  <a:gd name="connsiteY4" fmla="*/ 735378 h 735378"/>
                  <a:gd name="connsiteX0" fmla="*/ -1 w 1106976"/>
                  <a:gd name="connsiteY0" fmla="*/ 701353 h 701353"/>
                  <a:gd name="connsiteX1" fmla="*/ 61577 w 1106976"/>
                  <a:gd name="connsiteY1" fmla="*/ 245807 h 701353"/>
                  <a:gd name="connsiteX2" fmla="*/ 1106977 w 1106976"/>
                  <a:gd name="connsiteY2" fmla="*/ 0 h 701353"/>
                  <a:gd name="connsiteX3" fmla="*/ 1039031 w 1106976"/>
                  <a:gd name="connsiteY3" fmla="*/ 450610 h 701353"/>
                  <a:gd name="connsiteX4" fmla="*/ -1 w 1106976"/>
                  <a:gd name="connsiteY4" fmla="*/ 701353 h 701353"/>
                  <a:gd name="connsiteX0" fmla="*/ -1 w 1100185"/>
                  <a:gd name="connsiteY0" fmla="*/ 723526 h 723526"/>
                  <a:gd name="connsiteX1" fmla="*/ 61577 w 1100185"/>
                  <a:gd name="connsiteY1" fmla="*/ 267980 h 723526"/>
                  <a:gd name="connsiteX2" fmla="*/ 1100183 w 1100185"/>
                  <a:gd name="connsiteY2" fmla="*/ 0 h 723526"/>
                  <a:gd name="connsiteX3" fmla="*/ 1039031 w 1100185"/>
                  <a:gd name="connsiteY3" fmla="*/ 472783 h 723526"/>
                  <a:gd name="connsiteX4" fmla="*/ -1 w 1100185"/>
                  <a:gd name="connsiteY4" fmla="*/ 723526 h 7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185" h="723526">
                    <a:moveTo>
                      <a:pt x="-1" y="723526"/>
                    </a:moveTo>
                    <a:lnTo>
                      <a:pt x="61577" y="267980"/>
                    </a:lnTo>
                    <a:lnTo>
                      <a:pt x="1100183" y="0"/>
                    </a:lnTo>
                    <a:lnTo>
                      <a:pt x="1039031" y="472783"/>
                    </a:lnTo>
                    <a:lnTo>
                      <a:pt x="-1" y="72352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249" name="Straight Arrow Connector 248">
            <a:extLst>
              <a:ext uri="{FF2B5EF4-FFF2-40B4-BE49-F238E27FC236}">
                <a16:creationId xmlns:a16="http://schemas.microsoft.com/office/drawing/2014/main" id="{2FE7AC42-90FE-284B-94D5-3BBB61316F2F}"/>
              </a:ext>
            </a:extLst>
          </p:cNvPr>
          <p:cNvCxnSpPr>
            <a:cxnSpLocks/>
            <a:endCxn id="81" idx="2"/>
          </p:cNvCxnSpPr>
          <p:nvPr/>
        </p:nvCxnSpPr>
        <p:spPr>
          <a:xfrm>
            <a:off x="2000802" y="3527462"/>
            <a:ext cx="3867074" cy="568266"/>
          </a:xfrm>
          <a:prstGeom prst="straightConnector1">
            <a:avLst/>
          </a:prstGeom>
          <a:ln w="73025" cmpd="sng">
            <a:solidFill>
              <a:schemeClr val="accent2">
                <a:lumMod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6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A0804175-478F-460A-9A66-462BB0E1DF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391" y="1630443"/>
            <a:ext cx="4629150" cy="3587590"/>
          </a:xfrm>
          <a:prstGeom prst="rect">
            <a:avLst/>
          </a:prstGeom>
          <a:noFill/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4DFC7FA-3E68-4BF7-B162-A1F3D32BDB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987426"/>
            <a:ext cx="2949178" cy="48815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pt-BR" dirty="0"/>
              <a:t>Definition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U, V, GRESGROUP, A, R, T and OPS are Users, Virtues, Galahad Resource Group, Applications, Resources, Transducers and operations respectively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OPS is a set of operations on VIRTUES and APPLICATIONS respectively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UGRGA is a many to many user to </a:t>
            </a:r>
            <a:r>
              <a:rPr lang="en-US" dirty="0" err="1"/>
              <a:t>galahad</a:t>
            </a:r>
            <a:r>
              <a:rPr lang="en-US" dirty="0"/>
              <a:t> resource group assignment relation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US" dirty="0"/>
              <a:t> UGRGA ⊆ USERS×UGRGA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UVA is a one to many user to virtue assignment relation,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US" dirty="0"/>
              <a:t> UVA ⊆ USERS × VIRTUES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VA is a many to one virtue to </a:t>
            </a:r>
            <a:r>
              <a:rPr lang="en-US" dirty="0" err="1"/>
              <a:t>galahad</a:t>
            </a:r>
            <a:r>
              <a:rPr lang="en-US" dirty="0"/>
              <a:t> resource group assignment relation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US" dirty="0"/>
              <a:t>VA ⊆ VIRTUES × GRESGROUP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 is a many to many transducer to </a:t>
            </a:r>
            <a:r>
              <a:rPr lang="en-US" dirty="0" err="1"/>
              <a:t>galahad</a:t>
            </a:r>
            <a:r>
              <a:rPr lang="en-US" dirty="0"/>
              <a:t> resource group assignment relation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US" dirty="0"/>
              <a:t>TA ⊆ TRANSDUCERS × GRESGROUP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RA is a many to many resource to </a:t>
            </a:r>
            <a:r>
              <a:rPr lang="en-US" dirty="0" err="1"/>
              <a:t>galahad</a:t>
            </a:r>
            <a:r>
              <a:rPr lang="en-US" dirty="0"/>
              <a:t> resource group assignment relation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US" dirty="0"/>
              <a:t>RA ⊆ RESOURCES × GRESGROUP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AA is a many to many application to </a:t>
            </a:r>
            <a:r>
              <a:rPr lang="en-US" dirty="0" err="1"/>
              <a:t>galahad</a:t>
            </a:r>
            <a:r>
              <a:rPr lang="en-US" dirty="0"/>
              <a:t> resource group assignment relation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US" dirty="0"/>
              <a:t>AA ⊆ APPLICATIONS × GRESGROUP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F7029E-C560-451B-AC0E-BC266379E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89318A1-174D-4DEE-8106-03A37B9BCF15}" type="slidenum">
              <a:rPr lang="en-US" sz="1000" smtClean="0"/>
              <a:pPr>
                <a:spcAft>
                  <a:spcPts val="600"/>
                </a:spcAft>
              </a:pPr>
              <a:t>18</a:t>
            </a:fld>
            <a:endParaRPr lang="en-US" sz="10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B4BDB-8B44-4CE5-8F92-8186537781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hangingPunct="0">
              <a:spcAft>
                <a:spcPts val="60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F6A669-72D8-468A-9A23-7C5D06AB84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 sz="2700"/>
              <a:t>Existing System Framework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D57316-28FD-4D97-B131-D5B2E31CC850}"/>
              </a:ext>
            </a:extLst>
          </p:cNvPr>
          <p:cNvSpPr txBox="1"/>
          <p:nvPr/>
        </p:nvSpPr>
        <p:spPr>
          <a:xfrm>
            <a:off x="5667153" y="145666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7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45928-0172-4610-9C94-22F89D17C3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7902" y="398542"/>
            <a:ext cx="5020578" cy="556899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Current System Architecture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5A8AE1-8F46-4BE8-8361-260E67E94461}"/>
              </a:ext>
            </a:extLst>
          </p:cNvPr>
          <p:cNvSpPr txBox="1"/>
          <p:nvPr/>
        </p:nvSpPr>
        <p:spPr>
          <a:xfrm>
            <a:off x="1143000" y="2878555"/>
            <a:ext cx="18563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Step : Login Mechanism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21D82B73-18A6-410C-84F8-55F31CBFDEEA}"/>
              </a:ext>
            </a:extLst>
          </p:cNvPr>
          <p:cNvSpPr/>
          <p:nvPr/>
        </p:nvSpPr>
        <p:spPr>
          <a:xfrm>
            <a:off x="1867902" y="3460582"/>
            <a:ext cx="1118937" cy="11730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8A49F5BD-1328-46E5-B0DC-FEDE85DF85E4}"/>
              </a:ext>
            </a:extLst>
          </p:cNvPr>
          <p:cNvSpPr/>
          <p:nvPr/>
        </p:nvSpPr>
        <p:spPr>
          <a:xfrm rot="453118">
            <a:off x="4809623" y="3302668"/>
            <a:ext cx="2400300" cy="148890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2A5A9E-ED6F-4771-9416-429803FE6D2B}"/>
              </a:ext>
            </a:extLst>
          </p:cNvPr>
          <p:cNvSpPr/>
          <p:nvPr/>
        </p:nvSpPr>
        <p:spPr>
          <a:xfrm>
            <a:off x="5253797" y="3700873"/>
            <a:ext cx="1511952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50" dirty="0"/>
              <a:t>Virtue-Security API</a:t>
            </a:r>
          </a:p>
          <a:p>
            <a:pPr algn="ctr"/>
            <a:r>
              <a:rPr lang="en-US" sz="1350" dirty="0"/>
              <a:t>Virtue-Admin API</a:t>
            </a:r>
          </a:p>
          <a:p>
            <a:pPr algn="ctr"/>
            <a:r>
              <a:rPr lang="en-US" sz="1350" dirty="0"/>
              <a:t>Virtue-User API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1C93DC-CBC4-4558-9760-C99DAD325B1A}"/>
              </a:ext>
            </a:extLst>
          </p:cNvPr>
          <p:cNvSpPr/>
          <p:nvPr/>
        </p:nvSpPr>
        <p:spPr>
          <a:xfrm>
            <a:off x="1980834" y="4881979"/>
            <a:ext cx="103143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50" dirty="0"/>
              <a:t>User/Admin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03C1037-5DB1-4138-AB14-F88EE745927C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2634916" y="3890371"/>
            <a:ext cx="2192498" cy="18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B336B4E-D278-4532-95E4-54A93874B53C}"/>
              </a:ext>
            </a:extLst>
          </p:cNvPr>
          <p:cNvCxnSpPr>
            <a:cxnSpLocks/>
          </p:cNvCxnSpPr>
          <p:nvPr/>
        </p:nvCxnSpPr>
        <p:spPr>
          <a:xfrm flipH="1">
            <a:off x="2777986" y="4185622"/>
            <a:ext cx="20494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069C17F1-95E8-4C95-AF50-D72E77993CC9}"/>
              </a:ext>
            </a:extLst>
          </p:cNvPr>
          <p:cNvSpPr/>
          <p:nvPr/>
        </p:nvSpPr>
        <p:spPr>
          <a:xfrm>
            <a:off x="3429222" y="3606631"/>
            <a:ext cx="117865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50" dirty="0"/>
              <a:t>Login Attempt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A6CFB3-1DBF-4715-B996-EA86CC516D12}"/>
              </a:ext>
            </a:extLst>
          </p:cNvPr>
          <p:cNvSpPr/>
          <p:nvPr/>
        </p:nvSpPr>
        <p:spPr>
          <a:xfrm>
            <a:off x="3154467" y="4192097"/>
            <a:ext cx="167776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50" dirty="0"/>
              <a:t>Token received upon </a:t>
            </a:r>
          </a:p>
          <a:p>
            <a:pPr algn="ctr"/>
            <a:r>
              <a:rPr lang="en-US" sz="1350" dirty="0"/>
              <a:t>successful login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567FC2A3-0993-48F3-A0BD-997210D7EE73}"/>
              </a:ext>
            </a:extLst>
          </p:cNvPr>
          <p:cNvSpPr/>
          <p:nvPr/>
        </p:nvSpPr>
        <p:spPr>
          <a:xfrm>
            <a:off x="1414745" y="3460582"/>
            <a:ext cx="1118937" cy="1173080"/>
          </a:xfrm>
          <a:prstGeom prst="triangl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000FC1-8E23-4B29-89FA-390C8C4A886C}"/>
              </a:ext>
            </a:extLst>
          </p:cNvPr>
          <p:cNvSpPr/>
          <p:nvPr/>
        </p:nvSpPr>
        <p:spPr>
          <a:xfrm>
            <a:off x="5601906" y="2874396"/>
            <a:ext cx="81573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50" dirty="0"/>
              <a:t>Excaliber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960D43D3-8B0B-6C47-81D5-B5D45925CCE5}"/>
              </a:ext>
            </a:extLst>
          </p:cNvPr>
          <p:cNvSpPr txBox="1">
            <a:spLocks/>
          </p:cNvSpPr>
          <p:nvPr/>
        </p:nvSpPr>
        <p:spPr>
          <a:xfrm>
            <a:off x="4387799" y="6492874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689318A1-174D-4DEE-8106-03A37B9BCF15}" type="slidenum">
              <a:rPr lang="en-US" sz="1000" smtClean="0"/>
              <a:pPr>
                <a:spcAft>
                  <a:spcPts val="600"/>
                </a:spcAft>
              </a:pPr>
              <a:t>19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8553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3D5F93-FF55-4A4C-8FCF-E37D675FB2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100" dirty="0"/>
              <a:t>Original IARPA Solicitation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45D8D4-A0BA-544D-AE11-BEE1991785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2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9E335-5B05-364A-B835-FBC1F589D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0E752C-50A5-C64A-8982-B1C5218F5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49" y="1190320"/>
            <a:ext cx="62865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2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45928-0172-4610-9C94-22F89D17C3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3181" y="139663"/>
            <a:ext cx="5034979" cy="823601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Current System Administrative Architecture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D3FB0FA-5D71-4C18-96A5-D2222E6810E5}"/>
              </a:ext>
            </a:extLst>
          </p:cNvPr>
          <p:cNvGrpSpPr/>
          <p:nvPr/>
        </p:nvGrpSpPr>
        <p:grpSpPr>
          <a:xfrm>
            <a:off x="1389849" y="1856828"/>
            <a:ext cx="6622506" cy="3689937"/>
            <a:chOff x="3778715" y="996770"/>
            <a:chExt cx="7922262" cy="4147389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223F399F-D896-4A9C-BBF5-117F7BEC97DD}"/>
                </a:ext>
              </a:extLst>
            </p:cNvPr>
            <p:cNvCxnSpPr>
              <a:cxnSpLocks/>
              <a:endCxn id="19" idx="1"/>
            </p:cNvCxnSpPr>
            <p:nvPr/>
          </p:nvCxnSpPr>
          <p:spPr>
            <a:xfrm flipV="1">
              <a:off x="7894456" y="1713841"/>
              <a:ext cx="1128182" cy="7128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8438E30-6AEE-4085-B306-9CB891D442A9}"/>
                </a:ext>
              </a:extLst>
            </p:cNvPr>
            <p:cNvGrpSpPr/>
            <p:nvPr/>
          </p:nvGrpSpPr>
          <p:grpSpPr>
            <a:xfrm>
              <a:off x="4001627" y="1869189"/>
              <a:ext cx="4067345" cy="2137828"/>
              <a:chOff x="6962879" y="2032345"/>
              <a:chExt cx="4067345" cy="2137828"/>
            </a:xfrm>
          </p:grpSpPr>
          <p:sp>
            <p:nvSpPr>
              <p:cNvPr id="6" name="Cloud 5">
                <a:extLst>
                  <a:ext uri="{FF2B5EF4-FFF2-40B4-BE49-F238E27FC236}">
                    <a16:creationId xmlns:a16="http://schemas.microsoft.com/office/drawing/2014/main" id="{8A49F5BD-1328-46E5-B0DC-FEDE85DF85E4}"/>
                  </a:ext>
                </a:extLst>
              </p:cNvPr>
              <p:cNvSpPr/>
              <p:nvPr/>
            </p:nvSpPr>
            <p:spPr>
              <a:xfrm rot="453118">
                <a:off x="8759914" y="2408483"/>
                <a:ext cx="2270310" cy="1761690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32A5A9E-ED6F-4771-9416-429803FE6D2B}"/>
                  </a:ext>
                </a:extLst>
              </p:cNvPr>
              <p:cNvSpPr/>
              <p:nvPr/>
            </p:nvSpPr>
            <p:spPr>
              <a:xfrm>
                <a:off x="8990723" y="2914898"/>
                <a:ext cx="1808693" cy="5707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350" dirty="0"/>
                  <a:t>Virtue-Security API</a:t>
                </a:r>
              </a:p>
              <a:p>
                <a:pPr algn="ctr"/>
                <a:r>
                  <a:rPr lang="en-US" sz="1350" dirty="0"/>
                  <a:t>Virtue-Admin API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61C93DC-CBC4-4558-9760-C99DAD325B1A}"/>
                  </a:ext>
                </a:extLst>
              </p:cNvPr>
              <p:cNvSpPr/>
              <p:nvPr/>
            </p:nvSpPr>
            <p:spPr>
              <a:xfrm>
                <a:off x="6962879" y="3684590"/>
                <a:ext cx="648538" cy="2853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050" dirty="0"/>
                  <a:t>Admin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0000FC1-8E23-4B29-89FA-390C8C4A886C}"/>
                  </a:ext>
                </a:extLst>
              </p:cNvPr>
              <p:cNvSpPr/>
              <p:nvPr/>
            </p:nvSpPr>
            <p:spPr>
              <a:xfrm>
                <a:off x="9404275" y="2032345"/>
                <a:ext cx="981589" cy="3372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350" dirty="0"/>
                  <a:t>Excalibur</a:t>
                </a:r>
              </a:p>
            </p:txBody>
          </p:sp>
        </p:grp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29E3CF13-6E48-4DE8-84A3-DC1254C7E9C1}"/>
                </a:ext>
              </a:extLst>
            </p:cNvPr>
            <p:cNvSpPr/>
            <p:nvPr/>
          </p:nvSpPr>
          <p:spPr>
            <a:xfrm>
              <a:off x="9355228" y="2633951"/>
              <a:ext cx="2201779" cy="795049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E7AA4CE-B47F-4B87-9423-3A7727FB4C9D}"/>
                </a:ext>
              </a:extLst>
            </p:cNvPr>
            <p:cNvSpPr/>
            <p:nvPr/>
          </p:nvSpPr>
          <p:spPr>
            <a:xfrm>
              <a:off x="9530250" y="2752922"/>
              <a:ext cx="1892071" cy="7264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/>
                <a:t>Sensor, Actuator and</a:t>
              </a:r>
            </a:p>
            <a:p>
              <a:pPr algn="ctr"/>
              <a:r>
                <a:rPr lang="en-US" sz="1200" dirty="0"/>
                <a:t> Logging Configuration</a:t>
              </a:r>
            </a:p>
            <a:p>
              <a:pPr algn="ctr"/>
              <a:endParaRPr lang="en-US" sz="1200" dirty="0"/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4577B8D7-674F-4705-ABC1-DF450D43562B}"/>
                </a:ext>
              </a:extLst>
            </p:cNvPr>
            <p:cNvSpPr/>
            <p:nvPr/>
          </p:nvSpPr>
          <p:spPr>
            <a:xfrm>
              <a:off x="3778715" y="2274867"/>
              <a:ext cx="954379" cy="1232893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0876FE2F-2041-4B4E-8170-174E3F252422}"/>
                </a:ext>
              </a:extLst>
            </p:cNvPr>
            <p:cNvSpPr/>
            <p:nvPr/>
          </p:nvSpPr>
          <p:spPr>
            <a:xfrm>
              <a:off x="9022637" y="996770"/>
              <a:ext cx="2664756" cy="143414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B3F9E59-2465-4DFD-8CE7-7F4E04F4F81B}"/>
                </a:ext>
              </a:extLst>
            </p:cNvPr>
            <p:cNvSpPr/>
            <p:nvPr/>
          </p:nvSpPr>
          <p:spPr>
            <a:xfrm>
              <a:off x="9326877" y="1571708"/>
              <a:ext cx="2101682" cy="2853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dirty="0"/>
                <a:t>Virtue lifecycle management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45AF1FFA-6816-48A9-88CB-E1A23F56272A}"/>
                </a:ext>
              </a:extLst>
            </p:cNvPr>
            <p:cNvSpPr/>
            <p:nvPr/>
          </p:nvSpPr>
          <p:spPr>
            <a:xfrm rot="19505086">
              <a:off x="7853008" y="1919361"/>
              <a:ext cx="914280" cy="2594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/>
                <a:t>Admin task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D8E6D2F6-AEE2-4FCD-AFE2-CE49A242FB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35641" y="2465315"/>
              <a:ext cx="160532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1AC8E7F-6748-4C34-9E5F-A2924A2FC7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35641" y="2672355"/>
              <a:ext cx="160532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EEC27CF-7378-4C25-8D9F-E73D37BB9482}"/>
                </a:ext>
              </a:extLst>
            </p:cNvPr>
            <p:cNvSpPr/>
            <p:nvPr/>
          </p:nvSpPr>
          <p:spPr>
            <a:xfrm>
              <a:off x="4858683" y="2256338"/>
              <a:ext cx="1024390" cy="2594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900" dirty="0"/>
                <a:t>Login Attempt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C0147A8-92A7-42BA-B08A-E099ECBB72BC}"/>
                </a:ext>
              </a:extLst>
            </p:cNvPr>
            <p:cNvSpPr/>
            <p:nvPr/>
          </p:nvSpPr>
          <p:spPr>
            <a:xfrm>
              <a:off x="4609050" y="2661931"/>
              <a:ext cx="1108765" cy="5707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900" dirty="0"/>
                <a:t>Token received </a:t>
              </a:r>
            </a:p>
            <a:p>
              <a:pPr algn="ctr"/>
              <a:r>
                <a:rPr lang="en-US" sz="900" dirty="0"/>
                <a:t>upon successful</a:t>
              </a:r>
            </a:p>
            <a:p>
              <a:pPr algn="ctr"/>
              <a:r>
                <a:rPr lang="en-US" sz="900" dirty="0"/>
                <a:t> login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4899F7BA-55A9-4D30-BB53-3A571151300F}"/>
                </a:ext>
              </a:extLst>
            </p:cNvPr>
            <p:cNvCxnSpPr>
              <a:cxnSpLocks/>
            </p:cNvCxnSpPr>
            <p:nvPr/>
          </p:nvCxnSpPr>
          <p:spPr>
            <a:xfrm>
              <a:off x="4734219" y="3516690"/>
              <a:ext cx="114885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8F723AD-EB1A-4997-8791-F237938E22A6}"/>
                </a:ext>
              </a:extLst>
            </p:cNvPr>
            <p:cNvSpPr/>
            <p:nvPr/>
          </p:nvSpPr>
          <p:spPr>
            <a:xfrm>
              <a:off x="4884292" y="3516690"/>
              <a:ext cx="838382" cy="4151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900" dirty="0"/>
                <a:t>Other cli </a:t>
              </a:r>
            </a:p>
            <a:p>
              <a:pPr algn="ctr"/>
              <a:r>
                <a:rPr lang="en-US" sz="900" dirty="0"/>
                <a:t>commands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77ACD47E-276B-451D-81E0-9095A2E71AC3}"/>
                </a:ext>
              </a:extLst>
            </p:cNvPr>
            <p:cNvSpPr/>
            <p:nvPr/>
          </p:nvSpPr>
          <p:spPr>
            <a:xfrm>
              <a:off x="9036221" y="3710019"/>
              <a:ext cx="2664756" cy="143414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58552DB6-FEAE-417C-AD49-51D22EEDF18F}"/>
                </a:ext>
              </a:extLst>
            </p:cNvPr>
            <p:cNvCxnSpPr>
              <a:cxnSpLocks/>
              <a:endCxn id="50" idx="1"/>
            </p:cNvCxnSpPr>
            <p:nvPr/>
          </p:nvCxnSpPr>
          <p:spPr>
            <a:xfrm>
              <a:off x="7760193" y="3664131"/>
              <a:ext cx="1276028" cy="7629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A421CC2-8198-4329-BDC8-FBE1FCF4C6CA}"/>
                </a:ext>
              </a:extLst>
            </p:cNvPr>
            <p:cNvSpPr/>
            <p:nvPr/>
          </p:nvSpPr>
          <p:spPr>
            <a:xfrm rot="1921552">
              <a:off x="7804611" y="3777043"/>
              <a:ext cx="1160155" cy="2594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/>
                <a:t>Admin task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58760C1-7516-4245-8159-96717F4BC62F}"/>
                </a:ext>
              </a:extLst>
            </p:cNvPr>
            <p:cNvSpPr/>
            <p:nvPr/>
          </p:nvSpPr>
          <p:spPr>
            <a:xfrm>
              <a:off x="9317758" y="4284391"/>
              <a:ext cx="2101682" cy="2853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dirty="0"/>
                <a:t>Valor lifecycle management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9F8CBC67-FEEF-4058-B3B4-BC844741E496}"/>
                </a:ext>
              </a:extLst>
            </p:cNvPr>
            <p:cNvSpPr/>
            <p:nvPr/>
          </p:nvSpPr>
          <p:spPr>
            <a:xfrm>
              <a:off x="7939110" y="2772207"/>
              <a:ext cx="1591140" cy="2569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/>
                <a:t>Admin task</a:t>
              </a: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762EBF45-2B67-49C1-A9AD-5A5D70900A56}"/>
                </a:ext>
              </a:extLst>
            </p:cNvPr>
            <p:cNvCxnSpPr>
              <a:cxnSpLocks/>
              <a:endCxn id="51" idx="1"/>
            </p:cNvCxnSpPr>
            <p:nvPr/>
          </p:nvCxnSpPr>
          <p:spPr>
            <a:xfrm>
              <a:off x="8057249" y="3031476"/>
              <a:ext cx="12979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B35143B4-BD4C-3949-BC66-4C90F55DF3D2}"/>
              </a:ext>
            </a:extLst>
          </p:cNvPr>
          <p:cNvSpPr txBox="1">
            <a:spLocks/>
          </p:cNvSpPr>
          <p:nvPr/>
        </p:nvSpPr>
        <p:spPr>
          <a:xfrm>
            <a:off x="4387799" y="6492874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689318A1-174D-4DEE-8106-03A37B9BCF15}" type="slidenum">
              <a:rPr lang="en-US" sz="1000" smtClean="0"/>
              <a:pPr>
                <a:spcAft>
                  <a:spcPts val="600"/>
                </a:spcAft>
              </a:pPr>
              <a:t>20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30117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45928-0172-4610-9C94-22F89D17C3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8643" y="381595"/>
            <a:ext cx="5703977" cy="556899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Current System 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Operational Architecture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CF1026-CB15-4412-B5B4-1E87AA9F4391}"/>
              </a:ext>
            </a:extLst>
          </p:cNvPr>
          <p:cNvGrpSpPr/>
          <p:nvPr/>
        </p:nvGrpSpPr>
        <p:grpSpPr>
          <a:xfrm>
            <a:off x="642938" y="2152377"/>
            <a:ext cx="7158851" cy="3063231"/>
            <a:chOff x="3643125" y="555236"/>
            <a:chExt cx="7927843" cy="2936840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EEFEEE4D-E28F-4C67-8A42-64929B4C8C70}"/>
                </a:ext>
              </a:extLst>
            </p:cNvPr>
            <p:cNvSpPr/>
            <p:nvPr/>
          </p:nvSpPr>
          <p:spPr>
            <a:xfrm>
              <a:off x="9495090" y="555236"/>
              <a:ext cx="2075878" cy="179717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  <a:p>
              <a:pPr algn="ctr"/>
              <a:endParaRPr lang="en-US" sz="1500" dirty="0"/>
            </a:p>
            <a:p>
              <a:pPr algn="ctr"/>
              <a:endParaRPr lang="en-US" sz="1500" dirty="0"/>
            </a:p>
            <a:p>
              <a:pPr algn="ctr"/>
              <a:endParaRPr lang="en-US" sz="1500" dirty="0"/>
            </a:p>
            <a:p>
              <a:pPr algn="ctr"/>
              <a:endParaRPr lang="en-US" sz="1500" dirty="0"/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2F16EB29-61F4-4207-BF49-4A31A1F88556}"/>
                </a:ext>
              </a:extLst>
            </p:cNvPr>
            <p:cNvSpPr/>
            <p:nvPr/>
          </p:nvSpPr>
          <p:spPr>
            <a:xfrm>
              <a:off x="9293686" y="729520"/>
              <a:ext cx="2075878" cy="179717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  <a:p>
              <a:pPr algn="ctr"/>
              <a:endParaRPr lang="en-US" sz="1500" dirty="0"/>
            </a:p>
            <a:p>
              <a:pPr algn="ctr"/>
              <a:endParaRPr lang="en-US" sz="1500" dirty="0"/>
            </a:p>
            <a:p>
              <a:pPr algn="ctr"/>
              <a:endParaRPr lang="en-US" sz="1500" dirty="0"/>
            </a:p>
            <a:p>
              <a:pPr algn="ctr"/>
              <a:endParaRPr lang="en-US" sz="1500" dirty="0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5ECC269-91A4-4012-ACF8-16A4C99C88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84378" y="1875049"/>
              <a:ext cx="142973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1AA363EC-383C-4F93-81DF-1F68190C965D}"/>
                </a:ext>
              </a:extLst>
            </p:cNvPr>
            <p:cNvSpPr/>
            <p:nvPr/>
          </p:nvSpPr>
          <p:spPr>
            <a:xfrm>
              <a:off x="9092282" y="916627"/>
              <a:ext cx="2075878" cy="1792379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/>
                <a:t>Role/Virtue</a:t>
              </a:r>
            </a:p>
            <a:p>
              <a:pPr algn="ctr"/>
              <a:endParaRPr lang="en-US" sz="1500" dirty="0"/>
            </a:p>
            <a:p>
              <a:pPr algn="ctr"/>
              <a:endParaRPr lang="en-US" sz="1500" dirty="0"/>
            </a:p>
            <a:p>
              <a:pPr algn="ctr"/>
              <a:endParaRPr lang="en-US" sz="1500" dirty="0"/>
            </a:p>
            <a:p>
              <a:pPr algn="ctr"/>
              <a:endParaRPr lang="en-US" sz="15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61C93DC-CBC4-4558-9760-C99DAD325B1A}"/>
                </a:ext>
              </a:extLst>
            </p:cNvPr>
            <p:cNvSpPr/>
            <p:nvPr/>
          </p:nvSpPr>
          <p:spPr>
            <a:xfrm>
              <a:off x="4045703" y="2446003"/>
              <a:ext cx="564868" cy="2877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350" dirty="0"/>
                <a:t>User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03C1037-5DB1-4138-AB14-F88EE745927C}"/>
                </a:ext>
              </a:extLst>
            </p:cNvPr>
            <p:cNvCxnSpPr>
              <a:cxnSpLocks/>
            </p:cNvCxnSpPr>
            <p:nvPr/>
          </p:nvCxnSpPr>
          <p:spPr>
            <a:xfrm>
              <a:off x="4514028" y="1949846"/>
              <a:ext cx="140750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B336B4E-D278-4532-95E4-54A93874B5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93979" y="2228415"/>
              <a:ext cx="134693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69C17F1-95E8-4C95-AF50-D72E77993CC9}"/>
                </a:ext>
              </a:extLst>
            </p:cNvPr>
            <p:cNvSpPr/>
            <p:nvPr/>
          </p:nvSpPr>
          <p:spPr>
            <a:xfrm>
              <a:off x="4755068" y="1735306"/>
              <a:ext cx="948310" cy="2213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900" dirty="0"/>
                <a:t>Login Attempt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7A6CFB3-1DBF-4715-B996-EA86CC516D12}"/>
                </a:ext>
              </a:extLst>
            </p:cNvPr>
            <p:cNvSpPr/>
            <p:nvPr/>
          </p:nvSpPr>
          <p:spPr>
            <a:xfrm>
              <a:off x="4785430" y="2228415"/>
              <a:ext cx="1026418" cy="486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900" dirty="0"/>
                <a:t>Token received </a:t>
              </a:r>
            </a:p>
            <a:p>
              <a:pPr algn="ctr"/>
              <a:r>
                <a:rPr lang="en-US" sz="900" dirty="0"/>
                <a:t>upon successful</a:t>
              </a:r>
            </a:p>
            <a:p>
              <a:pPr algn="ctr"/>
              <a:r>
                <a:rPr lang="en-US" sz="900" dirty="0"/>
                <a:t> login</a:t>
              </a:r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567FC2A3-0993-48F3-A0BD-997210D7EE73}"/>
                </a:ext>
              </a:extLst>
            </p:cNvPr>
            <p:cNvSpPr/>
            <p:nvPr/>
          </p:nvSpPr>
          <p:spPr>
            <a:xfrm>
              <a:off x="3643125" y="1217025"/>
              <a:ext cx="1068560" cy="1256691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31CA478-B407-4612-9010-89499BA00668}"/>
                </a:ext>
              </a:extLst>
            </p:cNvPr>
            <p:cNvSpPr/>
            <p:nvPr/>
          </p:nvSpPr>
          <p:spPr>
            <a:xfrm>
              <a:off x="5921530" y="1078428"/>
              <a:ext cx="1768642" cy="15641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>
                  <a:solidFill>
                    <a:schemeClr val="tx1"/>
                  </a:solidFill>
                </a:rPr>
                <a:t>Galahad’s Canvas</a:t>
              </a:r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DD78CF4-CA61-4589-9A9B-D5300B0503B7}"/>
                </a:ext>
              </a:extLst>
            </p:cNvPr>
            <p:cNvSpPr/>
            <p:nvPr/>
          </p:nvSpPr>
          <p:spPr>
            <a:xfrm>
              <a:off x="7711893" y="1476695"/>
              <a:ext cx="1357467" cy="3983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dirty="0"/>
                <a:t>User API Commands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7A9D8B2-23E0-486C-B09E-8FADFE29DE7A}"/>
                </a:ext>
              </a:extLst>
            </p:cNvPr>
            <p:cNvSpPr/>
            <p:nvPr/>
          </p:nvSpPr>
          <p:spPr>
            <a:xfrm>
              <a:off x="4045703" y="1220206"/>
              <a:ext cx="2145614" cy="354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/>
                <a:t>Canvas Commands</a:t>
              </a:r>
            </a:p>
            <a:p>
              <a:pPr algn="ctr"/>
              <a:r>
                <a:rPr lang="en-US" sz="900" dirty="0"/>
                <a:t> (GUI clicks)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B3F9E59-2465-4DFD-8CE7-7F4E04F4F81B}"/>
                </a:ext>
              </a:extLst>
            </p:cNvPr>
            <p:cNvSpPr/>
            <p:nvPr/>
          </p:nvSpPr>
          <p:spPr>
            <a:xfrm>
              <a:off x="9306221" y="2783890"/>
              <a:ext cx="2101682" cy="7081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dirty="0"/>
                <a:t>Launch application</a:t>
              </a:r>
            </a:p>
            <a:p>
              <a:pPr algn="ctr"/>
              <a:r>
                <a:rPr lang="en-US" sz="1050" dirty="0"/>
                <a:t>Initiate workloads and</a:t>
              </a:r>
            </a:p>
            <a:p>
              <a:pPr algn="ctr"/>
              <a:r>
                <a:rPr lang="en-US" sz="1050" dirty="0"/>
                <a:t>virtue to virtue sharing by</a:t>
              </a:r>
            </a:p>
            <a:p>
              <a:pPr algn="ctr"/>
              <a:r>
                <a:rPr lang="en-US" sz="1050" dirty="0"/>
                <a:t> shared drive (copy/paste)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BA829B8-D4AE-490C-BA75-5C0112A2AE5D}"/>
                </a:ext>
              </a:extLst>
            </p:cNvPr>
            <p:cNvSpPr/>
            <p:nvPr/>
          </p:nvSpPr>
          <p:spPr>
            <a:xfrm>
              <a:off x="6128505" y="1597097"/>
              <a:ext cx="1323621" cy="93721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D021FF-E875-4B07-8F2E-A1D765F27033}"/>
                </a:ext>
              </a:extLst>
            </p:cNvPr>
            <p:cNvSpPr txBox="1"/>
            <p:nvPr/>
          </p:nvSpPr>
          <p:spPr>
            <a:xfrm>
              <a:off x="5905963" y="1248897"/>
              <a:ext cx="1546550" cy="48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Galahad’s Canvas</a:t>
              </a:r>
            </a:p>
            <a:p>
              <a:endParaRPr lang="en-US" sz="1350" dirty="0"/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F10DAA99-9858-4705-902A-EC7ABA2F0F6E}"/>
                </a:ext>
              </a:extLst>
            </p:cNvPr>
            <p:cNvCxnSpPr>
              <a:cxnSpLocks/>
            </p:cNvCxnSpPr>
            <p:nvPr/>
          </p:nvCxnSpPr>
          <p:spPr>
            <a:xfrm>
              <a:off x="4446784" y="1585158"/>
              <a:ext cx="14616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FD613B9-7E03-459B-B2B5-35F820237F37}"/>
                </a:ext>
              </a:extLst>
            </p:cNvPr>
            <p:cNvSpPr/>
            <p:nvPr/>
          </p:nvSpPr>
          <p:spPr>
            <a:xfrm>
              <a:off x="6242236" y="1783119"/>
              <a:ext cx="1125829" cy="3983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50" dirty="0"/>
                <a:t>Virtue User API</a:t>
              </a:r>
            </a:p>
            <a:p>
              <a:pPr algn="ctr"/>
              <a:r>
                <a:rPr lang="en-US" sz="1050" dirty="0"/>
                <a:t>Commands</a:t>
              </a:r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63BD4D4F-CDFA-4D67-BA77-B5EBDAC6A59F}"/>
                </a:ext>
              </a:extLst>
            </p:cNvPr>
            <p:cNvGrpSpPr/>
            <p:nvPr/>
          </p:nvGrpSpPr>
          <p:grpSpPr>
            <a:xfrm>
              <a:off x="9238555" y="1596076"/>
              <a:ext cx="1010622" cy="950686"/>
              <a:chOff x="9238555" y="1596076"/>
              <a:chExt cx="1010622" cy="950686"/>
            </a:xfrm>
          </p:grpSpPr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44B1E085-2F17-4123-B069-485E8AF7BC63}"/>
                  </a:ext>
                </a:extLst>
              </p:cNvPr>
              <p:cNvSpPr/>
              <p:nvPr/>
            </p:nvSpPr>
            <p:spPr>
              <a:xfrm>
                <a:off x="9238555" y="1596076"/>
                <a:ext cx="775806" cy="681398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99ADE64D-187B-4BA3-92EE-EEE76B693B91}"/>
                  </a:ext>
                </a:extLst>
              </p:cNvPr>
              <p:cNvSpPr/>
              <p:nvPr/>
            </p:nvSpPr>
            <p:spPr>
              <a:xfrm>
                <a:off x="9357277" y="1739926"/>
                <a:ext cx="775806" cy="681398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DD239347-7BD7-4162-B01D-DC76A5D2765A}"/>
                  </a:ext>
                </a:extLst>
              </p:cNvPr>
              <p:cNvSpPr/>
              <p:nvPr/>
            </p:nvSpPr>
            <p:spPr>
              <a:xfrm>
                <a:off x="9473370" y="1865364"/>
                <a:ext cx="775807" cy="681398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sp>
        <p:nvSpPr>
          <p:cNvPr id="27" name="Slide Number Placeholder 3">
            <a:extLst>
              <a:ext uri="{FF2B5EF4-FFF2-40B4-BE49-F238E27FC236}">
                <a16:creationId xmlns:a16="http://schemas.microsoft.com/office/drawing/2014/main" id="{97074803-10EC-8842-AA1B-4992A5FBF6BF}"/>
              </a:ext>
            </a:extLst>
          </p:cNvPr>
          <p:cNvSpPr txBox="1">
            <a:spLocks/>
          </p:cNvSpPr>
          <p:nvPr/>
        </p:nvSpPr>
        <p:spPr>
          <a:xfrm>
            <a:off x="4387799" y="6492874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689318A1-174D-4DEE-8106-03A37B9BCF15}" type="slidenum">
              <a:rPr lang="en-US" sz="1000" smtClean="0"/>
              <a:pPr>
                <a:spcAft>
                  <a:spcPts val="600"/>
                </a:spcAft>
              </a:pPr>
              <a:t>21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7077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708561-C82B-4F9C-BC3D-43993A5D1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2398" y="360506"/>
            <a:ext cx="4932822" cy="462224"/>
          </a:xfrm>
        </p:spPr>
        <p:txBody>
          <a:bodyPr/>
          <a:lstStyle/>
          <a:p>
            <a:r>
              <a:rPr lang="en-US" sz="2400" dirty="0"/>
              <a:t>System Functions: Spec Function to User API Call Mapping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49044C-7457-4A3F-AFC7-FE0FE2FB1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22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A26C1-3E7A-479E-A184-9ABAF95F9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4C8D2BD6-A4FF-4264-B93E-C45C9EB370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41" y="2282710"/>
            <a:ext cx="7125317" cy="2667231"/>
          </a:xfrm>
        </p:spPr>
      </p:pic>
    </p:spTree>
    <p:extLst>
      <p:ext uri="{BB962C8B-B14F-4D97-AF65-F5344CB8AC3E}">
        <p14:creationId xmlns:p14="http://schemas.microsoft.com/office/powerpoint/2010/main" val="274631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708561-C82B-4F9C-BC3D-43993A5D1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2398" y="360506"/>
            <a:ext cx="4932822" cy="462224"/>
          </a:xfrm>
        </p:spPr>
        <p:txBody>
          <a:bodyPr/>
          <a:lstStyle/>
          <a:p>
            <a:r>
              <a:rPr lang="en-US" sz="2400" dirty="0"/>
              <a:t>System Functions: Galahad Functional Specification User API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49044C-7457-4A3F-AFC7-FE0FE2FB1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23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A26C1-3E7A-479E-A184-9ABAF95F9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B5FEF1FB-6E96-4D60-8672-74C7317B92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394638"/>
            <a:ext cx="7886700" cy="2443374"/>
          </a:xfrm>
        </p:spPr>
      </p:pic>
    </p:spTree>
    <p:extLst>
      <p:ext uri="{BB962C8B-B14F-4D97-AF65-F5344CB8AC3E}">
        <p14:creationId xmlns:p14="http://schemas.microsoft.com/office/powerpoint/2010/main" val="30591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708561-C82B-4F9C-BC3D-43993A5D1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3643" y="360621"/>
            <a:ext cx="5169632" cy="462224"/>
          </a:xfrm>
        </p:spPr>
        <p:txBody>
          <a:bodyPr/>
          <a:lstStyle/>
          <a:p>
            <a:r>
              <a:rPr lang="en-US" sz="2400" dirty="0"/>
              <a:t>Administrative Functions: Spec Function to Admin API Call Mapping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49044C-7457-4A3F-AFC7-FE0FE2FB1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24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A26C1-3E7A-479E-A184-9ABAF95F9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pic>
        <p:nvPicPr>
          <p:cNvPr id="13" name="Content Placeholder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7BAE0A3-66E2-4EC6-9DC9-B124D44C81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512455"/>
            <a:ext cx="7886700" cy="4207740"/>
          </a:xfrm>
        </p:spPr>
      </p:pic>
    </p:spTree>
    <p:extLst>
      <p:ext uri="{BB962C8B-B14F-4D97-AF65-F5344CB8AC3E}">
        <p14:creationId xmlns:p14="http://schemas.microsoft.com/office/powerpoint/2010/main" val="136244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33F305-95DC-43EE-A33A-8FCFFD8CEC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2048" y="404592"/>
            <a:ext cx="4932822" cy="462224"/>
          </a:xfrm>
        </p:spPr>
        <p:txBody>
          <a:bodyPr/>
          <a:lstStyle/>
          <a:p>
            <a:r>
              <a:rPr lang="en-US" sz="2400" dirty="0"/>
              <a:t>Galahad Functional Specification (Administrative Functions)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C8BBB-C230-4DFF-9C1D-719D1625B6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25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8F9F5-F1DC-4224-826C-17C4D65591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pic>
        <p:nvPicPr>
          <p:cNvPr id="11" name="Content Placeholder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8B81C4C8-2BB2-4F09-A66B-871FB9DC2B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605338"/>
            <a:ext cx="7886700" cy="4274467"/>
          </a:xfrm>
        </p:spPr>
      </p:pic>
    </p:spTree>
    <p:extLst>
      <p:ext uri="{BB962C8B-B14F-4D97-AF65-F5344CB8AC3E}">
        <p14:creationId xmlns:p14="http://schemas.microsoft.com/office/powerpoint/2010/main" val="250351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3B919F6-434E-449F-80ED-1E8F40B3B1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929380"/>
            <a:ext cx="7886700" cy="337389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B41B88E-328B-4943-BFA8-F704CAAC6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2048" y="465016"/>
            <a:ext cx="4932822" cy="462224"/>
          </a:xfrm>
        </p:spPr>
        <p:txBody>
          <a:bodyPr/>
          <a:lstStyle/>
          <a:p>
            <a:r>
              <a:rPr lang="en-US" sz="2400" dirty="0"/>
              <a:t>Galahad Functional Specification (Administrative Functions)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B28BAD-DFEE-44FD-B5A5-DB7A5B70C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26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C1EE4-2004-452D-B23F-26F57AD637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6689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CC2AF6C-0AAA-4117-BA8D-641BF55CF2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009" y="1507110"/>
            <a:ext cx="4629150" cy="3842193"/>
          </a:xfrm>
          <a:prstGeom prst="rect">
            <a:avLst/>
          </a:prstGeom>
          <a:noFill/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F674477-CE7A-400D-86FA-FAFAB34AC8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987426"/>
            <a:ext cx="2949178" cy="4881562"/>
          </a:xfrm>
        </p:spPr>
        <p:txBody>
          <a:bodyPr/>
          <a:lstStyle/>
          <a:p>
            <a:pPr algn="ctr"/>
            <a:r>
              <a:rPr lang="en-US" dirty="0"/>
              <a:t>Additional Definition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Roles, Admins and OPS stands for proposed roles, administrative users and operations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UA is a many to many user to roles assignment relation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US" dirty="0"/>
              <a:t>UA ⊆ USERS X ROLES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 is a many-to-many permission to role assignment relation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US" dirty="0"/>
              <a:t>PA ⊆ PRMS X ROLES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PRMS is the set of permissions relation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US" dirty="0"/>
              <a:t>PRMS ⊆ OPS OBT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AdminA is a many to many Admin and Roles assignment relation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US" dirty="0"/>
              <a:t>AdminA ⊆ Admin X Roles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RVA is a many to many resource to virtue assignment relation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US" dirty="0"/>
              <a:t>RVA ⊆ RESOURCES X VIRTUES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TVA is a many to many transducer to virtue assignment relation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US" dirty="0"/>
              <a:t>TVA ⊆ TRANSDUCERS X VIRTUES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DA7B4B-4A2B-47FE-8265-1382E215CC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89318A1-174D-4DEE-8106-03A37B9BCF15}" type="slidenum">
              <a:rPr lang="en-US" sz="1000" smtClean="0"/>
              <a:pPr>
                <a:spcAft>
                  <a:spcPts val="600"/>
                </a:spcAft>
              </a:pPr>
              <a:t>27</a:t>
            </a:fld>
            <a:endParaRPr lang="en-US" sz="10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492B4-6AE6-418D-8F3A-9346266F2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hangingPunct="0">
              <a:spcAft>
                <a:spcPts val="60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487991-BC5C-4489-98D1-4CC2E0313D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 sz="1800"/>
              <a:t>Proposed Administrative Access Control Model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510E6B-25E6-4B2F-8EAE-4A6FD102C118}"/>
              </a:ext>
            </a:extLst>
          </p:cNvPr>
          <p:cNvSpPr txBox="1"/>
          <p:nvPr/>
        </p:nvSpPr>
        <p:spPr>
          <a:xfrm>
            <a:off x="4367195" y="4720856"/>
            <a:ext cx="2685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99020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3E7377F2-82EE-49BC-AE9C-89D3B5BF11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173" y="1055077"/>
            <a:ext cx="5307654" cy="5121886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89B2BEB-67A6-40B3-B683-CC5CB3CB2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 sz="1800"/>
              <a:t>Proposed Operational Access Control 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A01C49-535D-4668-B6C6-F9280D956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89318A1-174D-4DEE-8106-03A37B9BCF15}" type="slidenum">
              <a:rPr lang="en-US" sz="1000" smtClean="0"/>
              <a:pPr>
                <a:spcAft>
                  <a:spcPts val="600"/>
                </a:spcAft>
              </a:pPr>
              <a:t>28</a:t>
            </a:fld>
            <a:endParaRPr lang="en-US" sz="10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8DEE0-4B64-43AC-8AC0-54C7BE75C3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hangingPunct="0">
              <a:spcAft>
                <a:spcPts val="60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139194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8B830B-57E4-3347-ABF7-CF3CDF3F8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Additional access control models</a:t>
            </a:r>
          </a:p>
          <a:p>
            <a:endParaRPr lang="en-US" dirty="0"/>
          </a:p>
          <a:p>
            <a:r>
              <a:rPr lang="en-US" dirty="0"/>
              <a:t>Apply machine learning to characterize application use:</a:t>
            </a:r>
          </a:p>
          <a:p>
            <a:pPr lvl="1"/>
            <a:r>
              <a:rPr lang="en-US" dirty="0"/>
              <a:t>Detect abnormal behavior and automate a response</a:t>
            </a:r>
          </a:p>
          <a:p>
            <a:pPr lvl="1"/>
            <a:r>
              <a:rPr lang="en-US" dirty="0"/>
              <a:t>Help increase detection of zero-day attacks</a:t>
            </a:r>
          </a:p>
          <a:p>
            <a:pPr lvl="1"/>
            <a:r>
              <a:rPr lang="en-US" dirty="0"/>
              <a:t>Help increase detection of unknown viruses </a:t>
            </a:r>
          </a:p>
          <a:p>
            <a:endParaRPr lang="en-US" dirty="0"/>
          </a:p>
          <a:p>
            <a:r>
              <a:rPr lang="en-US" dirty="0"/>
              <a:t>Develop models/white-papers on securing hypervisors better</a:t>
            </a:r>
          </a:p>
          <a:p>
            <a:endParaRPr lang="en-US" dirty="0"/>
          </a:p>
          <a:p>
            <a:r>
              <a:rPr lang="en-US" dirty="0"/>
              <a:t>Apply SDN technology to increase performance on the backend.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C2988E-D884-0B4F-A04E-333EB6CBE6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Possible Future Directions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AF242-2020-E14E-B727-1D9926E0CC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29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36CAF-AF06-A040-B02F-7467C367FE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4661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067A579B-83D4-FA42-82BC-48B08365F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r>
              <a:rPr lang="en-US"/>
              <a:t>Galahad’s History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AD4A0F-F52A-DE45-9CF4-CA72BF0CB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89318A1-174D-4DEE-8106-03A37B9BCF15}" type="slidenum">
              <a:rPr lang="en-US" sz="1000" smtClean="0"/>
              <a:pPr>
                <a:spcAft>
                  <a:spcPts val="600"/>
                </a:spcAft>
              </a:pPr>
              <a:t>3</a:t>
            </a:fld>
            <a:endParaRPr lang="en-US" sz="1000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AFEA59A-CCA4-4C52-9F8E-88B52BA33D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</p:spPr>
        <p:txBody>
          <a:bodyPr/>
          <a:lstStyle/>
          <a:p>
            <a:pPr hangingPunct="0">
              <a:spcAft>
                <a:spcPts val="60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923D47D-A947-0B4B-9968-1F7328431AF2}"/>
              </a:ext>
            </a:extLst>
          </p:cNvPr>
          <p:cNvSpPr txBox="1">
            <a:spLocks/>
          </p:cNvSpPr>
          <p:nvPr/>
        </p:nvSpPr>
        <p:spPr>
          <a:xfrm>
            <a:off x="455613" y="583636"/>
            <a:ext cx="8232667" cy="4514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DE18B168-CF7F-4486-B63B-E6EE129BED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4662851"/>
              </p:ext>
            </p:extLst>
          </p:nvPr>
        </p:nvGraphicFramePr>
        <p:xfrm>
          <a:off x="628650" y="1055077"/>
          <a:ext cx="7886700" cy="5121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3ED77E6A-BE06-3E42-A925-FE934334D2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© James Benson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5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07E998-883F-784C-AB50-D40061EB7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4800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F13573-D455-AF48-86DB-5E292CA6CB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30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D5B99-CC82-2547-80E2-0B28C03A09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26595C4-092C-3641-941A-6FB109133A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James Benson</a:t>
            </a:r>
          </a:p>
        </p:txBody>
      </p:sp>
    </p:spTree>
    <p:extLst>
      <p:ext uri="{BB962C8B-B14F-4D97-AF65-F5344CB8AC3E}">
        <p14:creationId xmlns:p14="http://schemas.microsoft.com/office/powerpoint/2010/main" val="249058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E00E7C-AE30-C64A-98DB-19E503200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https://gitlab.com/utsa-ics/galahad/galahad</a:t>
            </a:r>
            <a:endParaRPr lang="en-US" dirty="0"/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https://www.iarpa.gov/index.php/research-programs/virtue/virtue-baa?highlight=WyJ2aXJ0dWUiXQ==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99DF4C-0F01-3347-B7BF-DBA98E6A07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727872-0D45-A64F-BFC6-BCD1DD547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31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2E06C-6136-8C4F-A17D-D9B50FD326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3395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A5327-139C-4684-9045-31AA5CEAF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814" y="583527"/>
            <a:ext cx="4932822" cy="462224"/>
          </a:xfrm>
        </p:spPr>
        <p:txBody>
          <a:bodyPr/>
          <a:lstStyle/>
          <a:p>
            <a:r>
              <a:rPr lang="en-US" dirty="0"/>
              <a:t>Overview of Galahad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EFADA-3A51-42AD-B9E5-42B9834C8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052"/>
            <a:ext cx="7886700" cy="4224428"/>
          </a:xfrm>
        </p:spPr>
        <p:txBody>
          <a:bodyPr>
            <a:normAutofit/>
          </a:bodyPr>
          <a:lstStyle/>
          <a:p>
            <a:r>
              <a:rPr lang="en-US" dirty="0"/>
              <a:t>Star Lab and Raytheon BBN Technologies proposes to conduct an applied research and development project to create and transition </a:t>
            </a:r>
            <a:r>
              <a:rPr lang="en-US" b="1" dirty="0">
                <a:solidFill>
                  <a:schemeClr val="accent1"/>
                </a:solidFill>
              </a:rPr>
              <a:t>Galahad.</a:t>
            </a:r>
          </a:p>
          <a:p>
            <a:endParaRPr lang="en-US" b="1" dirty="0">
              <a:solidFill>
                <a:schemeClr val="accent1"/>
              </a:solidFill>
            </a:endParaRPr>
          </a:p>
          <a:p>
            <a:r>
              <a:rPr lang="en-US" dirty="0"/>
              <a:t>Galahad – a revolutionary User Computer Environment (</a:t>
            </a:r>
            <a:r>
              <a:rPr lang="en-US" b="1" dirty="0">
                <a:solidFill>
                  <a:schemeClr val="accent1"/>
                </a:solidFill>
              </a:rPr>
              <a:t>UCE</a:t>
            </a:r>
            <a:r>
              <a:rPr lang="en-US" dirty="0"/>
              <a:t>) for the Amazon Cloud that is designed to be highly interactive while mitigating legacy and cloud specific threats.</a:t>
            </a:r>
          </a:p>
          <a:p>
            <a:endParaRPr lang="en-US" dirty="0"/>
          </a:p>
          <a:p>
            <a:r>
              <a:rPr lang="en-US" dirty="0"/>
              <a:t>UCE – An environment for computation that a user interacts with to launch needed applications and access required informational resources containing one or more </a:t>
            </a:r>
            <a:r>
              <a:rPr lang="en-US" b="1" dirty="0">
                <a:solidFill>
                  <a:schemeClr val="accent1"/>
                </a:solidFill>
              </a:rPr>
              <a:t>Virtues</a:t>
            </a:r>
            <a:r>
              <a:rPr lang="en-US" dirty="0"/>
              <a:t> and a </a:t>
            </a:r>
            <a:r>
              <a:rPr lang="en-US" b="1" dirty="0">
                <a:solidFill>
                  <a:schemeClr val="accent1"/>
                </a:solidFill>
              </a:rPr>
              <a:t>presentation interface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73B27-D0B3-BA4A-A74A-8DCF0F18C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89318A1-174D-4DEE-8106-03A37B9BCF15}" type="slidenum">
              <a:rPr lang="en-US" sz="1000" smtClean="0"/>
              <a:pPr>
                <a:spcAft>
                  <a:spcPts val="600"/>
                </a:spcAft>
              </a:pPr>
              <a:t>4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7065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7C2E48-2B46-484A-B8E0-1BF71C745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00" y="1055077"/>
            <a:ext cx="8045450" cy="5121886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Objective: Detection and mitigation of threats attempting to exploit, collect, and/or effect user computing environments (UCE) within public clouds</a:t>
            </a:r>
          </a:p>
          <a:p>
            <a:endParaRPr lang="en-US" dirty="0"/>
          </a:p>
          <a:p>
            <a:r>
              <a:rPr lang="en-US" dirty="0"/>
              <a:t>Cloud service providers have not offered any game changing security solutions</a:t>
            </a:r>
          </a:p>
          <a:p>
            <a:pPr lvl="1"/>
            <a:r>
              <a:rPr lang="en-US" dirty="0"/>
              <a:t>Adversaries can leverage an arsenal of capabilities used to succeed</a:t>
            </a:r>
          </a:p>
          <a:p>
            <a:pPr lvl="1"/>
            <a:r>
              <a:rPr lang="en-US" dirty="0"/>
              <a:t>Providers cannot necessarily be trusted</a:t>
            </a:r>
          </a:p>
          <a:p>
            <a:pPr lvl="1"/>
            <a:endParaRPr lang="en-US" dirty="0"/>
          </a:p>
          <a:p>
            <a:r>
              <a:rPr lang="en-US" dirty="0"/>
              <a:t>Current end-point security solutions and analytical approaches are not tuned for cloud environments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E2A033-B1FE-C047-84F2-C90D01F891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Goals &amp; Motivations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B7F5A1-161C-F14C-AA07-693F3D904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9318A1-174D-4DEE-8106-03A37B9BCF15}" type="slidenum">
              <a:rPr lang="en-US" sz="1000" smtClean="0"/>
              <a:pPr/>
              <a:t>5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1B4FD-0583-AE4E-B616-1507F2229E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F168086-DE24-0E4D-8AB5-05E931803A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James Benson</a:t>
            </a:r>
          </a:p>
        </p:txBody>
      </p:sp>
    </p:spTree>
    <p:extLst>
      <p:ext uri="{BB962C8B-B14F-4D97-AF65-F5344CB8AC3E}">
        <p14:creationId xmlns:p14="http://schemas.microsoft.com/office/powerpoint/2010/main" val="318260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CD27F8-9BB8-2240-894E-2961B037F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 sz="2700"/>
              <a:t>Security Advantages of </a:t>
            </a:r>
            <a:r>
              <a:rPr lang="en-US" sz="2700" err="1"/>
              <a:t>Virt</a:t>
            </a:r>
            <a:r>
              <a:rPr lang="en-US" sz="270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892A5-4565-EA4E-A52C-238460196A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89318A1-174D-4DEE-8106-03A37B9BCF15}" type="slidenum">
              <a:rPr lang="en-US" sz="1000" smtClean="0"/>
              <a:pPr>
                <a:spcAft>
                  <a:spcPts val="600"/>
                </a:spcAft>
              </a:pPr>
              <a:t>6</a:t>
            </a:fld>
            <a:endParaRPr lang="en-US" sz="10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158AE-E827-BF4E-B6D3-D749B39BD3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hangingPunct="0">
              <a:spcAft>
                <a:spcPts val="60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</a:p>
        </p:txBody>
      </p:sp>
      <p:graphicFrame>
        <p:nvGraphicFramePr>
          <p:cNvPr id="8" name="Content Placeholder 1">
            <a:extLst>
              <a:ext uri="{FF2B5EF4-FFF2-40B4-BE49-F238E27FC236}">
                <a16:creationId xmlns:a16="http://schemas.microsoft.com/office/drawing/2014/main" id="{56277FD0-5408-47FD-90F0-F879646C76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7662391"/>
              </p:ext>
            </p:extLst>
          </p:nvPr>
        </p:nvGraphicFramePr>
        <p:xfrm>
          <a:off x="628650" y="1055077"/>
          <a:ext cx="7886700" cy="5121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2D800DA4-56E3-3F48-8AD2-70230EE7D6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© James Benson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7916779" cy="5215425"/>
          </a:xfrm>
        </p:spPr>
        <p:txBody>
          <a:bodyPr>
            <a:normAutofit/>
          </a:bodyPr>
          <a:lstStyle/>
          <a:p>
            <a:pPr marL="169545" indent="-169545">
              <a:lnSpc>
                <a:spcPct val="100000"/>
              </a:lnSpc>
              <a:buFont typeface="Arial" pitchFamily="2" charset="2"/>
              <a:buChar char="•"/>
            </a:pPr>
            <a:endParaRPr lang="en-US" dirty="0"/>
          </a:p>
          <a:p>
            <a:pPr marL="169545" indent="-169545">
              <a:lnSpc>
                <a:spcPct val="100000"/>
              </a:lnSpc>
              <a:buFont typeface="Arial" pitchFamily="2" charset="2"/>
              <a:buChar char="•"/>
            </a:pPr>
            <a:r>
              <a:rPr lang="en-US" dirty="0"/>
              <a:t>To combat threats in a public cloud, isolate, protect what is controlled, and maneuver</a:t>
            </a:r>
            <a:endParaRPr lang="en-US" u="sng" dirty="0">
              <a:cs typeface="Arial"/>
            </a:endParaRPr>
          </a:p>
          <a:p>
            <a:pPr marL="375920" lvl="1" indent="-204470">
              <a:lnSpc>
                <a:spcPct val="100000"/>
              </a:lnSpc>
              <a:buFont typeface="Arial" pitchFamily="2" charset="2"/>
              <a:buChar char="•"/>
            </a:pPr>
            <a:r>
              <a:rPr lang="en-US" dirty="0">
                <a:hlinkClick r:id="rId3"/>
              </a:rPr>
              <a:t>Do not attempt to establish trust</a:t>
            </a:r>
            <a:r>
              <a:rPr lang="en-US" dirty="0"/>
              <a:t> (</a:t>
            </a:r>
            <a:r>
              <a:rPr lang="en-US" dirty="0" err="1"/>
              <a:t>Rowhammer</a:t>
            </a:r>
            <a:r>
              <a:rPr lang="en-US" dirty="0"/>
              <a:t>, </a:t>
            </a:r>
            <a:r>
              <a:rPr lang="en-US" dirty="0" err="1"/>
              <a:t>Spectre</a:t>
            </a:r>
            <a:r>
              <a:rPr lang="en-US" dirty="0"/>
              <a:t>, Meltdown,…)</a:t>
            </a:r>
            <a:endParaRPr lang="en-US" dirty="0">
              <a:cs typeface="Arial"/>
            </a:endParaRPr>
          </a:p>
          <a:p>
            <a:pPr marL="375920" lvl="1" indent="-204470">
              <a:lnSpc>
                <a:spcPct val="100000"/>
              </a:lnSpc>
              <a:buFont typeface="Arial" pitchFamily="2" charset="2"/>
              <a:buChar char="•"/>
            </a:pPr>
            <a:r>
              <a:rPr lang="en-US" dirty="0"/>
              <a:t>Do not require special cloud services, e.g., </a:t>
            </a:r>
            <a:r>
              <a:rPr lang="en-US" dirty="0">
                <a:hlinkClick r:id="rId4"/>
              </a:rPr>
              <a:t>dedicated servers</a:t>
            </a:r>
            <a:endParaRPr lang="en-US" dirty="0">
              <a:cs typeface="Arial"/>
            </a:endParaRPr>
          </a:p>
          <a:p>
            <a:pPr marL="375920" lvl="1" indent="-204470">
              <a:lnSpc>
                <a:spcPct val="100000"/>
              </a:lnSpc>
              <a:buFont typeface="Arial" pitchFamily="2" charset="2"/>
              <a:buChar char="•"/>
            </a:pPr>
            <a:r>
              <a:rPr lang="en-US" dirty="0"/>
              <a:t>Impede the ability of adversaries to operate within AWS by making it more difficult to co-locate </a:t>
            </a:r>
            <a:endParaRPr lang="en-US" dirty="0">
              <a:cs typeface="Arial"/>
            </a:endParaRPr>
          </a:p>
          <a:p>
            <a:pPr marL="375920" lvl="1" indent="-204470">
              <a:lnSpc>
                <a:spcPct val="100000"/>
              </a:lnSpc>
              <a:buFont typeface="Arial" pitchFamily="2" charset="2"/>
              <a:buChar char="•"/>
            </a:pPr>
            <a:r>
              <a:rPr lang="en-US" dirty="0"/>
              <a:t>Force adversaries to consume more resources thereby increasing the accuracy, rate, and speed with which threats maybe detected</a:t>
            </a:r>
            <a:endParaRPr lang="en-US" dirty="0">
              <a:cs typeface="Arial"/>
            </a:endParaRPr>
          </a:p>
          <a:p>
            <a:pPr marL="375920" lvl="1" indent="-204470">
              <a:lnSpc>
                <a:spcPct val="100000"/>
              </a:lnSpc>
              <a:buFont typeface="Arial" pitchFamily="2" charset="2"/>
              <a:buChar char="•"/>
            </a:pPr>
            <a:r>
              <a:rPr lang="en-US" dirty="0"/>
              <a:t>Facilitate the creation of role-enabled security models </a:t>
            </a:r>
          </a:p>
          <a:p>
            <a:pPr marL="718820" lvl="2" indent="-204470">
              <a:lnSpc>
                <a:spcPct val="100000"/>
              </a:lnSpc>
              <a:buFont typeface="Arial" pitchFamily="2" charset="2"/>
              <a:buChar char="•"/>
            </a:pPr>
            <a:r>
              <a:rPr lang="en-US" dirty="0"/>
              <a:t>Universal Role: Email and intranet</a:t>
            </a:r>
          </a:p>
          <a:p>
            <a:pPr marL="718820" lvl="2" indent="-204470">
              <a:lnSpc>
                <a:spcPct val="100000"/>
              </a:lnSpc>
              <a:buFont typeface="Arial" pitchFamily="2" charset="2"/>
              <a:buChar char="•"/>
            </a:pPr>
            <a:r>
              <a:rPr lang="en-US" dirty="0"/>
              <a:t>Administrative: “Universal Role”, internet, word, excel</a:t>
            </a:r>
          </a:p>
          <a:p>
            <a:pPr marL="718820" lvl="2" indent="-204470">
              <a:lnSpc>
                <a:spcPct val="100000"/>
              </a:lnSpc>
              <a:buFont typeface="Arial" pitchFamily="2" charset="2"/>
              <a:buChar char="•"/>
            </a:pPr>
            <a:r>
              <a:rPr lang="en-US" dirty="0"/>
              <a:t>Programmer: “Universal Role”, internet, PowerShell, SSH, notepad++</a:t>
            </a:r>
          </a:p>
          <a:p>
            <a:pPr marL="718820" lvl="2" indent="-204470">
              <a:lnSpc>
                <a:spcPct val="100000"/>
              </a:lnSpc>
              <a:buFont typeface="Arial" pitchFamily="2" charset="2"/>
              <a:buChar char="•"/>
            </a:pPr>
            <a:r>
              <a:rPr lang="en-US" dirty="0"/>
              <a:t>Guest: Internet</a:t>
            </a:r>
          </a:p>
          <a:p>
            <a:pPr marL="375920" lvl="1" indent="-204470">
              <a:lnSpc>
                <a:spcPct val="100000"/>
              </a:lnSpc>
              <a:buFont typeface="Arial" pitchFamily="2" charset="2"/>
              <a:buChar char="•"/>
            </a:pPr>
            <a:r>
              <a:rPr lang="en-US" dirty="0">
                <a:cs typeface="Arial"/>
              </a:rPr>
              <a:t>Reduce attack surface area, hardened kernel, real-time sensing, limit resources.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 anchor="ctr"/>
          <a:lstStyle/>
          <a:p>
            <a:fld id="{689318A1-174D-4DEE-8106-03A37B9BCF15}" type="slidenum">
              <a:rPr lang="en-US" sz="1200" b="1" smtClean="0">
                <a:solidFill>
                  <a:schemeClr val="bg1"/>
                </a:solidFill>
              </a:rPr>
              <a:pPr/>
              <a:t>7</a:t>
            </a:fld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A45346C1-019C-D642-A75E-CC776DE4E391}"/>
              </a:ext>
            </a:extLst>
          </p:cNvPr>
          <p:cNvSpPr txBox="1">
            <a:spLocks/>
          </p:cNvSpPr>
          <p:nvPr/>
        </p:nvSpPr>
        <p:spPr>
          <a:xfrm>
            <a:off x="2169783" y="274660"/>
            <a:ext cx="4803112" cy="4622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lIns="0" tIns="0" rIns="0" bIns="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defTabSz="457200" eaLnBrk="0" fontAlgn="base">
              <a:spcAft>
                <a:spcPct val="0"/>
              </a:spcAft>
            </a:pPr>
            <a:r>
              <a:rPr lang="en-US" dirty="0"/>
              <a:t>Galahad Approach</a:t>
            </a:r>
            <a:endParaRPr lang="en-US" dirty="0">
              <a:solidFill>
                <a:srgbClr val="131F49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5" name="Date Placeholder 5">
            <a:extLst>
              <a:ext uri="{FF2B5EF4-FFF2-40B4-BE49-F238E27FC236}">
                <a16:creationId xmlns:a16="http://schemas.microsoft.com/office/drawing/2014/main" id="{6C139625-EB1D-914F-99A8-046BDC59C8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James Benson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C6BD2F49-62CC-B84C-A22F-C8F63C28E4A2}"/>
              </a:ext>
            </a:extLst>
          </p:cNvPr>
          <p:cNvSpPr txBox="1">
            <a:spLocks/>
          </p:cNvSpPr>
          <p:nvPr/>
        </p:nvSpPr>
        <p:spPr>
          <a:xfrm>
            <a:off x="4387799" y="6492874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689318A1-174D-4DEE-8106-03A37B9BCF15}" type="slidenum">
              <a:rPr lang="en-US" sz="1000" smtClean="0"/>
              <a:pPr>
                <a:spcAft>
                  <a:spcPts val="600"/>
                </a:spcAft>
              </a:pPr>
              <a:t>7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352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 anchor="ctr"/>
          <a:lstStyle/>
          <a:p>
            <a:fld id="{689318A1-174D-4DEE-8106-03A37B9BCF15}" type="slidenum">
              <a:rPr lang="en-US" sz="1200" b="1" smtClean="0">
                <a:solidFill>
                  <a:schemeClr val="bg1"/>
                </a:solidFill>
              </a:rPr>
              <a:pPr/>
              <a:t>8</a:t>
            </a:fld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653477" y="3006614"/>
            <a:ext cx="2286010" cy="84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169863" indent="-16986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6238" indent="-204788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627063" indent="-185738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7921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9572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14144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716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3288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860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b="0" kern="0" dirty="0"/>
              <a:t>A small, hardened, de-privileged Linux OS VM</a:t>
            </a:r>
          </a:p>
          <a:p>
            <a:pPr lvl="1"/>
            <a:endParaRPr lang="en-US" kern="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5243" y="3899399"/>
            <a:ext cx="2555303" cy="163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169863" indent="-16986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6238" indent="-204788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627063" indent="-185738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7921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9572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14144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716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3288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860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b="0" kern="0" dirty="0"/>
              <a:t>A nested hypervisor to facilitate regular, recurring live migration of Unity VMs inside AWS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01559" y="2015593"/>
            <a:ext cx="2282670" cy="85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169863" indent="-16986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6238" indent="-204788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627063" indent="-185738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7921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9572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14144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716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3288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86063" indent="-163513" algn="l" defTabSz="820738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b="0" kern="0" dirty="0"/>
              <a:t>Containers for easy packaging and security configuration</a:t>
            </a:r>
            <a:endParaRPr lang="en-US" kern="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9459" y="1390650"/>
            <a:ext cx="4318000" cy="4076700"/>
          </a:xfrm>
          <a:prstGeom prst="rect">
            <a:avLst/>
          </a:prstGeom>
        </p:spPr>
      </p:pic>
      <p:sp>
        <p:nvSpPr>
          <p:cNvPr id="12" name="Title 4">
            <a:extLst>
              <a:ext uri="{FF2B5EF4-FFF2-40B4-BE49-F238E27FC236}">
                <a16:creationId xmlns:a16="http://schemas.microsoft.com/office/drawing/2014/main" id="{184E9FE5-4F92-9B43-A2D4-FE8AF358362C}"/>
              </a:ext>
            </a:extLst>
          </p:cNvPr>
          <p:cNvSpPr txBox="1">
            <a:spLocks/>
          </p:cNvSpPr>
          <p:nvPr/>
        </p:nvSpPr>
        <p:spPr>
          <a:xfrm>
            <a:off x="2169783" y="274660"/>
            <a:ext cx="4803112" cy="4622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lIns="0" tIns="0" rIns="0" bIns="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defTabSz="457200" eaLnBrk="0" fontAlgn="base">
              <a:spcAft>
                <a:spcPct val="0"/>
              </a:spcAft>
            </a:pPr>
            <a:r>
              <a:rPr lang="en-US" dirty="0"/>
              <a:t>Galahad</a:t>
            </a:r>
            <a:r>
              <a:rPr lang="en-US" sz="2400" dirty="0"/>
              <a:t> </a:t>
            </a:r>
            <a:r>
              <a:rPr lang="en-US" dirty="0" err="1"/>
              <a:t>VirtUE</a:t>
            </a:r>
            <a:endParaRPr lang="en-US" dirty="0">
              <a:solidFill>
                <a:srgbClr val="131F49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13" name="Date Placeholder 5">
            <a:extLst>
              <a:ext uri="{FF2B5EF4-FFF2-40B4-BE49-F238E27FC236}">
                <a16:creationId xmlns:a16="http://schemas.microsoft.com/office/drawing/2014/main" id="{B612DD8D-7036-2649-B3B6-9ABBBCC89A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James Benson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98391033-A1C0-1142-A910-5BE7E195F16D}"/>
              </a:ext>
            </a:extLst>
          </p:cNvPr>
          <p:cNvSpPr txBox="1">
            <a:spLocks/>
          </p:cNvSpPr>
          <p:nvPr/>
        </p:nvSpPr>
        <p:spPr>
          <a:xfrm>
            <a:off x="4387799" y="6492874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689318A1-174D-4DEE-8106-03A37B9BCF15}" type="slidenum">
              <a:rPr lang="en-US" sz="1000" smtClean="0"/>
              <a:pPr>
                <a:spcAft>
                  <a:spcPts val="600"/>
                </a:spcAft>
              </a:pPr>
              <a:t>8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7995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 anchor="ctr"/>
          <a:lstStyle/>
          <a:p>
            <a:fld id="{689318A1-174D-4DEE-8106-03A37B9BCF15}" type="slidenum">
              <a:rPr lang="en-US" sz="1200" b="1" smtClean="0">
                <a:solidFill>
                  <a:schemeClr val="bg1"/>
                </a:solidFill>
              </a:rPr>
              <a:pPr/>
              <a:t>9</a:t>
            </a:fld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46" y="1275552"/>
            <a:ext cx="8001000" cy="5016500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27505A65-1ACB-9D43-9689-F4FF06C5E90A}"/>
              </a:ext>
            </a:extLst>
          </p:cNvPr>
          <p:cNvSpPr txBox="1">
            <a:spLocks/>
          </p:cNvSpPr>
          <p:nvPr/>
        </p:nvSpPr>
        <p:spPr>
          <a:xfrm>
            <a:off x="2169783" y="274660"/>
            <a:ext cx="4803112" cy="4622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lIns="0" tIns="0" rIns="0" bIns="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defTabSz="457200" eaLnBrk="0" fontAlgn="base">
              <a:spcAft>
                <a:spcPct val="0"/>
              </a:spcAft>
            </a:pPr>
            <a:r>
              <a:rPr lang="en-US" dirty="0"/>
              <a:t>Galahad Use Case</a:t>
            </a:r>
            <a:endParaRPr lang="en-US" dirty="0">
              <a:solidFill>
                <a:srgbClr val="131F49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5" name="Date Placeholder 5">
            <a:extLst>
              <a:ext uri="{FF2B5EF4-FFF2-40B4-BE49-F238E27FC236}">
                <a16:creationId xmlns:a16="http://schemas.microsoft.com/office/drawing/2014/main" id="{F42B0F0E-BEF1-0749-8822-71A619514C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r>
              <a:rPr lang="en-US" dirty="0"/>
              <a:t>© James Benson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58D990C-E4EB-5040-970B-98BBD59694DE}"/>
              </a:ext>
            </a:extLst>
          </p:cNvPr>
          <p:cNvSpPr txBox="1">
            <a:spLocks/>
          </p:cNvSpPr>
          <p:nvPr/>
        </p:nvSpPr>
        <p:spPr>
          <a:xfrm>
            <a:off x="4387799" y="6492874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689318A1-174D-4DEE-8106-03A37B9BCF15}" type="slidenum">
              <a:rPr lang="en-US" sz="1000" smtClean="0"/>
              <a:pPr>
                <a:spcAft>
                  <a:spcPts val="600"/>
                </a:spcAft>
              </a:pPr>
              <a:t>9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0478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theme/theme1.xml><?xml version="1.0" encoding="utf-8"?>
<a:theme xmlns:a="http://schemas.openxmlformats.org/drawingml/2006/main" name="ICS-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2018.03.06" id="{5733BD8E-F99F-4212-A1AD-F4FC5E1A7E9E}" vid="{A7AF9A3A-02CA-46E0-AD92-27A1093FEDA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PANTONE 7546">
      <a:srgbClr val="394A59"/>
    </a:custClr>
    <a:custClr name="PANTONE 431">
      <a:srgbClr val="5F6A72"/>
    </a:custClr>
    <a:custClr name="PANTONE 429">
      <a:srgbClr val="A5ACB0"/>
    </a:custClr>
    <a:custClr name="PANTONE CG1">
      <a:srgbClr val="E2E1DD"/>
    </a:custClr>
    <a:custClr name="PANTONE 7421">
      <a:srgbClr val="61162D"/>
    </a:custClr>
    <a:custClr name="PANTONE 221">
      <a:srgbClr val="96004B"/>
    </a:custClr>
    <a:custClr name="PANTONE 4975">
      <a:srgbClr val="462324"/>
    </a:custClr>
    <a:custClr name="PANTONE 201">
      <a:srgbClr val="9E1B32"/>
    </a:custClr>
    <a:custClr name="PANTONE 185">
      <a:srgbClr val="E70033"/>
    </a:custClr>
    <a:custClr name="PANTONE 1665">
      <a:srgbClr val="E24912"/>
    </a:custClr>
    <a:custClr name="PANTONE 137">
      <a:srgbClr val="FFA200"/>
    </a:custClr>
    <a:custClr name="PANTONE 1215">
      <a:srgbClr val="FBDE81"/>
    </a:custClr>
    <a:custClr name="PANTONE 7499">
      <a:srgbClr val="EEE8C5"/>
    </a:custClr>
    <a:custClr name="PANTONE 553">
      <a:srgbClr val="214232"/>
    </a:custClr>
    <a:custClr name="PANTONE 376">
      <a:srgbClr val="77B800"/>
    </a:custClr>
    <a:custClr name="PANTONE 373">
      <a:srgbClr val="CFEA8B"/>
    </a:custClr>
    <a:custClr name="PANTONE 328">
      <a:srgbClr val="007165"/>
    </a:custClr>
    <a:custClr name="PANTONE 309">
      <a:srgbClr val="003D4D"/>
    </a:custClr>
    <a:custClr name="PANTONE 3135">
      <a:srgbClr val="0091B5"/>
    </a:custClr>
    <a:custClr name="PANTONE 9041">
      <a:srgbClr val="E2EBE4"/>
    </a:custClr>
    <a:custClr name="PANTONE 289">
      <a:srgbClr val="002144"/>
    </a:custClr>
    <a:custClr name="PANTONE 2925">
      <a:srgbClr val="0096DB"/>
    </a:custClr>
    <a:custClr name="PANTONE 283">
      <a:srgbClr val="97C5EB"/>
    </a:custClr>
    <a:custClr name="PANTONE 2597">
      <a:srgbClr val="580F8B"/>
    </a:custClr>
  </a:custClr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4150</Words>
  <Application>Microsoft Macintosh PowerPoint</Application>
  <PresentationFormat>On-screen Show (4:3)</PresentationFormat>
  <Paragraphs>817</Paragraphs>
  <Slides>31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Wingdings</vt:lpstr>
      <vt:lpstr>ICS-Theme</vt:lpstr>
      <vt:lpstr>Institute for Cyber Security: The Galahad Project</vt:lpstr>
      <vt:lpstr>Original IARPA Solicitation</vt:lpstr>
      <vt:lpstr>Galahad’s History</vt:lpstr>
      <vt:lpstr>Overview of Galahad System</vt:lpstr>
      <vt:lpstr>Goals &amp; Motivations</vt:lpstr>
      <vt:lpstr>Security Advantages of Virt.</vt:lpstr>
      <vt:lpstr>PowerPoint Presentation</vt:lpstr>
      <vt:lpstr>PowerPoint Presentation</vt:lpstr>
      <vt:lpstr>PowerPoint Presentation</vt:lpstr>
      <vt:lpstr>AWS Servers…</vt:lpstr>
      <vt:lpstr>VM’s shut down</vt:lpstr>
      <vt:lpstr>VM’s turn on</vt:lpstr>
      <vt:lpstr>Bad actor, probing…</vt:lpstr>
      <vt:lpstr>Found something?</vt:lpstr>
      <vt:lpstr>Attack detected.</vt:lpstr>
      <vt:lpstr>Aggressive Attack</vt:lpstr>
      <vt:lpstr>Aggressive Migration</vt:lpstr>
      <vt:lpstr>Existing System Framework</vt:lpstr>
      <vt:lpstr>Current System Architecture</vt:lpstr>
      <vt:lpstr>Current System Administrative Architecture</vt:lpstr>
      <vt:lpstr>Current System  Operational Architecture</vt:lpstr>
      <vt:lpstr>System Functions: Spec Function to User API Call Mapping</vt:lpstr>
      <vt:lpstr>System Functions: Galahad Functional Specification User API</vt:lpstr>
      <vt:lpstr>Administrative Functions: Spec Function to Admin API Call Mapping</vt:lpstr>
      <vt:lpstr>Galahad Functional Specification (Administrative Functions)</vt:lpstr>
      <vt:lpstr>Galahad Functional Specification (Administrative Functions)</vt:lpstr>
      <vt:lpstr>Proposed Administrative Access Control Model</vt:lpstr>
      <vt:lpstr>Proposed Operational Access Control  Model</vt:lpstr>
      <vt:lpstr>Possible Future Directions</vt:lpstr>
      <vt:lpstr>PowerPoint Presentation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Institute for Cyber Security: The Galahad Project</dc:title>
  <dc:creator>Bushra Tasnim Zahed</dc:creator>
  <cp:lastModifiedBy>James Benson</cp:lastModifiedBy>
  <cp:revision>9</cp:revision>
  <dcterms:created xsi:type="dcterms:W3CDTF">2020-03-05T05:04:45Z</dcterms:created>
  <dcterms:modified xsi:type="dcterms:W3CDTF">2020-03-06T17:51:09Z</dcterms:modified>
</cp:coreProperties>
</file>