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notesSlides/notesSlide2.xml" ContentType="application/vnd.openxmlformats-officedocument.presentationml.notesSlide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notesSlides/notesSlide3.xml" ContentType="application/vnd.openxmlformats-officedocument.presentationml.notesSlide+xml"/>
  <Override PartName="/ppt/ink/inkAction11.xml" ContentType="application/vnd.ms-office.inkAction+xml"/>
  <Override PartName="/ppt/notesSlides/notesSlide4.xml" ContentType="application/vnd.openxmlformats-officedocument.presentationml.notesSlide+xml"/>
  <Override PartName="/ppt/ink/inkAction12.xml" ContentType="application/vnd.ms-office.inkAction+xml"/>
  <Override PartName="/ppt/notesSlides/notesSlide5.xml" ContentType="application/vnd.openxmlformats-officedocument.presentationml.notesSlide+xml"/>
  <Override PartName="/ppt/ink/inkAction13.xml" ContentType="application/vnd.ms-office.inkAction+xml"/>
  <Override PartName="/ppt/notesSlides/notesSlide6.xml" ContentType="application/vnd.openxmlformats-officedocument.presentationml.notesSlide+xml"/>
  <Override PartName="/ppt/ink/inkAction14.xml" ContentType="application/vnd.ms-office.inkAction+xml"/>
  <Override PartName="/ppt/notesSlides/notesSlide7.xml" ContentType="application/vnd.openxmlformats-officedocument.presentationml.notesSlide+xml"/>
  <Override PartName="/ppt/ink/inkAction15.xml" ContentType="application/vnd.ms-office.inkAction+xml"/>
  <Override PartName="/ppt/notesSlides/notesSlide8.xml" ContentType="application/vnd.openxmlformats-officedocument.presentationml.notesSlide+xml"/>
  <Override PartName="/ppt/ink/inkAction16.xml" ContentType="application/vnd.ms-office.inkAction+xml"/>
  <Override PartName="/ppt/notesSlides/notesSlide9.xml" ContentType="application/vnd.openxmlformats-officedocument.presentationml.notesSlide+xml"/>
  <Override PartName="/ppt/ink/inkAction17.xml" ContentType="application/vnd.ms-office.inkAction+xml"/>
  <Override PartName="/ppt/notesSlides/notesSlide10.xml" ContentType="application/vnd.openxmlformats-officedocument.presentationml.notesSlide+xml"/>
  <Override PartName="/ppt/ink/inkAction18.xml" ContentType="application/vnd.ms-office.inkAction+xml"/>
  <Override PartName="/ppt/notesSlides/notesSlide11.xml" ContentType="application/vnd.openxmlformats-officedocument.presentationml.notesSlide+xml"/>
  <Override PartName="/ppt/ink/inkAction19.xml" ContentType="application/vnd.ms-office.inkAction+xml"/>
  <Override PartName="/ppt/notesSlides/notesSlide12.xml" ContentType="application/vnd.openxmlformats-officedocument.presentationml.notesSlide+xml"/>
  <Override PartName="/ppt/ink/inkAction20.xml" ContentType="application/vnd.ms-office.inkAction+xml"/>
  <Override PartName="/ppt/notesSlides/notesSlide13.xml" ContentType="application/vnd.openxmlformats-officedocument.presentationml.notesSlide+xml"/>
  <Override PartName="/ppt/ink/inkAction21.xml" ContentType="application/vnd.ms-office.inkAction+xml"/>
  <Override PartName="/ppt/notesSlides/notesSlide14.xml" ContentType="application/vnd.openxmlformats-officedocument.presentationml.notesSlide+xml"/>
  <Override PartName="/ppt/ink/inkAction22.xml" ContentType="application/vnd.ms-office.inkAction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</p:sldMasterIdLst>
  <p:notesMasterIdLst>
    <p:notesMasterId r:id="rId30"/>
  </p:notesMasterIdLst>
  <p:handoutMasterIdLst>
    <p:handoutMasterId r:id="rId31"/>
  </p:handoutMasterIdLst>
  <p:sldIdLst>
    <p:sldId id="256" r:id="rId2"/>
    <p:sldId id="363" r:id="rId3"/>
    <p:sldId id="343" r:id="rId4"/>
    <p:sldId id="313" r:id="rId5"/>
    <p:sldId id="312" r:id="rId6"/>
    <p:sldId id="329" r:id="rId7"/>
    <p:sldId id="315" r:id="rId8"/>
    <p:sldId id="260" r:id="rId9"/>
    <p:sldId id="261" r:id="rId10"/>
    <p:sldId id="371" r:id="rId11"/>
    <p:sldId id="262" r:id="rId12"/>
    <p:sldId id="391" r:id="rId13"/>
    <p:sldId id="372" r:id="rId14"/>
    <p:sldId id="390" r:id="rId15"/>
    <p:sldId id="347" r:id="rId16"/>
    <p:sldId id="344" r:id="rId17"/>
    <p:sldId id="375" r:id="rId18"/>
    <p:sldId id="361" r:id="rId19"/>
    <p:sldId id="360" r:id="rId20"/>
    <p:sldId id="376" r:id="rId21"/>
    <p:sldId id="350" r:id="rId22"/>
    <p:sldId id="351" r:id="rId23"/>
    <p:sldId id="364" r:id="rId24"/>
    <p:sldId id="355" r:id="rId25"/>
    <p:sldId id="352" r:id="rId26"/>
    <p:sldId id="377" r:id="rId27"/>
    <p:sldId id="357" r:id="rId28"/>
    <p:sldId id="299" r:id="rId29"/>
  </p:sldIdLst>
  <p:sldSz cx="10080625" cy="7559675"/>
  <p:notesSz cx="9236075" cy="695007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4" userDrawn="1">
          <p15:clr>
            <a:srgbClr val="A4A3A4"/>
          </p15:clr>
        </p15:guide>
        <p15:guide id="2" pos="28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114" d="100"/>
          <a:sy n="114" d="100"/>
        </p:scale>
        <p:origin x="122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154"/>
        <p:guide pos="28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B4EAB5-36C4-4DF8-B0B0-9C40C5AA8E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19" cy="347624"/>
          </a:xfrm>
          <a:prstGeom prst="rect">
            <a:avLst/>
          </a:prstGeom>
        </p:spPr>
        <p:txBody>
          <a:bodyPr vert="horz" lIns="90809" tIns="45405" rIns="90809" bIns="45405" rtlCol="0"/>
          <a:lstStyle>
            <a:lvl1pPr algn="l"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96079-F825-4798-A8C0-64AF495DAD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1947" y="0"/>
            <a:ext cx="4002019" cy="347624"/>
          </a:xfrm>
          <a:prstGeom prst="rect">
            <a:avLst/>
          </a:prstGeom>
        </p:spPr>
        <p:txBody>
          <a:bodyPr vert="horz" wrap="square" lIns="90809" tIns="45405" rIns="90809" bIns="45405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18FD5A71-6886-4E84-B56A-EA0CA69AB4CA}" type="datetime1">
              <a:rPr lang="en-US" altLang="en-US" smtClean="0"/>
              <a:t>4/13/2020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9858C-AFD4-4A70-9F4B-E0D248D996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01257"/>
            <a:ext cx="4002019" cy="347624"/>
          </a:xfrm>
          <a:prstGeom prst="rect">
            <a:avLst/>
          </a:prstGeom>
        </p:spPr>
        <p:txBody>
          <a:bodyPr vert="horz" lIns="90809" tIns="45405" rIns="90809" bIns="45405" rtlCol="0" anchor="b"/>
          <a:lstStyle>
            <a:lvl1pPr algn="l"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08192-4FA2-4608-B85E-12F4B53F92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1947" y="6601257"/>
            <a:ext cx="4002019" cy="347624"/>
          </a:xfrm>
          <a:prstGeom prst="rect">
            <a:avLst/>
          </a:prstGeom>
        </p:spPr>
        <p:txBody>
          <a:bodyPr vert="horz" wrap="square" lIns="90809" tIns="45405" rIns="90809" bIns="45405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C8411590-B7EA-4064-A5DD-3DC29A7DB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0:02:29.351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act:action type="add" startTime="20396">
    <iact:property name="dataType"/>
    <iact:actionData xml:id="d0">
      <inkml:trace xmlns:inkml="http://www.w3.org/2003/InkML" xml:id="stk0" contextRef="#ctx0" brushRef="#br0">10811 6864 0,'25'0'180,"24"0"-178,0 0 4,-25 25 1,25-25-1,-25 0 3,1 0-2,-1 0 1,25 0-1,-25 0 0,25 0 1,0 0 0,0 0-1,-25 0 2,0 0-3,1 0 2,24 0-1,-49 24 0,24-24 1,25 0 45,0 0-46,-25 0 1,0 0-1,25 0 0,-24 0 204,-1 0-204,0 0 1,1-24 44,-1 24-37,1 0-8,-50 0 189,1 0-189,-1 0 0,1 0 1,0 0 0,-50 0 59,1 0-60,0 0 1,24 0 0,0 0-1,25 0 0,0 0 249,-123 0-249,1 24 1,48 1-1,49-25 1,74 0 306,24 0-306,-1 0 0,26 0-1,48-25 0,-74 1 2,1 24-3,24 0 3,-24 0-2,0 0 2,-25 0-4,1 0 3,24 0-1,-25 0 1,25 0-1,-25 0 1</inkml:trace>
    </iact:actionData>
  </iact:action>
  <iact:action type="add" startTime="26434">
    <iact:property name="dataType"/>
    <iact:actionData xml:id="d1">
      <inkml:trace xmlns:inkml="http://www.w3.org/2003/InkML" xml:id="stk1" contextRef="#ctx0" brushRef="#br0">3856 14755 0,'24'0'232,"1"0"-217,-1 0-8,1 0 0,23 0 1,-23 0 0,-1 0-1,1 0 1,23 0-1,-23 0 0,-1 0 1,1 0 53,23-25-54,-23 25 0,24-24 0,-1 24 1,-23 0-1,-1 0 1,1-25 0,-1 25 7,-48 0 442,-1 0-449,1 0-1,-1 0 61,1 0-54</inkml:trace>
    </iact:actionData>
  </iact:action>
  <iact:action type="add" startTime="29771">
    <iact:property name="dataType"/>
    <iact:actionData xml:id="d2">
      <inkml:trace xmlns:inkml="http://www.w3.org/2003/InkML" xml:id="stk2" contextRef="#ctx0" brushRef="#br0">9152 15903 0,'24'0'412,"1"0"-404,48 0-1,0 0 1,25 0-1,24 0 1,0 24 0,24-24-1,-73 25 0,50-25 0,-99 0 2,25 0-3</inkml:trace>
    </iact:actionData>
  </iact:action>
  <iact:action type="add" startTime="32636">
    <iact:property name="dataType"/>
    <iact:actionData xml:id="d3">
      <inkml:trace xmlns:inkml="http://www.w3.org/2003/InkML" xml:id="stk3" contextRef="#ctx0" brushRef="#br0">4661 6156 0,'25'0'210,"-1"0"-203,1 0 0,23-24 1,1 24 0,-24 0 7,-1 0 0,0 0-8,25 0 0,0 0 2,0 0-2,48 0 0,1 0 0,0 0 2,24 0-3,49 0 2,-25 0 7,-48 0-14,-1 0 6,-48 0 1,-25 0-1</inkml:trace>
    </iact:actionData>
  </iact:action>
  <iact:action type="add" startTime="55317">
    <iact:property name="dataType"/>
    <iact:actionData xml:id="d4">
      <inkml:trace xmlns:inkml="http://www.w3.org/2003/InkML" xml:id="stk4" contextRef="#ctx0" brushRef="#br0">19549 17417 0,'0'25'6,"-25"-1"17,25 1-16,0-1 31,0 0-31,-24 25 8,-1-24-7,25-1 0,0 1-1,-24 23 0,24-23 1,-24 48 0,24-48-1,0-1 1,0 25-1,0-25 9,0 1-10,-25 24 2,25-25 0,0 0 0,-24 1 6,24-1-7,0 1 0,0-50 234,0-24-234,24-24 0,1 0 2,-25 0-2,0 48 1,0 1-1,0-1 60,24-24-52,0 25-7,-24-25-1,0 0 1,25 0-1,-1 25 0,-24 0 3,0 97 175,25 25-177,-25-25 0,24-24-1,-24 24 2,0-49-3,0 1 2,0-1 22,0 1-23,0 48 1,0 0-1,49 1 1,-25 48 0,-24-25-2,25-48 2,-25-24 0,24-25 0,-24-25 134,0 1-120,0-25-14,0 25-1,0-25 2,0 0-3,0 0 2,0 0-1,0-24 1,0 48-1,0-23 1,0-26-1,-24 25 1,24-48-1,0 72 113,-25 1-113,25-1 1,0 99 127,0-50-127,0 25-1,0-25 16,0 1-16,0 24 1,0 24-1,0-49 1,-24 25-1,24 25 1,0-50-1,0 25 1,0-25-1,0-73 144,0-24-143,0 24-2,0 0 2,0-24-1,24-25 0,1 25 1,-25 0 0,24-25-1,-24 49 0,0 25 9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51:12.11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7114">
    <iact:property name="dataType"/>
    <iact:actionData xml:id="d0">
      <inkml:trace xmlns:inkml="http://www.w3.org/2003/InkML" xml:id="stk0" contextRef="#ctx0" brushRef="#br0">6589 4495 0,'49'0'186,"24"0"-179,-48 0 0,-1 0 1,1 0 0,-1 0-1,0 0 1,1 0 7,-1 0 7,25 0-7,-25 0 0,1 0 0,-25-24 8,24 24-16,1 0 1,-25-25-1,24 25 1,0 0 96,25 0-96,-24 0-1,-1 0 1,25-24-1,-49 48 796,0 25-795,0-25 21</inkml:trace>
    </iact:actionData>
  </iact:action>
  <iact:action type="add" startTime="14494">
    <iact:property name="dataType"/>
    <iact:actionData xml:id="d1">
      <inkml:trace xmlns:inkml="http://www.w3.org/2003/InkML" xml:id="stk1" contextRef="#ctx0" brushRef="#br0">17206 4226 0,'24'0'351,"0"0"-344,1 0 24,-1 0-17,25 0 1,0 0-8,-25 0 2,1 0-2,-1 0 2,1 0 4,-1 0 56,25 0-63,24 0 2,25 0-1,-1 0 1,74 25-1,-25-1 1,25 1-1,0-25 1,-49 24-1,25-24 1,-25 0-1,-49 0 0,-24 24 1,-1-24-1,-23 0 1,24 0 112,0 0-112,-25 0-1,0 0 0,25 0 1</inkml:trace>
    </iact:actionData>
  </iact:action>
  <iact:action type="add" startTime="50170">
    <iact:property name="dataType"/>
    <iact:actionData xml:id="d2">
      <inkml:trace xmlns:inkml="http://www.w3.org/2003/InkML" xml:id="stk2" contextRef="#ctx0" brushRef="#br0">3246 9991 0,'0'25'487,"0"-1"-471,0 25 73,0 0 91,0-25-172,0 1 150,24 48-151,-24-49 1,25-24-1,-25 25 0,0-1 2,0-48 260,0-1-119,0 1-120,24 24-22,-24-24 0,0-1-1,0 1 8,0-1-9,0 1 11,0-1-10,24 25 0,-24-24 68,0 0-67,25-1-1,-1 25 0,-24-24 1,0-1 0,25 1-1,-25-1 8,24 1 0,-24 48 67,0 1-75,0-1 1,0 1 150,0 48-150,-24-24-1,-1 0 1,1-25-1,24 25 1,0-73 239,24-1-240,-24 1 1,49-25 7,-49 24-5,24 1-8,-24 0 1,0 48 117,0 25-113,-24 0 1,0 24 0,-1 0-2,25-48 3,0-1-2</inkml:trace>
    </iact:actionData>
  </iact:action>
  <iact:action type="add" startTime="55240">
    <iact:property name="dataType"/>
    <iact:actionData xml:id="d3">
      <inkml:trace xmlns:inkml="http://www.w3.org/2003/InkML" xml:id="stk3" contextRef="#ctx0" brushRef="#br0">2660 17613 0,'0'24'292,"0"1"-275,0-1 34,0 25-35,0-25-2,0 25-7,0-24 8,0-1 30,0 0-37,0 1-1,0-1 1,0 1-1,0-1 1,0-48 209,0-1-186,0 1 6,0-1-22,0-23 0,0 23 7,0 1-14,0-1 7,0 1 15,0-1-22,0 1 14,0 0 38,0-1-45,0 1-7,0-1-1,0-24 8,0 25 0,0 0-8,0-1 1,0 1-1,0-1 8,0 1-7,0-1-1</inkml:trace>
    </iact:actionData>
  </iact:action>
  <iact:action type="add" startTime="66423">
    <iact:property name="dataType"/>
    <iact:actionData xml:id="d4">
      <inkml:trace xmlns:inkml="http://www.w3.org/2003/InkML" xml:id="stk4" contextRef="#ctx0" brushRef="#br0">16791 9649 0,'24'0'555,"-24"25"-540,0-1 83,0 1-91,0-1 75,0 0-14,0 1-53,0-1 68,0 1-68,0-1-8,0 1 0,0-1 15,0 0 76,0 25-90,0 0-1,0-24 8,0-1 45,0 25-52,0-25-1,0 25 0,0-24 1,0-50 434,0 1-418,0-1-9,0 1 22,0-1-8,0 1-13,0 0 6,0-1-15,0-24 173,0 25-171,0-1 12,0 1 32,0-25-45,0 25-1,0-1 189</inkml:trace>
    </iact:actionData>
  </iact:action>
  <iact:action type="add" startTime="78049">
    <iact:property name="dataType"/>
    <iact:actionData xml:id="d5">
      <inkml:trace xmlns:inkml="http://www.w3.org/2003/InkML" xml:id="stk5" contextRef="#ctx0" brushRef="#br0">19353 13387 0,'25'0'397,"24"0"-382,-25 0-1,0 0 46,1 0-52,24 0-1,-1 0 0,1-25 1,0 25 1,-25-24-2,1 24 0,-1 0 0,1 0 114,-1 0-106,25 0-9,-25 0 10,25 0 666,-25 0-674,1 0-1,-1 0 2,25 0 80,-24 0-82,-1 0 1,0 0-1,1 0 248,48 0-247,-49 0 194,25 0-194,-24 0-1,-1 0 2,25 0-2,0 0 1,-25 0 5,25 0 25,24 0-30,-49 0 0,50 0-1,-1 0 0,0 0 1,0 0 0,-24 0-1,0 0 0,-25 0 8,1 0 53,-1 0-60,1 0 7,-1 0-8,0 0 0,1 0 8,-1 0 1,1 0-9,-1 0 0,25 0 2,-25 0-2,1 0 8,-1 0 22,25 0-29,24 24-1,0 1 1,49-1-1,0 1 0,-48-25 0,-1 24 1,0-24-1,-24 0 1,-25 0 7,1 0 0,-1 0-7,0 0-1,25 0 8,0 0-7,-25 0-1,25 0 1,0 0 0,0 0-1,0 0 1,24 0 0,-24 0-2,-25 0 10,49 0-9,1 0 0,72 0 1,-97 0-1,-25 0 2,1 0-3,23 0 2,-23 0 7,-1 0-8,1 0 0,48 0 53,0 0-52,-24 0 0,0 0-1,48 0 1,-48 0-1,-25 0 1,25 0-1,-24 0 38,-1 0-37,25 0 0,0 0-1,24 0 0,-49 0 1,25 0 0,-24 0-2,-1 0 3,49 0 35,0 0-36,-24 24-1,-24-24 0,48 0 1,-49 0 128,49 0-129,-48 0 0,24 0 301,-25 0-300,0 0-2,-24-24 3</inkml:trace>
    </iact:actionData>
  </iact:action>
  <iact:action type="add" startTime="101006">
    <iact:property name="dataType"/>
    <iact:actionData xml:id="d6">
      <inkml:trace xmlns:inkml="http://www.w3.org/2003/InkML" xml:id="stk6" contextRef="#ctx0" brushRef="#br0">10275 16807 0,'0'24'209,"0"0"-155,0 1-40,0-1-6,0 1-1,0-1 1,0 1 0,0-1-2,0 0 9,0 25 38,0-24-38,0 24 15,0-25-15,0 0-8,0 1 1,0-1 8,0 1 59,0-1-69,0 1 2,0-1-1,24-73 324,-24 25-324,24-1 8,-24 1-7,0-1-1,0 1 406,0-74-406,0-24 1,0 98-1,-24-25 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51:12.11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674">
    <iact:property name="dataType"/>
    <iact:actionData xml:id="d0">
      <inkml:trace xmlns:inkml="http://www.w3.org/2003/InkML" xml:id="stk0" contextRef="#ctx0" brushRef="#br0">1269 5399 0,'49'0'76,"-25"0"-62,49 0 76,-48 0-83,24 0 1,-25 0-1</inkml:trace>
    </iact:actionData>
  </iact:action>
  <iact:action type="add" startTime="10319">
    <iact:property name="dataType"/>
    <iact:actionData xml:id="d1">
      <inkml:trace xmlns:inkml="http://www.w3.org/2003/InkML" xml:id="stk1" contextRef="#ctx0" brushRef="#br0">6370 6205 0,'49'0'50,"-1"0"-43,74 0 1,-73 0-1,-24 0 1,-1 0-1</inkml:trace>
    </iact:actionData>
  </iact:action>
  <iact:action type="add" startTime="11570">
    <iact:property name="dataType"/>
    <iact:actionData xml:id="d2">
      <inkml:trace xmlns:inkml="http://www.w3.org/2003/InkML" xml:id="stk2" contextRef="#ctx0" brushRef="#br0">7151 10382 0,'24'0'156,"25"0"-148,-25 25-1,1-25 0</inkml:trace>
    </iact:actionData>
  </iact:action>
  <iact:action type="add" startTime="17052">
    <iact:property name="dataType"/>
    <iact:actionData xml:id="d3">
      <inkml:trace xmlns:inkml="http://www.w3.org/2003/InkML" xml:id="stk3" contextRef="#ctx0" brushRef="#br0">22624 5423 0,'24'0'270,"25"0"-263,0 0 1,0-24-1,-25 24 1,0 0 0,1 0 73</inkml:trace>
    </iact:actionData>
  </iact:action>
  <iact:action type="add" startTime="18673">
    <iact:property name="dataType"/>
    <iact:actionData xml:id="d4">
      <inkml:trace xmlns:inkml="http://www.w3.org/2003/InkML" xml:id="stk4" contextRef="#ctx0" brushRef="#br0">24527 8574 0,'49'25'156,"73"-1"-149,-24-24 1,-1 25-1,50-25 0,-74 0 2,-24 0-2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51:12.11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5748">
    <iact:property name="dataType"/>
    <iact:actionData xml:id="d0">
      <inkml:trace xmlns:inkml="http://www.w3.org/2003/InkML" xml:id="stk0" contextRef="#ctx0" brushRef="#br0">2026 7084 0,'24'0'605,"0"0"-594,1 0-4,-1 0 3,1 0 118,-1 0-113,0 0 0,1 0 7,-1 0 1,1 0-8,-1 0-7,0 0 59,1 0-59,-1 0-1,1 0 1</inkml:trace>
    </iact:actionData>
  </iact:action>
  <iact:action type="add" startTime="21369">
    <iact:property name="dataType"/>
    <iact:actionData xml:id="d1">
      <inkml:trace xmlns:inkml="http://www.w3.org/2003/InkML" xml:id="stk1" contextRef="#ctx0" brushRef="#br0">2196 8428 0,'25'0'1237,"-1"0"-1227,1 0-3,23 0 104,1 0-103,0 0 2,24-25-4,-24 25 2,0 0-1,-25 0 0,1 0 1,-1 0 7</inkml:trace>
    </iact:actionData>
  </iact:action>
  <iact:action type="add" startTime="35628">
    <iact:property name="dataType"/>
    <iact:actionData xml:id="d2">
      <inkml:trace xmlns:inkml="http://www.w3.org/2003/InkML" xml:id="stk2" contextRef="#ctx0" brushRef="#br0">13838 6962 0,'0'25'321,"0"-1"-305,0 0-1,0 1-1,0-1-6,0 1 7,0-1 45,0 25-45,0-25 0,0 1 37,0-1-44,0 25 0,0 0 0,0 24 22,0 1-30,0-50 5,0 0-3,0 1-1,0-1 5,0 1 11,0-1 33,0 1-42,0-1-1,0 25 2,0 0-3,0-25 2,0 25-1,0-25 1,0 25-1,0-24 8,0-1 30,0 25-37,0-25 0,0 25 0,0-24 0,0 24-1,0-1 7,0-23-7,0-1 1,0 1 7,0-1-8,0 1 8,0-1 46,0 0-54,0 25 0,0 0 1,0 0-1,0 24 1,0 1-1,0-26 1,24 1-1,-24 0 1,0 0-1,0-25 1,25 25-1,-25-24 10,0-1-4,0 1-5,0-1 7,0 0 0,0 1-8,0-1 1,0 1-1,0 24 9,0-25 0,0 0-8,0 1-1,0-1 0,0 1 1,-25 97-2,25-49 2,0-24-1,0 0 1,0 24-1,0-48 10,0-1-7,-24 0 130,24 1-132,0-1 4,0 25 94,0-24 8,-25 23-108,25-23 9</inkml:trace>
    </iact:actionData>
  </iact:action>
  <iact:action type="add" startTime="45115">
    <iact:property name="dataType"/>
    <iact:actionData xml:id="d3">
      <inkml:trace xmlns:inkml="http://www.w3.org/2003/InkML" xml:id="stk3" contextRef="#ctx0" brushRef="#br0">18597 6840 0,'0'24'419,"0"1"-304,0-1-102,0 1 9,0-1 8,0 1-21,0-1 5,0 0 54,0 1-23,0-1-37,0 1 7,0-1-1,0 1-5,0-1 51,0 25-53,0 0-1,0-25 2,0 1-1,0-1 1,0 0-1,0 1 54,0 24-54,0-25 1,0 1-1,0-1 1,0 49-1,0-24 8,0-24-8,0 23 1,0-23 0,0 24 0,0 0-1,0-1 1,0 26-1,0-1 1,0 0-1,0-48 0,0 24 0,0-25 16,0 0-8,0 1-7,0-1 9,0 1-10,0-1 6,0 1-6,0 23 4,0 1-5,0 25 2,0-1-1,0-24 1,0 24-2,0-24 0,0 0 3,0 0-2,0-25 0,0 25 0,0-25 40,0 25-37,0 0-2,0 24-2,0-24 2,0 24 6,0-24-13,0 73 4,0-73 3,0 25 1,0-1-1,0-49-2,0 25 1,0-24 1,0-1 75,0 25-76,0 0 1,0 24-1,0-49 0,0 1 0,0-1 1</inkml:trace>
    </iact:actionData>
  </iact:action>
  <iact:action type="add" startTime="48813">
    <iact:property name="dataType"/>
    <iact:actionData xml:id="d4">
      <inkml:trace xmlns:inkml="http://www.w3.org/2003/InkML" xml:id="stk4" contextRef="#ctx0" brushRef="#br0">20989 6791 0,'0'25'179,"0"23"-164,0 1-5,0-24-2,24 24-1,-24-25 2,0 0-1,24 25 0,-24 0 2,0-24-3,0-1 1,0 25-1,0-25 1,0 1-1,0-1 1,0 1 9,0-1-11,0 0 2,0 25-2,0-24 2,0 24 7,0-25 0,0 0 0,0 1 0,0-1-7,0 1 6,0-1-6,0 1 1,0-1-1,0 49-2,0-48 2,0-1-2,0 25 3,0 0-3,0 0 2,0-25-1,0 25 3,0-25-3,0 50 1,0-50-1,0 1-1,0-1 2,0 0 6,0 1-6,0-1-1,0 50 9,0-1-8,0-49-2,0 50 2,0-26-1,0 1 2,0 0-2,0 0 0,0 0 0,0-25 1,0 25 0,0-24-1,0-1 1,0 0 8,0 1 13,0-1-20,0 1-3,0 24 2,0-1-1,0 26 1,0-25-2,0 24 3,-24 25-3,0-25 2,24 25 1,-25 48-2,25-73 1,0 25-2,0-49 1,0-25 1,0 1 0,0 24-1,0 0 3,0-25-3,0 0-1,0 1 2,0-1 6,0 1-11,0-1 26</inkml:trace>
    </iact:actionData>
  </iact:action>
  <iact:action type="add" startTime="64465">
    <iact:property name="dataType"/>
    <iact:actionData xml:id="d5">
      <inkml:trace xmlns:inkml="http://www.w3.org/2003/InkML" xml:id="stk5" contextRef="#ctx0" brushRef="#br0">26162 6913 0,'25'0'194,"24"0"-186,-25 0 1,25-24-2,-25 24 1,1 0 6</inkml:trace>
    </iact:actionData>
  </iact:action>
  <iact:action type="add" startTime="65882">
    <iact:property name="dataType"/>
    <iact:actionData xml:id="d6">
      <inkml:trace xmlns:inkml="http://www.w3.org/2003/InkML" xml:id="stk6" contextRef="#ctx0" brushRef="#br0">26406 7695 0,'98'0'195,"0"0"-186,-49 0 1,24 0-1,-49 0 1,25 0-9</inkml:trace>
    </iact:actionData>
  </iact:action>
  <iact:action type="add" startTime="68755">
    <iact:property name="dataType"/>
    <iact:actionData xml:id="d7">
      <inkml:trace xmlns:inkml="http://www.w3.org/2003/InkML" xml:id="stk7" contextRef="#ctx0" brushRef="#br0">22526 11335 0,'24'0'340,"1"0"-253,-1 0-79,1 0-1,-1 0 0,25 0 2,-25 0-2,50 0 121,-50 0-121,49 0 1,-48 0-2,-1 0 2,0 0 0,1 0 164,24 0-164,-1 0-1,-23 0 8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51:12.11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4271">
    <iact:property name="dataType"/>
    <iact:actionData xml:id="d0">
      <inkml:trace xmlns:inkml="http://www.w3.org/2003/InkML" xml:id="stk0" contextRef="#ctx0" brushRef="#br0">13594 6840 0,'24'0'188,"1"0"-174,-1 0 3,0 0-11,1 0 2,-1 0-2,1 0 2,23 0-1,-23 0 2,24 0 6,-74 0 397,1 24-404,-1-24-1</inkml:trace>
    </iact:actionData>
  </iact:action>
  <iact:action type="add" startTime="20196">
    <iact:property name="dataType"/>
    <iact:actionData xml:id="d1">
      <inkml:trace xmlns:inkml="http://www.w3.org/2003/InkML" xml:id="stk1" contextRef="#ctx0" brushRef="#br0">13813 8819 0,'0'24'337,"0"1"-322,0-1 0,0 25 0,0-25 0,-24 1-7,24-1 0,0 1-1,0-1 37,0 0-28,0 1-9,0-1 1,0 1 59,0-1-51,0 1-9,0 23 0,0-23 0,0 24 9,0-25-1,0 1 1,0-1 5,0 0-14,0 1 1,0-1-1,0 1 1,0 24 0,0-25 74,0 0-56,0 1 46,0-1-65,0 1 8,0-1 0,0 25 30,0 0-38,0 0 2,0 0-2,0-25 2,0 0 4,24-48 858,-24 0-862,25 24-1,-25-25 6</inkml:trace>
    </iact:actionData>
  </iact:action>
  <iact:action type="add" startTime="55426">
    <iact:property name="dataType"/>
    <iact:actionData xml:id="d2">
      <inkml:trace xmlns:inkml="http://www.w3.org/2003/InkML" xml:id="stk2" contextRef="#ctx0" brushRef="#br0">18841 7866 0,'-25'0'305,"1"0"-290,0 0 38,-25 0-46,24 0 0,1 0 1,0 0-1,-1 0 1,1 0 82,-1 0-74,1 24 1,48-24 910,50 0-912,-26 0-7,1 0 0,0 0-2</inkml:trace>
    </iact:actionData>
  </iact:action>
  <iact:action type="add" startTime="58154">
    <iact:property name="dataType"/>
    <iact:actionData xml:id="d3">
      <inkml:trace xmlns:inkml="http://www.w3.org/2003/InkML" xml:id="stk3" contextRef="#ctx0" brushRef="#br0">18646 6816 0,'-25'0'224,"1"0"-164,-25 0-44,25 0 163,-25 0-171,0 24-1,73-24 692,1 0-626,-1 0-64,1 0-2,-1 0 68,0 0-68,1 0 1,-1 0 0</inkml:trace>
    </iact:actionData>
  </iact:action>
  <iact:action type="add" startTime="81232">
    <iact:property name="dataType"/>
    <iact:actionData xml:id="d4">
      <inkml:trace xmlns:inkml="http://www.w3.org/2003/InkML" xml:id="stk4" contextRef="#ctx0" brushRef="#br0">9176 7084 0,'25'0'104,"-1"0"-96,1 0 7,-1 0-7,0 0-1,1 0 8,24 0-7,-25 0 1,25 0-2,0 0 1,-1 0-1,-23 0 1,-50 0 117,1 0-117,0 0-1,-50 0 2,26 25-2,23-25 2,1 24 0,-25-24 2</inkml:trace>
    </iact:actionData>
  </iact:action>
  <iact:action type="add" startTime="85739">
    <iact:property name="dataType"/>
    <iact:actionData xml:id="d5">
      <inkml:trace xmlns:inkml="http://www.w3.org/2003/InkML" xml:id="stk5" contextRef="#ctx0" brushRef="#br0">15717 8941 0,'0'24'248,"0"1"-239,0-1 4,0 1 1,0-1 9,0 0-14,0 1 4,0-1 7,0 1-9,0-1-2,0 1-1,0-1 12,0 0 18,0 1-24,0-1 3,0 25-10,0-24 7,0-1 1,0 0-7,0 1 0,0 48 0,0-48 4,0-1-4,0 0-6,0 1 19,0-1 85,0 1-93,0-1-7,0 1 3,0 23-2,0-23 2,0-1-9,0 1 23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5281">
    <iact:property name="dataType"/>
    <iact:actionData xml:id="d0">
      <inkml:trace xmlns:inkml="http://www.w3.org/2003/InkML" xml:id="stk0" contextRef="#ctx0" brushRef="#br0">14131 5839 0,'24'0'522,"0"0"-507,1 0-7,-1 0-2,1 0 3,-1 0 5,0 0 166,1 0-60,72 0-112,26 0-1,-99 0 1,49 0 0,0 0-1,-48 0 0,-1 0 203,1 0-202</inkml:trace>
    </iact:actionData>
  </iact:action>
  <iact:action type="add" startTime="34181">
    <iact:property name="dataType"/>
    <iact:actionData xml:id="d1">
      <inkml:trace xmlns:inkml="http://www.w3.org/2003/InkML" xml:id="stk1" contextRef="#ctx0" brushRef="#br0">23551 5765 0,'24'0'458,"1"0"-384,-1 0-67,1 0 8,-1 0 0,49 0 322,1 0-311,-26 0-20</inkml:trace>
    </iact:actionData>
  </iact:action>
  <iact:action type="add" startTime="48850">
    <iact:property name="dataType"/>
    <iact:actionData xml:id="d2">
      <inkml:trace xmlns:inkml="http://www.w3.org/2003/InkML" xml:id="stk2" contextRef="#ctx0" brushRef="#br0">9738 17100 0,'24'0'226,"25"0"-219,-25 0 8,1 0 45,23 0-51,26 0-2,-25 0 1,24 0 0,0 0 0,-49 0 1,1 0-2</inkml:trace>
    </iact:actionData>
  </iact:action>
  <iact:action type="add" startTime="67362">
    <iact:property name="dataType"/>
    <iact:actionData xml:id="d3">
      <inkml:trace xmlns:inkml="http://www.w3.org/2003/InkML" xml:id="stk3" contextRef="#ctx0" brushRef="#br0">1611 7060 0,'24'0'277,"25"0"-270,0 0 1,-25 0 0,25-25-1,-25 25 17,50 0 162,-50 0-179,0 0 638,50 0-635,-1 0-2,-24 0-1</inkml:trace>
    </iact:actionData>
  </iact:action>
  <iact:action type="add" startTime="70175">
    <iact:property name="dataType"/>
    <iact:actionData xml:id="d4">
      <inkml:trace xmlns:inkml="http://www.w3.org/2003/InkML" xml:id="stk4" contextRef="#ctx0" brushRef="#br0">1635 8232 0,'49'0'457,"0"0"-451,-25 0 47,25 0-46,146 0 1,-97 49-1,97-49 1,-24 0-1,-74 0 1,1 0-1,-49 0 16,-73 0 757,-1 0-768,-24 0-4,25 0 2,-1 0-8,-72 0 78,24 0-70,24 0-2,0 0 1,25 0-1</inkml:trace>
    </iact:actionData>
  </iact:action>
  <iact:action type="add" startTime="80884">
    <iact:property name="dataType"/>
    <iact:actionData xml:id="d5">
      <inkml:trace xmlns:inkml="http://www.w3.org/2003/InkML" xml:id="stk5" contextRef="#ctx0" brushRef="#br0">16229 5790 0,'0'24'276,"25"-24"-268,-1 0 0,1 0-1,23 25 1,1-1-1,0-24 1,-24 0 0,48 24-1,-24 1 2,-1-25 0,26 0-1,-50 0 0,25 0 0,-25 0 0,1 0 2,23 0 100,50 0-103,-25 0 1,-24 0 1,0 24-5,24-24 8,-24 0-12,0 0 7</inkml:trace>
    </iact:actionData>
  </iact:action>
  <iact:action type="add" startTime="82233">
    <iact:property name="dataType"/>
    <iact:actionData xml:id="d6">
      <inkml:trace xmlns:inkml="http://www.w3.org/2003/InkML" xml:id="stk6" contextRef="#ctx0" brushRef="#br0">19329 5936 0,'49'0'166,"0"0"-156,-1 0-3,1 0 0,24 0 1,-24 0 4,0 0-5,0 0-5,0 0 9,-1 0-4,-23 25 2,-1-25 0</inkml:trace>
    </iact:actionData>
  </iact:action>
  <iact:action type="add" startTime="84071">
    <iact:property name="dataType"/>
    <iact:actionData xml:id="d7">
      <inkml:trace xmlns:inkml="http://www.w3.org/2003/InkML" xml:id="stk7" contextRef="#ctx0" brushRef="#br0">24918 5765 0,'73'0'210,"25"0"-209,72 0 22,-121 0-16,49 0 1,-25 0 5,-24 0-7,24 0 1,-24 0 4,49 0-4,-74 0 2,25 0 2,-25 0-6</inkml:trace>
    </iact:actionData>
  </iact:action>
  <iact:action type="add" startTime="92606">
    <iact:property name="dataType"/>
    <iact:actionData xml:id="d8">
      <inkml:trace xmlns:inkml="http://www.w3.org/2003/InkML" xml:id="stk8" contextRef="#ctx0" brushRef="#br0">171 5814 0,'24'0'135,"1"0"-120,23 0-7,1 0 7,0 0-6,0 0-2,0 0 1,-1 0-1,-23 0 3,-1 0-2,1 0-1,121-24 56,-73-1-55,25 1-1,24-1 1,-24 25-1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59234">
    <iact:property name="dataType"/>
    <iact:actionData xml:id="d0">
      <inkml:trace xmlns:inkml="http://www.w3.org/2003/InkML" xml:id="stk0" contextRef="#ctx0" brushRef="#br0">2001 6962 0,'0'25'187,"0"23"-180,0 1 1,0 0-1,0 0 0,0 0 1,25 0-1,-25 0 1,0 24 0,0-49-1,24 25 0,-24 0 1,0 0-1,24 0 1,-24 0-1,0-1 0,25 26 1,-25-1-1,0 0 1,24 1-1,1 48 2,-1-49-2,0 0 1,-24 1-1,0-26 3,25 1-6,-25-24 4,0-1 8,0 25-2,0-25-6,0 1-1,0-1 1,0 25 0,0-24-1,0 23 1,0 50 0,0-49 0,0 49-1,0 48 1,0-48-1,0-49 2,0 49-4,0-50 2,0 26 1,0-25 1,0-1-3,0 1 1,0 0 8,0-24-7,0 48-1,0-24 1,0 24-1,0 0 1,0 25-1,0 24 1,0-24-1,0-25 1,0-24 0,0 49-1,0-1 2,0 50-3,0-123 129,0 1-127</inkml:trace>
    </iact:actionData>
  </iact:action>
  <iact:action type="add" startTime="68841">
    <iact:property name="dataType"/>
    <iact:actionData xml:id="d1">
      <inkml:trace xmlns:inkml="http://www.w3.org/2003/InkML" xml:id="stk1" contextRef="#ctx0" brushRef="#br0">22526 9185 0,'49'0'90,"48"0"-83,26 25 1,-50-1-1,49 25 0,0-49 0,0 24 4,-49 1-2,0-25-5,-24 0 3,-25 0 10,1 0 3,24 0-12,48 49 1,25-1-3,0 1 1,25 25 1,-74-74-1,-49 24 1,1 0 0,-74-24 44,-171 49-45,1-49 1,23 0-1,26 0 2,-1 0-3,98 0 2,121-24 59,50 24-59,48-25-1,25 1 1,25 24-1,-50 0 0,25-24 1,-25-1 0,25 1-1,-98-1 8,-24 25-7,-25-24-1</inkml:trace>
    </iact:actionData>
  </iact:action>
  <iact:action type="add" startTime="83526">
    <iact:property name="dataType"/>
    <iact:actionData xml:id="d2">
      <inkml:trace xmlns:inkml="http://www.w3.org/2003/InkML" xml:id="stk2" contextRef="#ctx0" brushRef="#br0">9103 7060 0,'0'24'270,"0"1"-241,0-1-13,0 1-9,0-1 0,0 0 2,0 1-2,0 24 1,0 0-1,0-25 10,0 25-12,0-25 2,0 1 1,0 24 1,0-25 5,0 25 75,0 24-80,0-48-2,0 23 0,0-23 0,0-1 2,0 1 72,0 48-73,0-24-1,0 0 2,0-25-3,0 25 3,0-25-3,0 50 2,0-25-1,0-25 1,0 0-1,0 1 1,0-1 7,0 1-7,0-1-1,0 1 0,0-1 1,0 0-1,0 1 9,0-1-9,0 1 1,0-1 0,0 1 0,0-1 0,0 0-1,0 25 1,0-24-3,0 24 3,0-1-1,0 1 1,0-24 0,0 24-1,0-25 2,0 0-2,0 1 1,0-1 28,0 1-14,0 48-14,0-49 0,0 1 6,0-1-6,0 1 0,0-1 66,0 25-66,0-25 1,0 1-2,0-1 0,0 25 2,0-24 4,0-1-5,0 98 104,0-49-105,0 50 1,0-50-1,0-49 1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5623">
    <iact:property name="dataType"/>
    <iact:actionData xml:id="d0">
      <inkml:trace xmlns:inkml="http://www.w3.org/2003/InkML" xml:id="stk0" contextRef="#ctx0" brushRef="#br0">2465 6376 0,'0'24'164,"0"1"-149,0-1 7,24 25-14,-24-25 6,25 50-5,-1-50-2,-24 25 0,0 0 1,0-25-1,24 25 0,-24 0 1,25 0 0,-25 0-1,24 0 8,-24-25-14,0 25 6,0-25 38,0 25-38,0 24 1,0-24 0,0 25 0,0-26-2,0 1 1,0-24 1,0-1 0,0 1 14,0-1-14,0 25 0,25 24-2,-25-24 3,0 24-3,0-24 2,0 0 0,0-25-1,0 1 0,0 24 1,0 0 0,0-1 7,0 1-8,0 0 1,0 0 7,0 0-8,0 49 1,0-25 0,0 0-1,24 0 1,-24-24-2,0 0 2,0 0-1,0-25 1,0 25 0,0-24-1,0-1 0,0 25 1,0 24 0,0-24-1,0 0 1,0-25 7,0 1-8,0-1 46,0 25-46,0 24 0,0-24 1,-24 0 0,24-24 6</inkml:trace>
    </iact:actionData>
  </iact:action>
  <iact:action type="add" startTime="88344">
    <iact:property name="dataType"/>
    <iact:actionData xml:id="d1">
      <inkml:trace xmlns:inkml="http://www.w3.org/2003/InkML" xml:id="stk1" contextRef="#ctx0" brushRef="#br0">5418 14681 0,'0'25'165,"0"-1"-157,0 25-1,0 0 1,0 49-1,0-25 1,0 49-1,0-49 1,0 25-1,0 0 0,0 24 2,0-49-2,0-24 1,0 24-2,0 49 4,0-97 5,0-1 65,0 25-72</inkml:trace>
    </iact:actionData>
  </iact:action>
  <iact:action type="add" startTime="91779">
    <iact:property name="dataType"/>
    <iact:actionData xml:id="d2">
      <inkml:trace xmlns:inkml="http://www.w3.org/2003/InkML" xml:id="stk2" contextRef="#ctx0" brushRef="#br0">23258 4153 0,'0'24'112,"0"25"-104,0 0-1,0 24 1,25 1 0,-25-1-1,24 25 0,-24-25 1,24 49 0,1-49-1,-25 25 1,0 0-1,24 24 1,1-24-1,-1-49 0,0-1 1,-24 26-1,0-1 1,25-49-1,-25 1 2,0 24-3,0 24 2,24 25-1,-24-1 1,0 74-1,0-48 1,0-1-1,0 24 1,0-24 0,0-48-1,0-1 1,0-49-1,0 1 0,0-1 1</inkml:trace>
    </iact:actionData>
  </iact:action>
  <iact:action type="add" startTime="93595">
    <iact:property name="dataType"/>
    <iact:actionData xml:id="d3">
      <inkml:trace xmlns:inkml="http://www.w3.org/2003/InkML" xml:id="stk3" contextRef="#ctx0" brushRef="#br0">26431 13094 0,'0'24'112,"0"0"-104,0 1-1,0 24 0,0 24 1,0-24-1,0 49 1,0-1-1,0 25 0,0 1 1,0-26 0,0 1-1,0-25 1,0-24-1,0 0 1,0 0 0,0-25-1,24 25 0,-24 24 0,0 25 1,0 0-1,25 24 1,-25-98 0,0 25-1,0 0 1</inkml:trace>
    </iact:actionData>
  </iact:action>
  <iact:action type="add" startTime="102865">
    <iact:property name="dataType"/>
    <iact:actionData xml:id="d4">
      <inkml:trace xmlns:inkml="http://www.w3.org/2003/InkML" xml:id="stk4" contextRef="#ctx0" brushRef="#br0">1928 6620 0,'0'25'98,"0"-1"-76,0 49-15,0 1 0,0 72 1,0-24-1,24 25 1,-24 24 0,25-49-1,-1 25 1,1-25-1,-25 24 0,24-48 1,-24-25-1,0 25 1,0-49-1,0 0 2,0-25 12,0 49 9,0 1-22,0-1-1,0 0 1,0-24 0,0 24-1,0-24 1,0 0-1,0 0 0,0-25 32,0 50 162,24 23-194,-48 1 1,0-49 1</inkml:trace>
    </iact:actionData>
  </iact:action>
  <iact:action type="add" startTime="105483">
    <iact:property name="dataType"/>
    <iact:actionData xml:id="d5">
      <inkml:trace xmlns:inkml="http://www.w3.org/2003/InkML" xml:id="stk5" contextRef="#ctx0" brushRef="#br0">23917 4324 0,'0'24'111,"0"1"-96,0 24 1,0 0-9,0 48 0,0 50 1,0-25-1,0-24 1,0-1-1,-24 50 1,24-25-1,-25 98 0,25-122 1,0-1 1,0-72-2,0 48 0,0-24 0,0 0 1,0-25 7,0 1-8,0-1 8,0 25-7,0 0-1,0 24 1,0-24-1,0 0 0,0 24 1,0-48 30,0-1-30,0 25-1,0 0 0,0-25 0</inkml:trace>
    </iact:actionData>
  </iact:action>
  <iact:action type="add" startTime="107862">
    <iact:property name="dataType"/>
    <iact:actionData xml:id="d6">
      <inkml:trace xmlns:inkml="http://www.w3.org/2003/InkML" xml:id="stk6" contextRef="#ctx0" brushRef="#br0">26821 13387 0,'0'24'102,"25"25"-94,-25 0-1,0 24 0,24 25 1,-24 0 1,0-25-3,49-24 3,-49 0-3,0 48 17,0-72-16,0 24-5,0-25 5,0 0 0,0 25 0,0 0 2,0-24 6,0-1-9</inkml:trace>
    </iact:actionData>
  </iact:action>
  <iact:action type="add" startTime="110097">
    <iact:property name="dataType"/>
    <iact:actionData xml:id="d7">
      <inkml:trace xmlns:inkml="http://www.w3.org/2003/InkML" xml:id="stk7" contextRef="#ctx0" brushRef="#br0">4808 14999 0,'0'24'178,"0"1"-162,0 24-11,0 0 3,0 24 0,0 25 0,0 24-2,0 73 3,0-48-2,0-25 0,0-49 1,0-24-1,0 0 1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4977">
    <iact:property name="dataType"/>
    <iact:actionData xml:id="d0">
      <inkml:trace xmlns:inkml="http://www.w3.org/2003/InkML" xml:id="stk0" contextRef="#ctx0" brushRef="#br0">879 14315 0,'24'0'200,"-24"24"-184,24 25 0,-24-24-2,0 48-6,25-49-1,-1 1 1,-24-1-1,0 1 8,0-1 15,0 1-23,0 48 0,0-49 1,0 25 0,0-24 0,0 23-1,0 26 0,0-25 0,0-25 1,25 49 0,-25-48-1,0 24 0,0-25 1,0 0 0,0 1-1,0-1 23,0 25-8,0 49-14,0-49-1,0 0 2,0 48-2,0-72 0,0 23 0,0 1 1,0-24-1,0 24 2,0-25-3,0 25 2,0 0 8,0-25-9,0 25 0,0-25 8,0 1 8,0 48-1,0 25-15,0 0 1,0-25-1,0 25 1,0-25-1,0 0 1,0 0-1,0-48 1,0-1 0,0 1 51,0-1-51,0 123 0,0-50 0,0-23-1,0 23 0,24 1 0,-24-25 2,0 1-2,0-50 0,0 1 9,0 23 35,0 1-43,0 0-1,0-24 1,0-1-1,0 25 2,0 24-3,0-48 2,0 23-1,0 1 1,0-24 0,0 48-1,0-49 8,0 1 90,0 48-98,0-24 1,0-25-1,0 1 2,0-1-2,0 1 8,0-50 262,0-48-270,-49 0 1,49-1 0,-24-23-1,24 48 0,-25-24 1,25 24-1,0-25 1,0-23-1,0-25 1,0 48-1,-24 25 1,0 1 0,24-26 0,-25 50-2,25-1 2,0 1 37,0-74-37,0-24-1,0 49 3,0 0-5,0-1 2,0 1 2,0-25-3,-49-24 2,49 49 2,0 24-5,0-24 3,0-1 0,0 26-2,0-1 2,0 0 0,0 24 6,0 1 1,0 0-7,0-1 0,0-48-1,0 48 0,0-23 1,0-1-1,0 0 1,0-24 0,0-1-1,0 26 0,0-26 2,0 25-3,0 1 2,0 23-1,0-24 1,0 0 0,0 1-1,25 23 0,-25-24 1,0 0 1,0 1 35,24-1-37,-24 0 0,0-24 1,25-1-1,-25 1 1,0 49-1,0-25 1,0 24-1,0 1 158,0-25-150,0 25-7,0 72 247,0 1-247,24 25-1,-24 23 1,0-23-1,24-1 0,-24-24 2,0 0-2,0 48 0,0-23 1,0-1-1,0-24 0,0 48 1,0-48-1,0-24 9,0 24-2,0-25 1,0 0-7,0 25-1,0-24 1,0 23 0,0 26-1,0-25 0,0 48 1,0 1 0,0 0-1,0-25 2,0 25-3,0-25 2,0-49-1,0 25 0,0 0 1,0-24 7,0 23 1,0-23-9,0-1 0,0 1 1,0 48 6,0 0-12,-24 49 4,24-48 1,0 23 1,0 1 0,0-49-1,0 0 1,0-25-1,0 1 53,0 97-53,0-49 1,0-48-1,0 23 1,0-23 7,0-1 15,0 25-23,0 24 2,0-48-3,-24-1 2,24 1 187,0 48-188,-25 49 2,1-24-3,-1 0 3,25-25-2,0-24 0,98-123 53,-74 50-45</inkml:trace>
    </iact:actionData>
  </iact:action>
  <iact:action type="add" startTime="39806">
    <iact:property name="dataType"/>
    <iact:actionData xml:id="d1">
      <inkml:trace xmlns:inkml="http://www.w3.org/2003/InkML" xml:id="stk1" contextRef="#ctx0" brushRef="#br0">5125 5643 0,'0'25'329,"0"-1"-321,0 0-1,24 1 9,-24 24-2,0 24 99,25 74-105,-1-99-1,1 26 1,-1-1-2,-24-49 3,0 25-3,0-24 10,0-1 59,0 25-66,0 49-3,0-1 1,0-48 1,0 49-1,0 0 2,0-50-2,0 1 0,0-24 1,0-1 0,0 25-1,0 24 7,0-24-6,0 0 0,0 0-1,0 0 1,0 0-1,0-1 1,0-23-1,0-1 2,0 25-3,0 0 1,0-25 46,0 50-46,0 23 1,0 26-1,0-75 1,0 50-1,0-25 0,0-24 2,0 0-2,0 0 2,0-25-3,0 25 9,0-24-8,0-1 1,0 25-1,0 0 1,0 49-1,0-25 1,0 0 0,0 0 0,0 25-2,0-25 2,0-24-1,0 25 1,0-26 0,0-23-1,0-1 0,0 25 339,0-24-339,0-1 122,0 123-122,0-50-1,0-23 1,0-26 2,0-23 5</inkml:trace>
    </iact:actionData>
  </iact:action>
  <iact:action type="add" startTime="51461">
    <iact:property name="dataType"/>
    <iact:actionData xml:id="d2">
      <inkml:trace xmlns:inkml="http://www.w3.org/2003/InkML" xml:id="stk2" contextRef="#ctx0" brushRef="#br0">12276 6010 0,'24'0'412,"1"0"-396,-1 0-9,0 0 324,25 0-325,-24 0 1,72 0 189,-24 0-189,-48 0 1,-1 0-1,-121 0 444,48 0-444</inkml:trace>
    </iact:actionData>
  </iact:action>
  <iact:action type="add" startTime="58380">
    <iact:property name="dataType"/>
    <iact:actionData xml:id="d3">
      <inkml:trace xmlns:inkml="http://www.w3.org/2003/InkML" xml:id="stk3" contextRef="#ctx0" brushRef="#br0">12325 7280 0,'0'24'64,"24"1"-57,0 23 0,-24-23 0,0 24 1,0 0-1,0-25 46,0 0-45,0 1 0,0 24-1,0 0 0,0-25 2,0 25 4,0 0-4,0-25-2,0 1 1,0 23 0,0 50 65,0 0-65,0-25 0,0-24-1,0-25 1,0 25-1,0-24 8,0-1 0,0 1 0,0-1-8,0 0 53,0 50-52,0 72 0,0-97-1,0 0 2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3322">
    <iact:property name="dataType"/>
    <iact:actionData xml:id="d0">
      <inkml:trace xmlns:inkml="http://www.w3.org/2003/InkML" xml:id="stk0" contextRef="#ctx0" brushRef="#br0">2440 4324 0,'0'24'412,"0"1"-405,0-1 1,0 1 1,0-1 5,0 1 45,0-1-51,0 0-1,0 1 38,0 24-37,0-25-1,0 25 1,0-25 0,0 1-1,0-1 1,0 25 0,0-24 76,0 121-68,0-97-12,0 0 3,0 0 8,0-25-7,0-48 219,0-1-221,0 1 8,0-1 2,0-23-2,0 23-6,25 25 0,-25-49 0,0 25-1,0-25 0,0 25 1,0-1 6,0-24 84,0 0-91,0 1 3,0 23-4,0 1 3,0-1-4,0 1 63,0-1-60,0 1-1,0 0 98,0-25-97,0 24 8</inkml:trace>
    </iact:actionData>
  </iact:action>
  <iact:action type="add" startTime="35830">
    <iact:property name="dataType"/>
    <iact:actionData xml:id="d1">
      <inkml:trace xmlns:inkml="http://www.w3.org/2003/InkML" xml:id="stk1" contextRef="#ctx0" brushRef="#br0">3856 7426 0,'24'0'450,"1"0"-443,-1 0 8,1 0 53,23 0-54,-23 0-7,-1 0 10,1 0 326,48 0-335,-24 0 0,-1 0-1,1 0 0,-24 25 1,-1-25-1,0 0 338,147 24-328,0-24-11,-73 25 2,-25-25-1,0 0 0,-48 0 128,23 0-127,26 0-1,-26 0 1,26 0 0,-50 0-1,0 0 0,1 0 1,-1 0 79,1 0-83,24 0 2,-1 0 2,-23 0 0,-1 0 1,1 0 81,23 0-83,26 0-1,-1 0 2,0 0-1,-24 0 1,24 0-1,-49 0 1,1 0 60,48 0-61,-24 0 0,-25 0 1,25 0 0,0 0-1,-25 0 0,1 0 0,-1 0 1,0 0 98,25 0-99,25 0 0,23 0 0,1 0 1,121 24-1,-121-24 1,-25 0-1,25 0 1,-74 0 0,1 0-1,-1 0 1,0 0 89,1 0-90,-1 0 1,25 0 7,-24 0-7,-1 0-1,25-24 2,-25 24-3,25 0 10</inkml:trace>
    </iact:actionData>
  </iact:action>
  <iact:action type="add" startTime="75566">
    <iact:property name="dataType"/>
    <iact:actionData xml:id="d2">
      <inkml:trace xmlns:inkml="http://www.w3.org/2003/InkML" xml:id="stk2" contextRef="#ctx0" brushRef="#br0">12300 5423 0,'25'0'271,"-1"0"-258,0 0-5,1 0 7,48 0-8,-24 0 0,24 0 1,25 0 0,-25 0-1,49-24 0,-49-1 1,25 25 0,-49 0-1,-1 0 0,26 0 0,-50 0 1,0 0 0,1 0-1,-1 0 8,25 0 37,0 0-43,0 0-2,24 0 0,-24 0 1,0 0 0,-1 0-1,1 0 1,-24 0-2,-1 0 3,0 0 5,-24 25 9,25-25-15,24 0 6,-25 0 1,0 0-8,25 0 9,-24 0-9,23 0 1,-23 0-1,72 0 2,25 0-3,-73 0 1,-24 0 114,23 0-114,26 0 1,-25 0-1,24 0 1,-49 0-1,49 0 0,-48 0 1,24 0-1,-74 0 316,1 0-316,-25 0 1,0 0-1,0 0 1,25 0-1,0 0 1,-25 0 1,24 0-3,-24 0 3,1 0-3,-1 0 4,24 0-5,1 0 2,-98 0 62,49 0-63,24 0 2,-24 0-1,24 0 2,25 0-2,-1 0 0,-24 0 60,-24-25-59,24 25-1,-24-24 1,24 24-1,25 0 1,-1 0 0,1 0 51,0 0-5,-147 0-48,-98 0 2,99-24-1,-123-25 1,0 0 0,49 49-1,73-25 1,98 25-1</inkml:trace>
    </iact:actionData>
  </iact:action>
  <iact:action type="add" startTime="106061">
    <iact:property name="dataType"/>
    <iact:actionData xml:id="d3">
      <inkml:trace xmlns:inkml="http://www.w3.org/2003/InkML" xml:id="stk3" contextRef="#ctx0" brushRef="#br0">16132 7353 0,'24'0'367,"25"0"-360,-25 0 1,25 0-1,0 0 1,24 0-1,-24 0 1,0 0-1,24 0 1,0 0-1,-48 0 1,48 0-1,-24 0 1,24 0-1,-49 0 0,25 0 1,-24 0 0,48 0 0,-24 0-2,48 0 2,-24 0 0,1 0 0,-1 0-1,-24 0 0</inkml:trace>
    </iact:actionData>
  </iact:action>
  <iact:action type="add" startTime="107958">
    <iact:property name="dataType"/>
    <iact:actionData xml:id="d4">
      <inkml:trace xmlns:inkml="http://www.w3.org/2003/InkML" xml:id="stk4" contextRef="#ctx0" brushRef="#br0">19500 7377 0,'73'0'150,"25"0"-143,97 0 1,73 0-1,-72-24 0,96 0 1,-23 24 0,-49-25-1,48 25 1,-73 0-1,0 0 1,-97 0 0,-25-24-1,-24 24 0,-24 0 1</inkml:trace>
    </iact:actionData>
  </iact:action>
  <iact:action type="add" startTime="136226">
    <iact:property name="dataType"/>
    <iact:actionData xml:id="d5">
      <inkml:trace xmlns:inkml="http://www.w3.org/2003/InkML" xml:id="stk5" contextRef="#ctx0" brushRef="#br0">13813 14486 0,'49'0'1290,"-24"0"-1283,-1 0 1,0 0-1,1 0 8,97 0 45,-25 24-53,1 25 1,0-49 0,-25 25-1,0-25 0,-48 0 0,-1 24 1,0-24-1,1 0 1,-1 0 0,1 0 0,-1 0-1,25 0 0</inkml:trace>
    </iact:actionData>
  </iact:action>
  <iact:action type="add" startTime="141072">
    <iact:property name="dataType"/>
    <iact:actionData xml:id="d6">
      <inkml:trace xmlns:inkml="http://www.w3.org/2003/InkML" xml:id="stk6" contextRef="#ctx0" brushRef="#br0">17084 14510 0,'24'0'261,"25"0"-254,0 0 0,-1 0 2,1-24-2,-24 24 0,-1 0 1,1 0 14,-1 0-20,0 0 11,1-24-5,-1 24-1</inkml:trace>
    </iact:actionData>
  </iact:action>
  <iact:action type="add" startTime="144086">
    <iact:property name="dataType"/>
    <iact:actionData xml:id="d7">
      <inkml:trace xmlns:inkml="http://www.w3.org/2003/InkML" xml:id="stk7" contextRef="#ctx0" brushRef="#br0">20818 14559 0,'24'0'141,"0"0"-133,1 0 0,24 0-1,0 0 2,-25 0-2,0 0 0,1 0 1,-1 0-1,1 0 1</inkml:trace>
    </iact:actionData>
  </iact:action>
  <iact:action type="add" startTime="147154">
    <iact:property name="dataType"/>
    <iact:actionData xml:id="d8">
      <inkml:trace xmlns:inkml="http://www.w3.org/2003/InkML" xml:id="stk8" contextRef="#ctx0" brushRef="#br0">25577 14535 0,'24'0'97,"1"0"-90,23 0 0,1 0 2,-24 0-2,48-25 0,-49 25 1,1 0 6,-25-24-6</inkml:trace>
    </iact:actionData>
  </iact:action>
  <iact:action type="add" startTime="156978">
    <iact:property name="dataType"/>
    <iact:actionData xml:id="d9">
      <inkml:trace xmlns:inkml="http://www.w3.org/2003/InkML" xml:id="stk9" contextRef="#ctx0" brushRef="#br0">13179 12068 0,'0'-25'150,"0"-24"-143,0 0 1,0 1-1,0-1 1,24 0-1,-24 0 1,0 25-1,0-1 1,25 1-1,-25-1 0,0-24 9,0 25-1,0 0-7,24-25-1,-24-25 2,24 1-4,-24 0 4,0 0-2,0-1 1,0 25-1,0 1 1,0-1 0,0 24-2,0 1 2,25 0 8,-25-1-10,0 1 2,0-50-1,0 50 8,0 0-14,0-50 5,0 50 2,0-25 1,0-49-1,0 74 5,0-1-5,0 1-1,0 0 0,0-1 9,0 1-9,0-1 1,0-48 1,0 24-2,0-24-1,0 0 1,0 24 1,0-25-1,0 50 1,0-49-1,0 48 1,0-24-1,0 1 2,0 23-3,0 1 2,0-1 67,0 1-67,0-25 6,0 25-6,0-1 0,0 1-1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2273">
    <iact:property name="dataType"/>
    <iact:actionData xml:id="d0">
      <inkml:trace xmlns:inkml="http://www.w3.org/2003/InkML" xml:id="stk0" contextRef="#ctx0" brushRef="#br0">2733 6205 0,'0'24'105,"25"1"-98,-25 24 0,24 24 1,1-24 0,-1 24-1,0 0 1,-24 25-1,49 24 1,-24-49 0,-1 1 0,-24-1-1,24 0 0,-24 1 2,0 48-3,0 24 1,0-24 0,0-73 1,0 49 0,0 49 0,0-25-2,0 24 2,0-24-1,0 49 0,0-48 1,0-26 1,0 74-2,0 0-1,0 25 3,0-25-1,0-49-1,0 24-1,0 1 2,0-74 1,0 98-3,0-146 2,0-1 82,0 1-81,0 23-3,0-23 2,0-1-1,0 1 0,0 24 68,0-1-67,0-23-1</inkml:trace>
    </iact:actionData>
  </iact:action>
  <iact:action type="add" startTime="24328">
    <iact:property name="dataType"/>
    <iact:actionData xml:id="d1">
      <inkml:trace xmlns:inkml="http://www.w3.org/2003/InkML" xml:id="stk1" contextRef="#ctx0" brushRef="#br0">10860 4495 0,'25'0'59,"-1"49"-50,25 24-3,0 0 2,0 50-1,-1-50 1,-23 0-1,-1-24 4,-24 24-4,49-24 0,-49 0 0,0-25 1,0 1-2,0-1 1,0 1 23,0 24-15,0-25-8,0 25 1,0 0-1,0 24 1,0-24-1,0-25 1,0 1-1,0-50 76,0-24-75,-24 25-1,24-98 0,-49 73 1,49 25-1,0-25 1,-25 0 0,25-24-2,0 48 3,0-24 6,0 25-8,0-1 0,0 1 1,-24-25-1,24 25 9,0-1 58,0 1-66,0-25-1,0 25 1,0-25-1,0 24 1,0 1-1</inkml:trace>
    </iact:actionData>
  </iact:action>
  <iact:action type="add" startTime="26016">
    <iact:property name="dataType"/>
    <iact:actionData xml:id="d2">
      <inkml:trace xmlns:inkml="http://www.w3.org/2003/InkML" xml:id="stk2" contextRef="#ctx0" brushRef="#br0">10934 7255 0,'24'49'111,"0"24"-103,-24 1-1,25-25 0,-25 24 2,0-24-2,24 24 1,1 0-2,-1 49 11,-24-24-16,0 24 4,0-24 3,0 24-1,0 0 1,0 0-1,0 1 2,0-50-3,0 0 2,0 0-1,-49 25 1,49 24-1,0-24 1,0 49-1,0-50 1,0-48 0,0-24-1,0-1 0,0-122 143,0 49-143,0-24 1,0 0 7,0 0-10,0-25-2,0 25 4,0-1 1,0-23-1,0 23 2,0 25-3,0-48 2,0-50-1,0 49 1,25-73 0,-1 74-1,0-1 1,50-195 9,-74 268-11</inkml:trace>
    </iact:actionData>
  </iact:action>
  <iact:action type="add" startTime="33261">
    <iact:property name="dataType"/>
    <iact:actionData xml:id="d3">
      <inkml:trace xmlns:inkml="http://www.w3.org/2003/InkML" xml:id="stk3" contextRef="#ctx0" brushRef="#br0">26358 7890 0,'0'25'547,"0"-1"-540,0 1 0,0-1 9,0 25-9,0-25 8,0 1 0,0-1-8,0 1 9,0-1-9,0 1 1,0-1 6,0 0-7,0 1 3,0 97-3,0-49-1,0-24 3,0 24-3,0-24 5,-25 25-5,1-26 0,24-23 2,0 24-1,0 0 0,-25-25 1,25 0 0,0 25-1,0-24 8,0-1 22,0 1-29,0 48-1,-24 0 1,24-48-1,-24 72 1,24-48 0,-25 24-1,25-24 1,0-24-1,0-1 0,0-48 421,0-1-420,0 1 14,0-25-14,25-24-2,-25-1 2,0-23-1,0 48 1,0-73-1,0-196 1,0 123 4,0 24-5,0 97 1,0 26-1,0 23 2,0 1 211,0-1-145,0-121-66,48 24-3,-23 48 3,-1-23 8,-24 72-6</inkml:trace>
    </iact:actionData>
  </iact:action>
  <iact:action type="add" startTime="66590">
    <iact:property name="dataType"/>
    <iact:actionData xml:id="d4">
      <inkml:trace xmlns:inkml="http://www.w3.org/2003/InkML" xml:id="stk4" contextRef="#ctx0" brushRef="#br0">1733 13826 0,'24'0'165,"49"0"-157,123 0 0,-99 0-1,98 0 1,-48 0 1,-25 0-1,49 0-1,-25 0 2,-48 0-3,-25 0 3,25 0-1,-25 0 1,0 0-3,0 0 2,25 0-1,-25 0 2,25 0-2,-1-24 0,50 24 2,-25 0-8,24-24 7,-24 24 0,25 0 0,-50 0 0,-23 0 3,-1 0-5,0 0 1,-49 0 1,1 0-2,-1 0 2,49 0-1,1 0 1,-1 0-1,49 0-1,73 0 2,0 0-2,98 0 2,-49 24-1,98-24 2,48 0-3,-72 24 1,-25 1 2,-25-25-2,-73 0 15,49 0-19,-170 0 2,-1 0 3,0 0 0,0 0 1,25 0 0,-49 0 0,243 0-6,-96 0 5,72 0-1,25 49 0,-73-49 1,48 0-1,-48 49 1,24-25-2,-98-24 2,-24 0 0,0 0-1,-48 0 23,23 0-26,294 0 0,-196 0 4,73 0 0,-72 0-1,121 0-1,49 0 2,-49 0-1,0 0 1,-48 0-1,-1 0 1,-72 0-1,-1 0 2,25 0-3,-1 0 2,-24 0-1,1 0 0,-26 0 1,1-24 0,-73 24 7,-25 0-13,-24 0 8,-25 0-3,25 0 41,0 0-40,49 0-1,-25 0 2,49 0-2,73 0 0,-24 0 1,-49 0-1,0 0 1,24 0-1</inkml:trace>
    </iact:actionData>
  </iact:action>
  <iact:action type="add" startTime="111704">
    <iact:property name="dataType"/>
    <iact:actionData xml:id="d5">
      <inkml:trace xmlns:inkml="http://www.w3.org/2003/InkML" xml:id="stk5" contextRef="#ctx0" brushRef="#br0">10445 4544 0,'25'0'967,"-1"24"-958,-24 1 5,0-1-7,25-24 0,-25 49 0,0-25 9,24-24-9,0 25 8,-24 24-7,0 24-1,25-24 1,24 24-1,-49 0 1,24 1-1,0-25 1,1-1-1</inkml:trace>
    </iact:actionData>
  </iact:action>
  <iact:action type="add" startTime="114321">
    <iact:property name="dataType"/>
    <iact:actionData xml:id="d6">
      <inkml:trace xmlns:inkml="http://www.w3.org/2003/InkML" xml:id="stk6" contextRef="#ctx0" brushRef="#br0">10543 7573 0,'0'24'150,"0"25"-136,24 24-6,-24-48 0,0 24-1,0-25 1,25 25-1,-25 0 1,0 0 7,0-25 0,0 1 8,24-1-16,-24 0 1,0 1-1,0 24 0,0-25 2,25 25-1,-25 24-3,0-24 3,0 0 9,0 0-11,0-25 1,0 74 1,0 24-1,24-73 1,-24 0-1,0-25 1,0 25-1,24-24 3,-24-1-3,0 0-1,0 1 1,0-1 1,25 25 0,-25 24-2,0-48 4,0 24-4,0 24 1,0-24 1,0 0-1,24 0 2,-24-25 5,0 0 25,0 25-26,0 0-4,0 24-1,0-24-2,0 0 1,0 49 1,0-74 0,25-24 51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0:02:29.35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94389">
    <iact:property name="dataType"/>
    <iact:actionData xml:id="d0">
      <inkml:trace xmlns:inkml="http://www.w3.org/2003/InkML" xml:id="stk0" contextRef="#ctx0" brushRef="#br0">18280 6181 0,'122'0'149,"-74"0"-143,1 24 2,0-24 0,0 0-1,0 0 2,-1 0-2,-23 0 0,-1 0 1,25 0-1,-25 0 9,25-24-9,0 24 7,0 0-6,24-25 0,25 25-1,24 0 0,24 0 1,74 0-1,-25 0 1,0 0-1,-24 0 1,-73 0-1,-74 0 2,1 0-3</inkml:trace>
    </iact:actionData>
  </iact:action>
  <iact:action type="add" startTime="96893">
    <iact:property name="dataType"/>
    <iact:actionData xml:id="d1">
      <inkml:trace xmlns:inkml="http://www.w3.org/2003/InkML" xml:id="stk1" contextRef="#ctx0" brushRef="#br0">24893 17735 0,'25'0'224,"-1"0"-216,1 0-1,-1 0 1,0 0 0,1-25-1,48 25 0,-24-24 1,0 24 0,24 0-1,-24 0 0,24 0 1,-24 0-1,24 0 1,-49 0 1,1 0-3,24 0 1,-1-24 1,-23 24 0,24-25 0,-25 25-2,25 0 2,-25 0-1,25-24 3,24-1-3,-48-24-1,-1 25 1,25 24 1,-49-24 119</inkml:trace>
    </iact:actionData>
  </iact:action>
  <iact:action type="add" startTime="114923">
    <iact:property name="dataType"/>
    <iact:actionData xml:id="d2">
      <inkml:trace xmlns:inkml="http://www.w3.org/2003/InkML" xml:id="stk2" contextRef="#ctx0" brushRef="#br0">1415 3518 0,'25'0'645,"-1"0"-634,1 0 1,-1 0 2,0 0 1,1 0-7,-1 0-1,1 0 8,-1 0 0,0 0 53,1 0-54,24 0 2,-25 0-9,1 0 0,-1 0 76,0 0-76,-24-25 1,25 25 0,-1 0-1,1 0 1,48-24-1,-24 24 1,-25 0 7,0 0-8,1 0 113,-1 0-105,1 0 0,-1 0-7,0 0 81,1 0-73,-1 0-9,1 0 1,-1 0-1,25 0 8,-25 0 0,1 0-8,-1 0 1,0 0 8,1 0-10,-1 0 25,1 0-9,-1 0-5,25 0-10,0 0-1,0 0 1,-1 0 9,-23 0-2,-1 0 47,1 0-54,-1 0 9,25 0-9,-25 0 0,1 0 1,23 0-1,-23 0 1,-1 0-1,1 0 1,23 0 6,-23 24-6,48 1 1,0-25-2,0 24 0,25-24 0,24 25 1,-49-1-1,25-24 0,-49 0 1,24 0 0,-49 0-1,25 0 1,-24 0 7,-1 0 45,0 0-45,1 0 0,-1 0 0,1 0 7,-1 0-13,25 0-3,-25 0 9,1 0-8,-1 0 2,0 0-2,1 0 0,-1 0 0,1 0 1,48 0 0,-24 0 0,-25 0-2,25 0 2,0 0 0,0 0 0,-1 0-1,-23 0 0,-1 0 1,1 0-1,23 0 2,-23 0-2,24 0 0,-25 0 0,25 0 0,-25 0 1,1 0-1,48 0 1,-49 0 0,25 0-1,0 0 2,-25 0 0,1 0-4,-1 0 2,25 0 0,24 0 1,-24 0-1,0 0 2,-25 0-2,49 0 0,1 0 1,-1 0-1,0 0 2,-24 0-3,48 0 2,-23 0-1,23 0 2,-48 0-3,0 0 1,24 0 1,-24 0 1,-25 0-2,1 0 0,-1 0 8,25 0 7,0 0-14,0 0-1,73 25 1,-49-25-1,0 0 1,0 0-1,25 0 1,-74 0-1,25 0 1,-25 0-1,1 0 8,-1 0-7,1 0 0,-1 0-2,0 0 10,1 0-9,-1 0 1,25 0-1,-24 0 1,48 0-1,-49 0 1,49 0-1,-48 0 0,48 0 1,-24 0 0,24 0-1,0 0 0,-24 0 1,24 0 1,-48 0-3,-1 0 1,0 0 2,1 0 42,-1 0-43,1 0 0,23 0-1,26 0 1,-25 0-1,24 0 0,24 0 1,1 0 0,0 0 14,-25 0-21,24 0 3,1 0 2,-49 0 1,0 0 0,-1 0 1,1 0-1,0 0 6,-24 0 47,23 0-53,1 0 1,-24 0 1,48 0-1,0 0-1,-24 0-1,24 0 1,-49 0 0,50 0 1,-50 0 0,0 0 0,1 0 0,24 0-2,-25 0 9,25 0-6,24 0-3,25 0 1,-25 0 1,0 0 0,25 0 1,-1 0-2,1 0 0,0 0-1,48 0 3,0 0-3,-23 0 4,23 0-4,-48 0 1,-25 0 1,73 0-1,-97 0 9,0 0 65,0 0-72,24 0-2,0 0 0,0 0 1,-24 0-1,24 0 1,-24 0-1,-24 0 0,48 0 76,-49 0-76,49 0 2,1 0-2,23 0 1,-48 0-1,24 0 0,-24 0 1,-25 0 8,25 0 95,0 0-104,24 0 1,-24 0 0,0 0-1,-25 0 1,1 0-1,24 0 1,-25 0 89,49 0-90,25 0 1,-25 0 0,25 0-1,-25 0 2,0 0-3,-49 0 2,1 0-1,-1 0 2,49 0 110,-24 0-112,-24 0 1,24 0-1,-25 0 98,25 0-97,-25-25-1,25 25 1,-25 0 112,25 0-113,24 0 1,-48 0 7,24 0-8,-25 0 84,0 0 15,1 0-100,-1 0 1,1 0 1,23 0 89,74 0-89,25 0-1,-49 0 0,-25 0 2,49 25-2,-73-25 0,-1 24 1,-72-24 705,0 0-702,-1 0-5,-24 0 96</inkml:trace>
    </iact:actionData>
  </iact:action>
  <iact:action type="add" startTime="129758">
    <iact:property name="dataType"/>
    <iact:actionData xml:id="d3">
      <inkml:trace xmlns:inkml="http://www.w3.org/2003/InkML" xml:id="stk3" contextRef="#ctx0" brushRef="#br0">2953 4861 0,'24'0'232,"1"0"-224,-1 0 8,1 0-10,-1 0 9,0 0-6,1 0-3,-1 0 9,25 0 0,24 0-7,0 0-1,1 0 1,23 0 0,-23 0-1,-1 0 0,0 0 1,-24 0 6,0 0-13,-1 0 6,1 0 2,24 0-2,-24 0 2,0 0-1,24 0 4,-24 0-4,-25 0-1,1 0 0,-1 0 39,1 0-38,23 0 0,1 0-1,0 0 1,24 0-1,1 0 1,-1 0 2,-24 0-2,24 0-1,-49 0 2,1 0-1,48 0 1,-49 0-9,1 0 8,-1 0 1,0 0-2,1 0 1,-1 0-1,25 0 2,0 0-2,24 0 1,25 0-1,-1 0 1,1 0-1,48 0 0,-72 0 1,-26 0-2,74 0 3,-24 0-2,0 0 1,-25 0 4,-24 0-4,48 0-5,-23 0 2,-26 0 3,50 0-2,24 0 2,0 0 1,49 0-1,24 25-2,25-1 2,-1-24-2,74 25 2,-171-25-1,0 0 2,0 24-1,-73-24 2,0 0-2,0 0-1,48 0 9,-72 0-7,24 0 2,-1 0-5,-23 0 1,48 0 2,0 0 2,-24 0-3,73 0-1,-49 0 1,25 0 0,48 0 0,-24 0-3,-24 0 5,0 0-9,-1 0 6,-48 0 1,-25 0 7,25 0 23,24 0-31,-24 0 1,-24 0-1,48 0 1,25-24-1,-50-1 0,1 25 2,-24 0-1,-1 0 1,0 0 18,25 0-13,0 0-6,24 0 0,0 0-1,25 0 1,24 0-1,0 0 0,25 0 1,23 0 3,-48-24-1,-24 24 1,48-25-10,-24 25 5,-48 0 7</inkml:trace>
    </iact:actionData>
  </iact:action>
  <iact:action type="add" startTime="134153">
    <iact:property name="dataType"/>
    <iact:actionData xml:id="d4">
      <inkml:trace xmlns:inkml="http://www.w3.org/2003/InkML" xml:id="stk4" contextRef="#ctx0" brushRef="#br0">23039 2956 0,'0'24'270,"0"1"-209,0-1-53,0 1 0,0-1-1,0 1 7,0-1-7,0 0 1,0 1 6,0-1 2,0 1 7,0-1-2,0 1-6,0-1-7,0 0 0,0 25 7,24 0-6,-24 0-2,0-25 6,0 25-5,0 0 7,0-24-7,0-1 7,0 0-6,0 1 41,0-1-42,0 25-1,0-24 1,0 48 1,0-24-2,0-25 1,24 1 0,-24-1 1,0 0 10,0 1 4,0 24 60,0-25-74,0 25 0,0 0 0,0 0 2,0-25-10,0 1 162,0-50 31,-24 1-185,0-25 5,24 24-3,0 1 1,-74 0-3,74-1 1,0 1-2,0-1 0,0 1-1,0-1 3,0 1-2,0-25 0,0 25-1,-24-1 2,0-24-2,24 1 1,0 23 8,0-24-9,0 0 5,0 25 42,0 0-44,0-1-1,0 1 2,0-25 41,0 0-45,0 25 31,0-1 69,24-48-99,-24 48-1,0 1 1,0-25-1,24 0 2,1 0-1,-25 25 1,0 0 0,0-25 43,0 24-36,0-24-7,0 1 4,0 23-4,0 1 7,0-1 42,0 1-49,0 97 266,0 0-266,0 50-1,24 48 1,1-25 0,-25-48-1,0 48 1,24-48-3,-24-73-3,0-1 7,0 0 115,0 1-117,0 24 0,0 0 0,0-1-1,0-23 1,0-1 0,0 1 0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7282">
    <iact:property name="dataType"/>
    <iact:actionData xml:id="d0">
      <inkml:trace xmlns:inkml="http://www.w3.org/2003/InkML" xml:id="stk0" contextRef="#ctx0" brushRef="#br0">8786 3640 0,'0'24'202,"0"1"-195,0-1 0,0 1 2,0 24-2,0-1 0,0 26 0,-25-50 1,25 49 0,0-24-1,-24 0 0,0 0 1,24 0 0,0 0-1,0 0 8,0-25 7,0 0-7,0 1-7,0-1 8,-25-24-10,25 25 10,0 24-2,-24-25-5,24 0-2,0 1 0,0-1 1,0 1-1,0-1 1,0 1-1,0-1 0,0 0 1,0 1 74,0-1-75,0 50 1,0-26 0,0 1 0,0 25-1,0-1 0,0 0 2,0-24-3,0 24 2,0-24-1,0 0 1,0-25-1,0-97 143,0 24-142,0 0-1,0 25 2,0 0-3,0-25 2,24 0 7,-24 0-8,0 25 1,0-1 15,0-24-22,0 25-1,0-49 7,-24 24 0,24 24 0,-25-48 1,25 49-1,0-1 1,-24 1 0,24-1-1,0 1 1,0-1-2,0-23 3,-24 48 5,-1-49-6,25 0-7,0 0 5,0 25 1,0-1 1,0-24 0,-24 0-1,24 25 8,0 0-8,-25-1 1,25 1 7,0-1 0,0 1-8,0-1 2,-24-23-3,24 23 3,0 1-2,0-1 76,0 1-77,0-1 235,0-23-234,0 23 24</inkml:trace>
    </iact:actionData>
  </iact:action>
  <iact:action type="add" startTime="26511">
    <iact:property name="dataType"/>
    <iact:actionData xml:id="d1">
      <inkml:trace xmlns:inkml="http://www.w3.org/2003/InkML" xml:id="stk1" contextRef="#ctx0" brushRef="#br0">1415 9552 0,'25'0'308,"-1"0"-300,1 0 7,-1 0-8,25 0 0,-25 0 1,25 0 0,-25 0-1,1-25 1,24 25-1,-25 0 1,1 0 14,-1 0 38,0 0-53,98 0 1,-73 0-1,0 0 1,73 0-1,-24 0 1,-74 0-1,25 0 1,-25 0-1,1 0 1</inkml:trace>
    </iact:actionData>
  </iact:action>
  <iact:action type="add" startTime="35541">
    <iact:property name="dataType"/>
    <iact:actionData xml:id="d2">
      <inkml:trace xmlns:inkml="http://www.w3.org/2003/InkML" xml:id="stk2" contextRef="#ctx0" brushRef="#br0">1074 16978 0,'0'-25'105,"0"1"-90,0 48 98,24 1-105,-24-1-1,25 0 1,-25 1-1,0 48 0,0-48 1,0 23 0,0-23 0,0 24-1,0-25 7,0 1-5,0-1 5,0 0 69,0 1-76,0 24 0,0 0 1,0-74 180,0-48-181,0 24 0,0 0 1,24 0 0,-24 0-1,24 1 7,1-1-13,-25 0 6,0 24 8,24 1-7,-24 0-1,0-1 8,0 1-7,0-25-1,0 24 1,0 1 7</inkml:trace>
    </iact:actionData>
  </iact:action>
  <iact:action type="add" startTime="56077">
    <iact:property name="dataType"/>
    <iact:actionData xml:id="d3">
      <inkml:trace xmlns:inkml="http://www.w3.org/2003/InkML" xml:id="stk3" contextRef="#ctx0" brushRef="#br0">22917 6938 0,'0'24'217,"0"1"-202,0-1 7,0 0-13,-25-24-3,25 25 9,0-1 23,0 1 14,0-1-29,0 1-16,0-1 23,0 0-22,0 1-1,-24-25 1,24 49-1,0-25 1,0 1-1,0-1 1,-25 0 0,25 1-1,-24-1 0,24 1 1,0-1-1,0 1 1,0-1-1,0 0 1,-24 1 7,24-1 7,0 1-7,0 24 8,0-25-15,-25 0-1,25 25 2,-24-24-3,24-1 1,0 1 9,0-1 7,-25-24-16,25-49 232,25-49-231,-25 50-1,73-99 8,-49 123-14,1-25 6,-25 24 1,0 1 6,0-1-4,0 1 42,24 24-46,-24-24 2,25-1-1,-25-24 1,48 25-1,-48-49 1,25-1-1,24 25 0,-49-24 1,24 24-1,-24 25 1,24-1 0,-24 50 96,0-1-96,0 1-1,25 97 1,-25-24-1,24-1 2,-24-23-3,0-1 3,0-24-3,25 24 2,-25 0-1,0 1 9,0 23-9,0-72 1,0 24-1,0-25 1,0 0 6,-25-24 69,-24 0-76,25-24 1,0 0 0,-1 24 7,25-25-8,0 1 1,0-1 14,0 1 9,0-74 200,0 25-223,0 48 0,-24-48-1,24 24 0,0 25 8</inkml:trace>
    </iact:actionData>
  </iact:action>
  <iact:action type="add" startTime="59961">
    <iact:property name="dataType"/>
    <iact:actionData xml:id="d4">
      <inkml:trace xmlns:inkml="http://www.w3.org/2003/InkML" xml:id="stk4" contextRef="#ctx0" brushRef="#br0">23161 14779 0,'0'25'255,"0"23"-239,0-23-2,0 24-6,0-25-1,0 1 1,0-1 0,0 0-1,0 1 1,0-1 6,0 1 9,0 24-16,0-25 1,0 0-1,0 1 1,0-1 7,0 1 1,0-50 133,0 1-119,0-25-15,0 25 0,0-1 1,0-48-10,0 48 2,0 1-1,-25-25 1,1 25 8,24-1-9,0 1 0,0-1 75,0 1-28,0 0-40,0-1-7,0-24 10,0 25-11,0 48 226,0 25-224,0-24 14,0-1-21,0 0 1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0563">
    <iact:property name="dataType"/>
    <iact:actionData xml:id="d0">
      <inkml:trace xmlns:inkml="http://www.w3.org/2003/InkML" xml:id="stk0" contextRef="#ctx0" brushRef="#br0">5442 3518 0,'25'0'1071,"-1"0"-913,1 0-150,23 0-1,1 0 1,-24 0-1,48 0 1,-24 0-1,-1 0 1,26 0-1,-50 0 0,0 0 1,1 0-1,-1 0 9,1 0-7,-1 0-4,25 0 4,-25 0-3,25 0 2,-25 0 0,50 0-1,23 0 0,1 0 2,0 0-2,48 0 0,0 24 2,-48-24-3,-25 0 4,25 0-4,-49 0 0,-1 0 2,1 0 0,-24 0 44,48 0-37,25 0-7,24 0-1,24 0 0,49 0 1,25 0 0,48 0-1,-48 0 0,0 0 1,-50 0-1,-72 0 1,-49 0-1,0 0 2,48 0 35,1 0-37,0 0 1,97 0 1,98 0-3,0 0 2,24 49 0,-24-49-1,-25 25 0,1-25 2,-123 0-3,-73 0 1,-48 0 1</inkml:trace>
    </iact:actionData>
  </iact:action>
  <iact:action type="add" startTime="17575">
    <iact:property name="dataType"/>
    <iact:actionData xml:id="d1">
      <inkml:trace xmlns:inkml="http://www.w3.org/2003/InkML" xml:id="stk1" contextRef="#ctx0" brushRef="#br0">14326 3225 0,'24'0'449,"1"0"-441,-1 0 30,25 0-31,-25 0 2,1 0-3,24 0 2,-1 0-1,1 0 1,0 24-1,0-24 1,-25 0-1,25 0 0,0 0 2,0 0-3,-1 0 4,26 0-5,-1 0 4,49 0-3,24 0 2,-48 0 0,24 0-1,-24 0 1,-1 0 0,25 0-1,-24 0 0,24 0 2,-73 0-3,-1 0 1,-23 0 8,-1 0 31,74 0-39,0 0 0,-50 0 1,50 0-1,-25 0 1,-24 0 0,-25-24-1</inkml:trace>
    </iact:actionData>
  </iact:action>
  <iact:action type="add" startTime="22600">
    <iact:property name="dataType"/>
    <iact:actionData xml:id="d2">
      <inkml:trace xmlns:inkml="http://www.w3.org/2003/InkML" xml:id="stk2" contextRef="#ctx0" brushRef="#br0">19939 3298 0,'24'0'1598,"1"0"-1589,24 0-3,0 0 1,24 0 0,0 0 0,0 24 2,-24-24-3,49 0 3,72 0-2,1 25 1,25-25 7,267 49-8,-194-49 0,-123 0 1,74-25 1,-123 25-2,1 0-1,-25 0 1,-24-24 2,-25 24-3,1-25 2,-1 25 0,74 0 112,-25 0-113,-24 0 1,0 0-1,0 0 1,-25 0-1</inkml:trace>
    </iact:actionData>
  </iact:action>
  <iact:action type="add" startTime="58563">
    <iact:property name="dataType"/>
    <iact:actionData xml:id="d3">
      <inkml:trace xmlns:inkml="http://www.w3.org/2003/InkML" xml:id="stk3" contextRef="#ctx0" brushRef="#br0">19890 11823 0,'25'0'502,"-1"0"-495,0 0 9,1 0-8,-1 0 6,1 0 46,-1 0-45,1 0-7,-1 0-1,0 0 128,25 0-127,0 0-1,0 0 0,0 0 1,-25 0 7,0 0 99,1 0-108,48 0 1,-49 0 1,25 0 0,24 0-1,-24 0 0,0 0 3,-25 0-2,1 0 4,-1 0 184,1 0-189,23 0 1,-23 0 6,-25 25-6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3:08:07.3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2766">
    <iact:property name="dataType"/>
    <iact:actionData xml:id="d0">
      <inkml:trace xmlns:inkml="http://www.w3.org/2003/InkML" xml:id="stk0" contextRef="#ctx0" brushRef="#br0">12837 10504 0,'25'0'675,"23"0"-660,-23 0 0,-1 0-8,1 0 46,23 0-46,74 0 1,-48 0-1,-1 0 1,49 0 0,-25 0 6,-23 0-13,-50 0 5,1 0 2,48 0 225,-24 0-226</inkml:trace>
    </iact:actionData>
  </iact:action>
  <iact:action type="add" startTime="91092">
    <iact:property name="dataType"/>
    <iact:actionData xml:id="d1">
      <inkml:trace xmlns:inkml="http://www.w3.org/2003/InkML" xml:id="stk1" contextRef="#ctx0" brushRef="#br0">13862 11481 0,'25'0'546,"23"0"-523,-23 0 202,-1 0-217,1 0 0,23 0-1,26 0 278,-50 0-278,0 0 173,25 0-172,-24 0-1,23-24 0,-23 24 1,-1 0 0,1 0 96,23 0-97,-23 0 2,-1 0-2,50 0 0,-50 0 0</inkml:trace>
    </iact:actionData>
  </iact:action>
  <iact:action type="add" startTime="103323">
    <iact:property name="dataType"/>
    <iact:actionData xml:id="d2">
      <inkml:trace xmlns:inkml="http://www.w3.org/2003/InkML" xml:id="stk2" contextRef="#ctx0" brushRef="#br0">16815 12996 0,'0'24'360,"0"1"-157,0-1-187,0 1 13,0 23 38,0 26-59,0-50 0,0 1-1,0-1 1,0 25-1,0-25 9,0 1 50,0-1-58,0 1 0,0 48-1,0-49 0,25 25 1,-25 0 0,0-25-1,0 25 0,24-24 1,-24-1-1,0 49 1,0-48 7,0-1 82,0 25-90,0 0 1,0 0 0,0 0-1,0-25 1,24 25-1,-24-25 1,0 1-1,0-1 1,0 25-1,0-24 8,0-1-7,25 0 7,-25 1 0,0-1-8,0 1 1,0-1 14,0 1 8,0-1-22,0 0-1,0 25 1,0-24 7,0-1 0,0 1 45,0-1-53,0 25 1,0 0-1,0-25 1,0 49 75,0-48-76,0-1 8</inkml:trace>
    </iact:actionData>
  </iact:action>
  <iact:action type="add" startTime="107577">
    <iact:property name="dataType"/>
    <iact:actionData xml:id="d3">
      <inkml:trace xmlns:inkml="http://www.w3.org/2003/InkML" xml:id="stk3" contextRef="#ctx0" brushRef="#br0">17181 16123 0,'0'48'277,"0"-23"-270,0-1 0,0 1 1,0-1 7,0 1 0,0-1-8,0 0 1,0 25-1,0-24 1,0 24 0,0 24-1,0-24 1,0 24-1,0 0 0,0-24 1,0-24 0,0-1-1,0 0 53,0 25-53,0 0 1,0 0-1,0 24 1,0-48-1,0-1 1,0 25-1,0-25 1,0 1-1,0-1 24,0 25 6,0-24-30,0 23 1,0 1-1,0-24 1,0 24-1,0 24 1,0-24 0,0 48 6,0-72 143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0:30:37.15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45752">
    <iact:property name="dataType"/>
    <iact:actionData xml:id="d0">
      <inkml:trace xmlns:inkml="http://www.w3.org/2003/InkML" xml:id="stk0" contextRef="#ctx0" brushRef="#br0">2831 9845 0,'0'24'60,"0"1"-53,0-1 91,0 0-83,0 25-15,0 0 7,0 0 1,0 0 0,0-25-1,0 1 0,0-1 1,0 1 7,0 23-1,24-23-6,-24 48 0,0 0 0,25-24-1,-25 49 0,0-49 1,0 24-1,0-24 1,24 24-1,-24-48 31,0-1-31,0 49 8,25 25-12,-25-49 2,0 24 2,0-48 1,0 48-1,0-49 1,24 25-1,-24 0 2,0 24-3,0-24 1,0-24 1,0-1 1,0 0 49,0 25-43,0-24 0,0-50 167,0 1-176,0-25 2,24 25 7,-24-25-13,0 0 3,0 24 3,0-23 0,0-1-1,0 0 1,0-24-1,0 48 0,0 1 8,0-1 67,0-24-74,0 1 0,0-1 0,-24 0-1,24-24 0,-24 48 1,24 1-1,0-49 1,0 24 74,0 0-74,0-24-1,0-1 1,0 25 0,-25-73-2,25 25 3,-24 23-2,24 99 225,0 24-224,0-25-1,0 0 1,0 50-1,0-25 0,0-1 2,0-23-3,0 24 2,0-25 0,0 25-1,0 0 0,0 0 1,0 0 0,0-25-1,0 0 1,0 1 8,0-1 42,0 50-49,0 48-2,0-74 0,0 1 1,0 0-1,0-24 1,0-1 97,0 0-97,0 25-2,0-24 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0:30:37.15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1666">
    <iact:property name="dataType"/>
    <iact:actionData xml:id="d0">
      <inkml:trace xmlns:inkml="http://www.w3.org/2003/InkML" xml:id="stk0" contextRef="#ctx0" brushRef="#br0">7419 2809 0,'25'0'96,"-1"0"18,49 0-107,-24 0 0,-25 0 0,25 0 1,-24 0-1,-1 0 9</inkml:trace>
    </iact:actionData>
  </iact:action>
  <iact:action type="add" startTime="33886">
    <iact:property name="dataType"/>
    <iact:actionData xml:id="d1">
      <inkml:trace xmlns:inkml="http://www.w3.org/2003/InkML" xml:id="stk1" contextRef="#ctx0" brushRef="#br0">8713 2883 0,'24'0'396,"0"0"-386,1 0 125,-1 0-24,1 0-96,-1 0-8,0 0 8,1 0-8,-1 0 32,1 0-18</inkml:trace>
    </iact:actionData>
  </iact:action>
  <iact:action type="add" startTime="35821">
    <iact:property name="dataType"/>
    <iact:actionData xml:id="d2">
      <inkml:trace xmlns:inkml="http://www.w3.org/2003/InkML" xml:id="stk2" contextRef="#ctx0" brushRef="#br0">9835 2956 0,'73'0'584,"-24"0"-573,-24 0-2,24 0 0,-25 0-8</inkml:trace>
    </iact:actionData>
  </iact:action>
  <iact:action type="add" startTime="38806">
    <iact:property name="dataType"/>
    <iact:actionData xml:id="d3">
      <inkml:trace xmlns:inkml="http://www.w3.org/2003/InkML" xml:id="stk3" contextRef="#ctx0" brushRef="#br0">11226 2907 0,'25'0'366,"-1"0"-351,25 0-7,0 0 0,0 0-1,-1 0 1,26 0 1,-50 0-3,0 0 2,1 25-2,72-25 108,-23 0-106,23 0 2,1 0-4,0 0 2,-1 0-2,-24 0 0,1 0 2,-50 0-1,98 0 158,0 0-157,-98 24-1,1-24 1,24 0 142,-25 0-143,1 0 136,-1 0-136,0 0 0,1 0 1,-1 0 0</inkml:trace>
    </iact:actionData>
  </iact:action>
  <iact:action type="add" startTime="42068">
    <iact:property name="dataType"/>
    <iact:actionData xml:id="d4">
      <inkml:trace xmlns:inkml="http://www.w3.org/2003/InkML" xml:id="stk4" contextRef="#ctx0" brushRef="#br0">6028 8013 0,'24'0'271,"25"0"-263,-24 0-2,23 0 3,26 0-2,-26 0 0,1 0 0,-24 0 0,-1 0 1,74 0 141,24 0-141,-25 0 0,99 0-1,-1 0 1,0 0-1,-48 0 1,-1 0 9,-97 0-9,-25 0 6,49 0 263,123 0-270,-50 0 1,-48 0 0,-49 0 0,-1 0 0,-23 0 1196,24 0-1194,-25 0-2,0 0 37,1 0-38,97-25 2,-73 25-3,24 0 1,0-24 1,-49 24-1,1 0 1,24 0-1,-25 0 1,-24-25-2,49 25 158,48 0-156,1 0 0,-49 0 0,0 0 2,-25 0 286</inkml:trace>
    </iact:actionData>
  </iact:action>
  <iact:action type="add" startTime="52598">
    <iact:property name="dataType"/>
    <iact:actionData xml:id="d5">
      <inkml:trace xmlns:inkml="http://www.w3.org/2003/InkML" xml:id="stk5" contextRef="#ctx0" brushRef="#br0">14204 2907 0,'24'0'377,"25"0"-370,0 0 1,48 0-1,1 0 2,-25 0-3,25 0 2,-25 0-1,-24 0 1,-25 0 0,1 0 64,48 0-63,73 0-2,-48 0 2,24 0-2,49 0 2,0 0-2,-49 0 0,-25 0 0,-23 0 1,-1-24 0,-49 24-1,25 0 58,0 0-56,24 0-2,122 0 0,49 0 1,0 24-1,25 25 1,-74-25-1,74-24 2,-50 0-2,1 0 2,-49 0-2,73 0 17</inkml:trace>
    </iact:actionData>
  </iact:action>
  <iact:action type="add" startTime="86461">
    <iact:property name="dataType"/>
    <iact:actionData xml:id="d6">
      <inkml:trace xmlns:inkml="http://www.w3.org/2003/InkML" xml:id="stk6" contextRef="#ctx0" brushRef="#br0">2685 10309 0,'24'0'240,"0"0"-226,1 0-5,24 0 5,-25 0 1,25 0 0,-25 0 8,1 0 6,48 0-19,-49 0 3,25 0-5,-25 0 6,1 0-5,-1 0-3</inkml:trace>
    </iact:actionData>
  </iact:action>
  <iact:action type="add" startTime="93399">
    <iact:property name="dataType"/>
    <iact:actionData xml:id="d7">
      <inkml:trace xmlns:inkml="http://www.w3.org/2003/InkML" xml:id="stk7" contextRef="#ctx0" brushRef="#br0">13057 10065 0,'24'0'232,"1"0"-224,23 0 0,1 0 0,0 0 0,-25 0-1,25 0 0,-24 0 2,-1 0-2,0 0 1,1 0-1,-1 0 111,1 0-118,-1 0 9,0 0-2,1 0 202,48 0-202,-48 0 1,-50 0 164,-24 0-157,25 0-8,-1 0 1,-23 0 0,23 0 7,1 0-8,-25 0 9,25 0 51,-25 0-59,24 0 1,1 0-3,-49 0 4,24 0-3,25 0 1</inkml:trace>
    </iact:actionData>
  </iact:action>
  <iact:action type="add" startTime="96137">
    <iact:property name="dataType"/>
    <iact:actionData xml:id="d8">
      <inkml:trace xmlns:inkml="http://www.w3.org/2003/InkML" xml:id="stk8" contextRef="#ctx0" brushRef="#br0">20159 10089 0,'24'0'359,"1"0"-334,-1 0-5,0 0 2,1 0-7,-25-24 0,24 24-7,1 0-1,-1 0 8,0 0 90,1 0-104,-1 0 8,1 0-2,23 0 9,-23 0-6,24 0-2,-25 0 1,25 0-8,-25 0 7,25 0 0</inkml:trace>
    </iact:actionData>
  </iact:action>
  <iact:action type="add" startTime="100749">
    <iact:property name="dataType"/>
    <iact:actionData xml:id="d9">
      <inkml:trace xmlns:inkml="http://www.w3.org/2003/InkML" xml:id="stk9" contextRef="#ctx0" brushRef="#br0">11861 11359 0,'-24'0'201,"-1"0"-184,1 0 0,-1 0 3,1 0 61,-1 0-80,-72 0 66,24 0-58,-1 0 1,1 0 2,0 0-12,24 0 14,49-24 279,49 24-281,73 0 141,-24 0-146,-1 0 1,50 0 1,-50 0-1,1 0 0,-49 0 1,-25 0-1,1 0 2,72 0 43,-24 0-45,-24 0 1,0 0-1,-25 0 1,25 0 0</inkml:trace>
    </iact:actionData>
  </iact:action>
  <iact:action type="add" startTime="127134">
    <iact:property name="dataType"/>
    <iact:actionData xml:id="d10">
      <inkml:trace xmlns:inkml="http://www.w3.org/2003/InkML" xml:id="stk10" contextRef="#ctx0" brushRef="#br0">13447 14364 0,'49'0'217,"49"0"-209,-25 0 1,-24 0-1,24 0 0,-49 0 0,1 0 1,-1 0 1,1 0 5,-1 0-6,25 0 0,0 0-1,-1 0 0,1 0 0,-24 0 0,-50 0 114,1 0-106,-1 0-3,1 0-3,0 0 1,-25 0 0,24 0-3,1 0 1,0 0 0,-1 0-2,1 0 2,-1 0-1,-23 0 137,23 0-134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07:43.20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7446">
    <iact:property name="dataType"/>
    <iact:actionData xml:id="d0">
      <inkml:trace xmlns:inkml="http://www.w3.org/2003/InkML" xml:id="stk0" contextRef="#ctx0" brushRef="#br0">7029 3567 0,'24'0'150,"25"0"-135,-25 0-7,25 0-1,0 0 1,0 0-1,-25 24 1</inkml:trace>
    </iact:actionData>
  </iact:action>
  <iact:action type="add" startTime="8760">
    <iact:property name="dataType"/>
    <iact:actionData xml:id="d1">
      <inkml:trace xmlns:inkml="http://www.w3.org/2003/InkML" xml:id="stk1" contextRef="#ctx0" brushRef="#br0">8176 3689 0,'24'0'127,"25"0"-120,0 0 0,0 0 1,-25 0 7</inkml:trace>
    </iact:actionData>
  </iact:action>
  <iact:action type="add" startTime="10335">
    <iact:property name="dataType"/>
    <iact:actionData xml:id="d2">
      <inkml:trace xmlns:inkml="http://www.w3.org/2003/InkML" xml:id="stk2" contextRef="#ctx0" brushRef="#br0">9445 3616 0,'24'0'194,"49"0"-187,98 0 1,-73 0-1,-1 0 1,50 0-1,-74 24 1,-48-24-1</inkml:trace>
    </iact:actionData>
  </iact:action>
  <iact:action type="add" startTime="12194">
    <iact:property name="dataType"/>
    <iact:actionData xml:id="d3">
      <inkml:trace xmlns:inkml="http://www.w3.org/2003/InkML" xml:id="stk3" contextRef="#ctx0" brushRef="#br0">11641 3664 0,'25'25'256,"-1"-25"-256,0 0 6,1 0 9,-1 0 68,50 0-76,-1 0 1,0 0-1,-24 0 1,-25 0 7</inkml:trace>
    </iact:actionData>
  </iact:action>
  <iact:action type="add" startTime="17744">
    <iact:property name="dataType"/>
    <iact:actionData xml:id="d4">
      <inkml:trace xmlns:inkml="http://www.w3.org/2003/InkML" xml:id="stk4" contextRef="#ctx0" brushRef="#br0">18206 3493 0,'25'0'203,"-1"25"-196,1-25 0,23 0 16,-23 0-20,-1 0 61,1 0-56,23 0-1,-23 0 9,24 0 89,-25 0-98</inkml:trace>
    </iact:actionData>
  </iact:action>
  <iact:action type="add" startTime="27022">
    <iact:property name="dataType"/>
    <iact:actionData xml:id="d5">
      <inkml:trace xmlns:inkml="http://www.w3.org/2003/InkML" xml:id="stk5" contextRef="#ctx0" brushRef="#br0">15180 6352 0,'24'0'338,"25"0"-331,-24 0 0,23 0 0,-23 0 9,24 0 156,-1 0-165,-23 0 2,24 0-3,-25 0 1,1 0 1</inkml:trace>
    </iact:actionData>
  </iact:action>
  <iact:action type="add" startTime="33960">
    <iact:property name="dataType"/>
    <iact:actionData xml:id="d6">
      <inkml:trace xmlns:inkml="http://www.w3.org/2003/InkML" xml:id="stk6" contextRef="#ctx0" brushRef="#br0">16010 8013 0,'24'0'202,"1"0"-188,-1 0-6,0 24 0,25-24-1,-24 0 1,23 0-1,-23 0 1,24 0-1,-25 0 0,0 0 77,1 0-78</inkml:trace>
    </iact:actionData>
  </iact:action>
  <iact:action type="add" startTime="36337">
    <iact:property name="dataType"/>
    <iact:actionData xml:id="d7">
      <inkml:trace xmlns:inkml="http://www.w3.org/2003/InkML" xml:id="stk7" contextRef="#ctx0" brushRef="#br0">15961 8965 0,'73'0'165,"0"0"-158,1-24 0,48-1 1,0 1 0,-25 24-1,-23-24 0,23 24 1,-24-25 0,-24 25-1,-49-24 2,25 24-3</inkml:trace>
    </iact:actionData>
  </iact:action>
  <iact:action type="add" startTime="41535">
    <iact:property name="dataType"/>
    <iact:actionData xml:id="d8">
      <inkml:trace xmlns:inkml="http://www.w3.org/2003/InkML" xml:id="stk8" contextRef="#ctx0" brushRef="#br0">8273 5179 0,'25'0'751,"-1"0"-744,1 0 0,-1 0-1,0 0 2,1 0 0,72 0 659,-48 0-659,0 0 142,24 0-128,0 0-22,1 24 3,96 1 2,-121-25 3,25 24-2,-50-24 2,0 0 59,1 0-59,24 0-1,-1 0 1,26 0 0,48 0-1,-49 0 1,-24 0-1,-25 0 1,0 0 105,25 0-106,-24 0 0,23 0 7,-23 0-11,-1 0 130,1 0-125,-1 0-1,0 0 353,1 0-353,24-24 1,-25 24 0,1 0-1,-1 0 68,0 0-73,25 0 4,-49-25 1</inkml:trace>
    </iact:actionData>
  </iact:action>
  <iact:action type="add" startTime="54030">
    <iact:property name="dataType"/>
    <iact:actionData xml:id="d9">
      <inkml:trace xmlns:inkml="http://www.w3.org/2003/InkML" xml:id="stk9" contextRef="#ctx0" brushRef="#br0">1928 11164 0,'0'-25'720,"49"-48"-578,-49 97 165,0 1-201,0-1-92,0 1 53,0-1-58,0 1-3,24-25 160,1 0-151,-25-25-8,24 25 1,-24-24 44,24-25-44,-24 24-1,25 1 1,-25 0 7,0-25 44,0 0-35,0 25-23,0 48 200,0 0-186,0 1 82</inkml:trace>
    </iact:actionData>
  </iact:action>
  <iact:action type="add" startTime="70005">
    <iact:property name="dataType"/>
    <iact:actionData xml:id="d10">
      <inkml:trace xmlns:inkml="http://www.w3.org/2003/InkML" xml:id="stk10" contextRef="#ctx0" brushRef="#br0">2026 12190 0,'0'24'262,"0"1"-255,0-1 1,0 0-1,0 1 1,0-1 8,0-73 305,0 25-306,0-25-7,0 25 7,0-1 90,0-97-97,-49 24-1,49 25 1,-25 24-1,25 74 233,0-1-233,0 25 1,0 0 0,0-25 0,0 1-2,0-1 2</inkml:trace>
    </iact:actionData>
  </iact:action>
  <iact:action type="add" startTime="83655">
    <iact:property name="dataType"/>
    <iact:actionData xml:id="d11">
      <inkml:trace xmlns:inkml="http://www.w3.org/2003/InkML" xml:id="stk11" contextRef="#ctx0" brushRef="#br0">2538 13387 0,'24'24'202,"25"-24"-195,-24 0 1,-1 0-1,1 0 1,-1 0-1,0 0 1,1 0-1,-1 0 46,25 0-46,0 0 1,0 0-1,24 0 1,0 0-1,0 0 2,-48 0-2,-1 0 8,0 0-8,1 0 0,-1 0 1,1 0-1,23 0 1,26 25 0,-50-25-1,49 0 0,-24 0 1,-24 0-1,23 0 1,-23 0 7,-1 0 37,49 0-45,1 0 1,-1 0 0,0 0 0,0 0-1,-24 0 1,-25 0-1,1 0 0,24 0 84,24 0-84,24 0 1,-23 0-2,23 0 2,-23 0 0,48 0 1,-49 0-3,-24 0 2,-25 0-1,25 0 0,-25 0 68,25 0-68,24 0 1,-24 0-1,24 0 1,25 0 0,-25 0 0,-24 0 0,-25 0-2,1 0 62,24 0-61,24 0 1,-49 0 7,49 0-8,1 0-5,-1 0 5,-49 0-1,25 0 2,0 0 0,-25 0 6,1 0-6,-1 0 0,0 0-1,25 0 0,-24 0 1,48 0-1,-24 0 2,24 0-3,25 0 2,-25 0-1,-24 0 1,-1 0-1,-23 0 1,-1 0-1,1 0 61,72 0-61,1 0 1,-1 0-1,74 0 1,0 0-1,-49 0 1,-49 0-1,25 0 1,-74 0-1,1 0 1,-1 0 82,25 0-83,24 0 1,-24 0-1,24 0 1,-24 0-1,-25 0 1,1 0-1</inkml:trace>
    </iact:actionData>
  </iact:action>
  <iact:action type="add" startTime="110280">
    <iact:property name="dataType"/>
    <iact:actionData xml:id="d12">
      <inkml:trace xmlns:inkml="http://www.w3.org/2003/InkML" xml:id="stk12" contextRef="#ctx0" brushRef="#br0">17474 14804 0,'73'0'165,"-24"0"-158,0 0 1,24 0 0,-24-25-2,24 25 2,-24 0 0,0-24-1,0 24 1,-25 0 0,25 0-1</inkml:trace>
    </iact:actionData>
  </iact:action>
  <iact:action type="add" startTime="112118">
    <iact:property name="dataType"/>
    <iact:actionData xml:id="d13">
      <inkml:trace xmlns:inkml="http://www.w3.org/2003/InkML" xml:id="stk13" contextRef="#ctx0" brushRef="#br0">22233 14779 0,'25'0'382,"23"25"-374,1-1-1,73-24 0,-49 24 1,98-24-1,-49 0 1,49 0 0,0 25-1,24-25 0,0 0 1,-24 0 0,-49 0-1,49 24 0,-49-24 0,25 0 2,-50 0-2,1 0 0,-1 0 0,50 0 2,-98 0-2,0 0 0,-25-24 1,0 24-1,1 0 1,-1 0 15,1 0-16,-1 0 8,0 0 38,1 0 14,-25-25-59,24 25-2,1-24 2,23 24 0,26-24-1,-26-1 8,-23 1 0,24 24-7</inkml:trace>
    </iact:actionData>
  </iact:action>
  <iact:action type="add" startTime="115839">
    <iact:property name="dataType"/>
    <iact:actionData xml:id="d14">
      <inkml:trace xmlns:inkml="http://www.w3.org/2003/InkML" xml:id="stk14" contextRef="#ctx0" brushRef="#br0">3246 16098 0,'24'0'201,"25"-24"-194,0 24 1,-25 0-1,1 0 1,-1 0 0,0 0 7,1 0-1,-1 0 16,1-25-22,-1 25-1,25 0 1,0 0-1,-25 0 1,1-24 0,-1 24 6,74 0 77,-50 0-84,26 0 0,-1 0 0,-24 0 1,-1 0 0,-23 0-1,-1 0 113,98 0-113,-49 0 1,50 0 0,-26 0-1,50 0 1,-50 0-1,1 0 0,-74 0 1,1 0 165</inkml:trace>
    </iact:actionData>
  </iact:action>
  <iact:action type="add" startTime="121635">
    <iact:property name="dataType"/>
    <iact:actionData xml:id="d15">
      <inkml:trace xmlns:inkml="http://www.w3.org/2003/InkML" xml:id="stk15" contextRef="#ctx0" brushRef="#br0">6980 15927 0,'24'0'263,"1"25"-256,23-25 1,1 0-1,24 0 0,1 24 1,-1-24 0,0 24-2,98-24 3,-73 0-2,72 25 0,-48-25 2,49 0-3,0 0 2,-49 0-1,25 0 1,-99 0-1,26 0 1,23 0-1,-48 0 1,-25 0-1,50-25 1,-26 25 0,26-24-1,-1 24 0,-24 0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07:43.20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0312">
    <iact:property name="dataType"/>
    <iact:actionData xml:id="d0">
      <inkml:trace xmlns:inkml="http://www.w3.org/2003/InkML" xml:id="stk0" contextRef="#ctx0" brushRef="#br0">8664 3933 0,'24'0'112,"25"0"-104,24 25-1,-24-25 0,24 0 0,25 0 2,-25 0-2,49 24 1,25-24-1,-74 0 0,0 0 2,0 0-2,-48 0 0,23 0 0,-23 24 1,-1-24 0</inkml:trace>
    </iact:actionData>
  </iact:action>
  <iact:action type="add" startTime="11774">
    <iact:property name="dataType"/>
    <iact:actionData xml:id="d1">
      <inkml:trace xmlns:inkml="http://www.w3.org/2003/InkML" xml:id="stk1" contextRef="#ctx0" brushRef="#br0">16718 3713 0,'24'0'180,"25"0"-172,24 0-1,73 0 0,-24 25 1,25-25-1,-25 0 1,-24 0-1,-25 24 0,-24-24 2</inkml:trace>
    </iact:actionData>
  </iact:action>
  <iact:action type="add" startTime="13214">
    <iact:property name="dataType"/>
    <iact:actionData xml:id="d2">
      <inkml:trace xmlns:inkml="http://www.w3.org/2003/InkML" xml:id="stk2" contextRef="#ctx0" brushRef="#br0">22209 3616 0,'24'0'277,"25"24"-269,49-24-1,-25 0 0,-24 0 1,48 24 0,-24-24 0,1 0-1,23 0 1,1 0-1,-25 0 0,0 0 1,1 0-1,-26 0 1,-23 0-1,-1 0 1</inkml:trace>
    </iact:actionData>
  </iact:action>
  <iact:action type="add" startTime="18787">
    <iact:property name="dataType"/>
    <iact:actionData xml:id="d3">
      <inkml:trace xmlns:inkml="http://www.w3.org/2003/InkML" xml:id="stk3" contextRef="#ctx0" brushRef="#br0">10836 6620 0,'49'0'194,"-25"0"-186,25 0-1,-25 0 8,50 25-13,-26-25 4,-23 0 9,-1 0-15,25 0 8,0 0-1,24 0 1,-24 24-1,0-24 0,-25 0 1,25 0-1,-25 0 0</inkml:trace>
    </iact:actionData>
  </iact:action>
  <iact:action type="add" startTime="25859">
    <iact:property name="dataType"/>
    <iact:actionData xml:id="d4">
      <inkml:trace xmlns:inkml="http://www.w3.org/2003/InkML" xml:id="stk4" contextRef="#ctx0" brushRef="#br0">8957 8184 0,'48'0'240,"26"0"-238,-1 0 3,-24 0 4,0 0-2,-1 0 0,-23 0 83,48 0-82,0 0-1,-48 0 1,-1 0-1</inkml:trace>
    </iact:actionData>
  </iact:action>
  <iact:action type="add" startTime="29856">
    <iact:property name="dataType"/>
    <iact:actionData xml:id="d5">
      <inkml:trace xmlns:inkml="http://www.w3.org/2003/InkML" xml:id="stk5" contextRef="#ctx0" brushRef="#br0">17767 8135 0,'98'0'180,"-25"0"-172,49 24 0,-49-24-1,-24 0 1,0 25-2,0-25 4,-25 0-4,0 0 1</inkml:trace>
    </iact:actionData>
  </iact:action>
  <iact:action type="add" startTime="33660">
    <iact:property name="dataType"/>
    <iact:actionData xml:id="d6">
      <inkml:trace xmlns:inkml="http://www.w3.org/2003/InkML" xml:id="stk6" contextRef="#ctx0" brushRef="#br0">5808 8843 0,'122'0'262,"74"0"-255,-74 0 1,49 0-1,-1 0 1,-121 0-1,-24 0 1</inkml:trace>
    </iact:actionData>
  </iact:action>
  <iact:action type="add" startTime="55245">
    <iact:property name="dataType"/>
    <iact:actionData xml:id="d7">
      <inkml:trace xmlns:inkml="http://www.w3.org/2003/InkML" xml:id="stk7" contextRef="#ctx0" brushRef="#br0">9591 11115 0,'25'0'158,"23"0"-144,1 0-7,49 0 1,-25 0-1,49 0 1,-24 0-1,-1 0 1,1 0-1,0 0 2,-50 0-2,1 0 0,0 0 0,-25 0 9,1-25-9,24 25 0,24-24 1,-24 24 0,48-24-1,25 24 0,25-25 1,-50 1-1,-23-1 1,-1 25-1</inkml:trace>
    </iact:actionData>
  </iact:action>
  <iact:action type="add" startTime="56872">
    <iact:property name="dataType"/>
    <iact:actionData xml:id="d8">
      <inkml:trace xmlns:inkml="http://www.w3.org/2003/InkML" xml:id="stk8" contextRef="#ctx0" brushRef="#br0">6394 11261 0,'25'0'74,"-1"0"-66,0 0 7,25 0-6,24 0-3,-24 0 1,73 0 1,-97 0 0,48 0-1,24 0 0,1 0 2,-25 0-3,-24 0 2,0 0-1,-25 0 9</inkml:trace>
    </iact:actionData>
  </iact:action>
  <iact:action type="add" startTime="86288">
    <iact:property name="dataType"/>
    <iact:actionData xml:id="d9">
      <inkml:trace xmlns:inkml="http://www.w3.org/2003/InkML" xml:id="stk9" contextRef="#ctx0" brushRef="#br0">13887 14217 0,'24'0'157,"25"0"-150,0 0 1,48 0-1,-24 0 1,49 0-1,49 0 0,-24 0 1,48 0 0,-49 0-1,25 0 0,-49 0 1,49 25-1,-49-25 2,0 0-2,-24 0 1,-25 0-1,-24 0 0,0 0 8,-1 0-7,26 0-1,-1 0 1,-24 0-1,73 0 2,0 0-2,24 0 1,-73 0-2,-48 0 2</inkml:trace>
    </iact:actionData>
  </iact:action>
  <iact:action type="add" startTime="91035">
    <iact:property name="dataType"/>
    <iact:actionData xml:id="d10">
      <inkml:trace xmlns:inkml="http://www.w3.org/2003/InkML" xml:id="stk10" contextRef="#ctx0" brushRef="#br0">2245 15439 0,'49'0'293,"-25"0"-286,1 0 0,24 0 1,-25 0-1,0 0 121,25 0-121,-24 0 8</inkml:trace>
    </iact:actionData>
  </iact:action>
  <iact:action type="add" startTime="92482">
    <iact:property name="dataType"/>
    <iact:actionData xml:id="d11">
      <inkml:trace xmlns:inkml="http://www.w3.org/2003/InkML" xml:id="stk11" contextRef="#ctx0" brushRef="#br0">3417 15439 0,'24'0'195,"0"0"-191,25 0 0,-24 0 3,24 0 1,-25 0-1,25 0 1,-25 0 7,1 0-13,-1 0 40,0 0-34,1 0-1,-1 0 2,25 0-3,-25 0 2,1 0-1</inkml:trace>
    </iact:actionData>
  </iact:action>
  <iact:action type="add" startTime="94215">
    <iact:property name="dataType"/>
    <iact:actionData xml:id="d12">
      <inkml:trace xmlns:inkml="http://www.w3.org/2003/InkML" xml:id="stk12" contextRef="#ctx0" brushRef="#br0">5491 15414 0,'25'0'142,"-1"0"-126,25 0-10,0 0 2,48 0-1,-24 0 1,49 0-1,25 0 5,-25 0-9,24 0 6,-24 0-3,25 0 2,-74-24-1,-49 24 1</inkml:trace>
    </iact:actionData>
  </iact:action>
  <iact:action type="add" startTime="99075">
    <iact:property name="dataType"/>
    <iact:actionData xml:id="d13">
      <inkml:trace xmlns:inkml="http://www.w3.org/2003/InkML" xml:id="stk13" contextRef="#ctx0" brushRef="#br0">6126 16855 0,'24'0'472,"0"0"-457,1 0-7,-1 0 7,25 0-8,0 0 1,-25 0-1,1 0 0,-1 0 1,49 0 105,1 0-106,-50 0 0,25 0 1,0 0 0,-25 0 6,0 0 1,1 0-7,-1 0 7,1 0-6,23 0 4,-23 0 4,-1 0-11,1 0 1,-1 0 1,0 0 0,50 0-1,-1 0 0,0 0 1,-24 0 0,0 0 7,24 0-14,-24 0 7,-25 0 72,25 0-72,0 0-1,-25 0 1,1 0 0,-1 0 524,220-24-524,-122 24-1,49-24 0,-25-1 1,-48 25 0,0-24 0,-25 24-1,-49 0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07:43.20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5456">
    <iact:property name="dataType"/>
    <iact:actionData xml:id="d0">
      <inkml:trace xmlns:inkml="http://www.w3.org/2003/InkML" xml:id="stk0" contextRef="#ctx0" brushRef="#br0">10616 2883 0,'25'0'104,"-1"0"-96,25 0-1,-25 0 2,1 0-3,-1 0 9,25 0 60</inkml:trace>
    </iact:actionData>
  </iact:action>
  <iact:action type="add" startTime="16513">
    <iact:property name="dataType"/>
    <iact:actionData xml:id="d1">
      <inkml:trace xmlns:inkml="http://www.w3.org/2003/InkML" xml:id="stk1" contextRef="#ctx0" brushRef="#br0">11690 2834 0,'24'0'210,"1"0"-202,-1 0 29,25 0-30,-24 0 2,-1 0-3,-24-25 10</inkml:trace>
    </iact:actionData>
  </iact:action>
  <iact:action type="add" startTime="17848">
    <iact:property name="dataType"/>
    <iact:actionData xml:id="d2">
      <inkml:trace xmlns:inkml="http://www.w3.org/2003/InkML" xml:id="stk2" contextRef="#ctx0" brushRef="#br0">12520 2785 0,'0'-24'172,"49"24"-164,-1 0 0,-23 0 0,-1 0-1,25 0 1,-24 0 6,-1 0 1</inkml:trace>
    </iact:actionData>
  </iact:action>
  <iact:action type="add" startTime="21501">
    <iact:property name="dataType"/>
    <iact:actionData xml:id="d3">
      <inkml:trace xmlns:inkml="http://www.w3.org/2003/InkML" xml:id="stk3" contextRef="#ctx0" brushRef="#br0">13813 2883 0,'25'0'180,"-25"24"-173,24 1 0,1-25 1,-1 0-1,0 0 2,1 0-2,-1 0 0,1 0 0,-1 0 2,49 0-2,-24 0 0,-25 0 0,1 0 1</inkml:trace>
    </iact:actionData>
  </iact:action>
  <iact:action type="add" startTime="22769">
    <iact:property name="dataType"/>
    <iact:actionData xml:id="d4">
      <inkml:trace xmlns:inkml="http://www.w3.org/2003/InkML" xml:id="stk4" contextRef="#ctx0" brushRef="#br0">15180 2980 0,'24'0'239,"1"0"-232,-1 0 1,1 0 29,-1 0-22,0 0 8,1 0-15,-1 0 58,25 0-58,-25 0 0,1 0-1,-1 0 1</inkml:trace>
    </iact:actionData>
  </iact:action>
  <iact:action type="add" startTime="26450">
    <iact:property name="dataType"/>
    <iact:actionData xml:id="d5">
      <inkml:trace xmlns:inkml="http://www.w3.org/2003/InkML" xml:id="stk5" contextRef="#ctx0" brushRef="#br0">17206 2932 0,'24'0'570,"0"0"-554,1 0-9,-1 0 31,1 0-24,-1 0-5,1 0-2,-1 0 22,0 0-29,1 0 3,-1 0 2,1 0 10,-1 0 0,0 0-7,1 0 14,-1 0 67,1 0-81,-1 0-1,0 0 1,50 0 0,-50 0-1,0 0 2,1 0 5</inkml:trace>
    </iact:actionData>
  </iact:action>
  <iact:action type="add" startTime="30665">
    <iact:property name="dataType"/>
    <iact:actionData xml:id="d6">
      <inkml:trace xmlns:inkml="http://www.w3.org/2003/InkML" xml:id="stk6" contextRef="#ctx0" brushRef="#br0">19939 2932 0,'24'0'240,"1"0"-224,24 0-2,-25 0-6,25 0 7,-25 0-7,1 0-1,-1 0 2,1 0-2,-1 0-1,25 0 2,-25 0 6,1 0-6,-1 0-1,0 0 68,25 0-59,49 0-7,-49 0-1,-25 0-1,0 0 6</inkml:trace>
    </iact:actionData>
  </iact:action>
  <iact:action type="add" startTime="33733">
    <iact:property name="dataType"/>
    <iact:actionData xml:id="d7">
      <inkml:trace xmlns:inkml="http://www.w3.org/2003/InkML" xml:id="stk7" contextRef="#ctx0" brushRef="#br0">23649 3054 0,'24'0'577,"1"0"-554,-1 0 21,0 0 137,1 0-166,-1 0-8,1 0 211,-1 0-203,0 0 0,1 0 181</inkml:trace>
    </iact:actionData>
  </iact:action>
  <iact:action type="add" startTime="42238">
    <iact:property name="dataType"/>
    <iact:actionData xml:id="d8">
      <inkml:trace xmlns:inkml="http://www.w3.org/2003/InkML" xml:id="stk8" contextRef="#ctx0" brushRef="#br0">2611 5228 0,'25'0'292,"-1"0"-284,49 0 82,-24 0-73,-24 0-10,-1 0 254,49 0-254,-48 0 2,-1 0 282,49 0-281,0 0-5,-48 0 183,-1 0-181,25 0 1,0 0-1,0 0 1,-1 0 0,-23 0 8,24 0 97,-1 0-108,1 0 3,-24 0 1,-1 0-4,1 0 4,-1 0 133,74 0-133,-74 0-3,0 0 3,1 24-3,-1-24 3,1 0 177,-1 0-179,25 0 1,0 0 8,-1 0-16,-23 0 6,24 0 100,24 0-98,-24 0-2,-1 0 5,-23 0-7,-1 0 5,74 0 110,-74 0-112,1 0 1,24 0 0,-25 0 8,0 0 50,50 0-58,-26 0-1,1 0 10,-24 0-4</inkml:trace>
    </iact:actionData>
  </iact:action>
  <iact:action type="add" startTime="49911">
    <iact:property name="dataType"/>
    <iact:actionData xml:id="d9">
      <inkml:trace xmlns:inkml="http://www.w3.org/2003/InkML" xml:id="stk9" contextRef="#ctx0" brushRef="#br0">5833 5448 0,'73'0'285,"-49"0"-278,50 0 2,-26 24-3,50-24 3,0 0-2,-1 0-1,-48 0 4,0 0-5,0 0 10,-25 0-12,1 0 54,48 0-49,0 0 0,25 0-1,24 25 1,0-25-1,0 0 1,0 0-1,-49 0 0,-24 24 1,-25-24 0,1 0-1,-1 0 84,25 0-85,48 0 2,-48 0-1,24 0 2,25 0-2,-49 0 0,24 0 0,-24 0 1,-25 0-1,1 0 0,-1 0 1,0 0 8,1 0-2,24 0-6,0 0-1,-1 0 1,1 0 0,24 0-1,-24 0 0,24 24 1,1-24-1,-1 0 2,0 0-3,-49 0 2,50 0 0,-1 0-1,0 0 0,-49 0 2,50 0-3,-50 0 3,1 0 5,23 0 38,-23 0-44,24 0-1,-25 0 3,25 0-5,0 0 4,-25 0-2,0 0 0,1 0 53,24 0-53,-25 0 1,0 0-1,1 0 1</inkml:trace>
    </iact:actionData>
  </iact:action>
  <iact:action type="add" startTime="62916">
    <iact:property name="dataType"/>
    <iact:actionData xml:id="d10">
      <inkml:trace xmlns:inkml="http://www.w3.org/2003/InkML" xml:id="stk10" contextRef="#ctx0" brushRef="#br0">927 12043 0,'0'49'76,"0"0"-70,0 0 4,0 0-4,0 73 2,0 0-1,0-24 4,0-1-5,0 1 0,0 24 0,0-24 3,0 24-3,0-49 3,0 25-3,0-49 6,0 24-7,0-24 0,0-25 3,0 50 1,0 23-1,0-48-3,0-24 5,0 48-5,0-24 6,0 24-5,0 0 0,0 1 4,0 23-5,0-23 2,0-25 2,0 24-3,0 0 4,0-24-3,0-25-1,0 25 4</inkml:trace>
    </iact:actionData>
  </iact:action>
  <iact:action type="add" startTime="74968">
    <iact:property name="dataType"/>
    <iact:actionData xml:id="d11">
      <inkml:trace xmlns:inkml="http://www.w3.org/2003/InkML" xml:id="stk11" contextRef="#ctx0" brushRef="#br0">21501 11945 0,'0'25'90,"0"-1"-75,0 1 1,0-1-9,0 1 0,0-1 2,0 0-2,0 1 2,0 48-2,0 0 1,0-48-3,0 48 3,0 0-1,0-24 1,0 0 0,0 0-1,0 0 2,0-25 5,0 1 0,0-1 1,0 25 0,0 0-7,0 0 7,0 0-8,0-25 0,0 0 8,0 1-7,0 24 52,0 0-52,0-1 1,0-23-3,0-1 281,0 25-282,0-24 3</inkml:trace>
    </iact:actionData>
  </iact:action>
  <iact:action type="add" startTime="78854">
    <iact:property name="dataType"/>
    <iact:actionData xml:id="d12">
      <inkml:trace xmlns:inkml="http://www.w3.org/2003/InkML" xml:id="stk12" contextRef="#ctx0" brushRef="#br0">20696 15927 0,'24'0'337,"49"-24"-329,-24 24-1,24 0 1,25-25-2,-25 25 5,-24 0-6,-25 0 2,1 0 1,-1 0 0,49 0 52,1 0-53,-1 0 0,73 0 1,-73 0 7,25 0-15,-25 25 8,-48-25-1,-1 0 1,1 0 0,-1 0 35,74 0-35,-1 24 1,-24-24-3,98 25 2,0-1-1,-25 25 1,50-25-1,-25 1 1,24-1-1,-73 1 3,24-1-4,-73-24 1,-48 0 0,-1 0 45,1 0-44,-1 0 1,1 0-2,48 0 2,0 0-3,0 0 1,0 0 1,25 0-1,0 0 0,-25 0 1,0 0 0,0 0 0,-24 0 0,0 0-2,24 0 1,-49 0 0,25 0 1,-24 0 1,-1 0-2,1 0 0,23-24 10,-23 24-12,24 0 3,-1 0 8,-23 0-10,-1-25 3,25 25-3,-25-24 2,1 24 0,24 0 0,-1-25 8,-23 25-11,-1-24 3,25 24-1,0 0 10,-25-25-11,1 25 1,-1 0 2,25 0 245,-25 0-247,1 0 8,-1 0-12,0 0 4,1 0-2</inkml:trace>
    </iact:actionData>
  </iact:action>
  <iact:action type="add" startTime="90622">
    <iact:property name="dataType"/>
    <iact:actionData xml:id="d13">
      <inkml:trace xmlns:inkml="http://www.w3.org/2003/InkML" xml:id="stk13" contextRef="#ctx0" brushRef="#br0">8029 18736 0,'25'0'156,"23"0"-148,26-24-1,23 24 1,50 0 0,-25 0-1,24 0 2,1 0-3,-50 0 1,-24 0 1,1 0 1,-1 0-3,-49 0 1,1 0 1,-1 0 0,1 0 1,-1 0-4,25 0 3,0 0 1,24 0-2,-24 0-1,-1 0 1,-23 0 3,24 0-3,-1 0 0,-23 0 0,24 0 2,-1 0-2,-23 0 2,48 0-4,-24 0 2,0 0 2,-25 0 5,1 0-13,48 0 6,-24 0 1,-1 0-1,1 24 2,0-24-4,24 0 3,-48 0 0,48 0-1,-24 0 2,-25 0-2,0 0 0,25 0 0</inkml:trace>
    </iact:actionData>
  </iact:action>
  <iact:action type="add" startTime="127717">
    <iact:property name="dataType"/>
    <iact:actionData xml:id="d14">
      <inkml:trace xmlns:inkml="http://www.w3.org/2003/InkML" xml:id="stk14" contextRef="#ctx0" brushRef="#br0">21989 17784 0,'25'0'197,"23"0"-191,1 0 0,0 0 2,0 0-1,-25 0 1,25 0-1,-25 0 1,50 0-1,-50 0 1,25 0-1,-25 0 1,25 0-1,24 0 1,0 24-1,1-24 0,-25 0 1</inkml:trace>
    </iact:actionData>
  </iact:action>
  <iact:action type="add" startTime="129156">
    <iact:property name="dataType"/>
    <iact:actionData xml:id="d15">
      <inkml:trace xmlns:inkml="http://www.w3.org/2003/InkML" xml:id="stk15" contextRef="#ctx0" brushRef="#br0">24967 17686 0,'24'0'232,"0"0"-223,1 0-2,48 0 0,0 0 8,0 0-14,74 0 6,-25 0 1,-24 0-1,-1 0 1,-24 0-1,-24 0 2,-24 0-2,-1 0-1</inkml:trace>
    </iact:actionData>
  </iact:action>
  <iact:action type="add" startTime="145777">
    <iact:property name="dataType"/>
    <iact:actionData xml:id="d16">
      <inkml:trace xmlns:inkml="http://www.w3.org/2003/InkML" xml:id="stk16" contextRef="#ctx0" brushRef="#br0">4442 10968 0,'24'0'316,"1"0"-310,-1 0 1,0 0 2,1 0-2,24 0 3,-25 0-6,0 0 7,1 0-7,24 0 4,-1 0 1,26 0-1,-1 0-3,-24 0 3,-25 0 1,49 0 0,-24 0-2,0 0-2,0 0 62,-1 25-59,1-25-1,-24 0 1,-1 0 14,1 0-14</inkml:trace>
    </iact:actionData>
  </iact:action>
  <iact:action type="add" startTime="147427">
    <iact:property name="dataType"/>
    <iact:actionData xml:id="d17">
      <inkml:trace xmlns:inkml="http://www.w3.org/2003/InkML" xml:id="stk17" contextRef="#ctx0" brushRef="#br0">7517 11066 0,'73'0'202,"0"0"-195,-24 0 1,0 0-1,-25 0 1,1 0-1,-1 0 93,0 0-95,25 0 3,24 0 1,1-24 1,23 24-6,-72 0 4,-1 0-2,1 0 2</inkml:trace>
    </iact:actionData>
  </iact:action>
  <iact:action type="add" startTime="154455">
    <iact:property name="dataType"/>
    <iact:actionData xml:id="d18">
      <inkml:trace xmlns:inkml="http://www.w3.org/2003/InkML" xml:id="stk18" contextRef="#ctx0" brushRef="#br0">18109 10431 0,'0'24'201,"0"1"-185,24-25-1,-24 24-8,0 1 0,0-1 1,24 1 7,-24-1-8,0 0 121,0 1-113,0-1-8,0 1 1,0 24-1,0-25 2,0 0-2,0 1 0,0-1 1,0 1-1,0-1 38,0 1-30,0-1 60,0 0-68,0 1 8,25-25-7,-25 24-1,0 25 10,0-25-11,0 1 2,0-1-1,0 1 1,0-1-1,0 1 4,0-1-4,0 0-1,0 1 127,0-1-109</inkml:trace>
    </iact:actionData>
  </iact:action>
  <iact:action type="add" startTime="160530">
    <iact:property name="dataType"/>
    <iact:actionData xml:id="d19">
      <inkml:trace xmlns:inkml="http://www.w3.org/2003/InkML" xml:id="stk19" contextRef="#ctx0" brushRef="#br0">16742 12190 0,'0'24'277,"0"1"-255,0-1-14,24-24 0,-24 24-1,0 1 8,0-1 0,0 1-8,0-1 1,0 1 60,0-1-54,0 0 2,0 1 28,0-1-29,0 1 197,0-1-169,0 1-28,0-50 181,0 1-190,0-1 2,0 1 0,0-1-1,0 1 8,0 0 30,0-1-30,0 1-7,0-1 6,0 1 24,0-1 15,0 1-45,0 0-1,0-1 128</inkml:trace>
    </iact:actionData>
  </iact:action>
  <iact:action type="add" startTime="165909">
    <iact:property name="dataType"/>
    <iact:actionData xml:id="d20">
      <inkml:trace xmlns:inkml="http://www.w3.org/2003/InkML" xml:id="stk20" contextRef="#ctx0" brushRef="#br0">25015 11042 0,'25'0'103,"-1"0"-95,1 0-1,23 0 1,-23 0 1,24 0-3,-1 0 1,26 0 0,-1 0 3,24 0-5,-23 0 3,48 0 1,-25 0-4,25 0 4,-48 0 0,-1 0-3,-49 0 3,25 0-2</inkml:trace>
    </iact:actionData>
  </iact:action>
  <iact:action type="add" startTime="168945">
    <iact:property name="dataType"/>
    <iact:actionData xml:id="d21">
      <inkml:trace xmlns:inkml="http://www.w3.org/2003/InkML" xml:id="stk21" contextRef="#ctx0" brushRef="#br0">13838 14095 0,'24'0'217,"1"0"-209,-1 0-2,0 0 2,25 0 0,49 0 3,-1 0-6,-23 0 1,23 0 2,1 0-1,-25 0 1,-48 0-1,-1 0 3,0 0-5,1 0 25,24 0-15,-1 0-7,26 0 0,48 0 0,146 0 7,-146 0-9,0 0 9,0 0-13,0 0 6,-49 0-3,74 0 4,-98 0-3,24 0 4,-24 0 3,-1 0-13,50 0 7,-49 0 1,48 0-1,99 0 1,-99 0 0,123 0 0,-74 25-1,-48-25 0,0 24 0,-50-24 1,26 0 0,-1 0 0,-49 0-2,25 0 9,-24 0 0,23 0-7,1 0 7,-24 0-8,23 0 3,1 0 3,-24 0-6,23 0 9,1 0-1,-24 0-8,-1 0 0,49 0 1,-48 0 6,-1 0-11,0 0 58,50 0-55,-50 0 0,0 0 1,25 0 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07:43.20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7564">
    <iact:property name="dataType"/>
    <iact:actionData xml:id="d0">
      <inkml:trace xmlns:inkml="http://www.w3.org/2003/InkML" xml:id="stk0" contextRef="#ctx0" brushRef="#br0">8444 7060 0,'49'0'247,"0"0"-240,-25 0 2,1 0-2,23 0 0,-23 0 45,24 0-45,48 24 1,-72-24-1,23 0 0,-23 0 2</inkml:trace>
    </iact:actionData>
  </iact:action>
  <iact:action type="add" startTime="18816">
    <iact:property name="dataType"/>
    <iact:actionData xml:id="d1">
      <inkml:trace xmlns:inkml="http://www.w3.org/2003/InkML" xml:id="stk1" contextRef="#ctx0" brushRef="#br0">11373 7133 0,'24'0'179,"25"0"-171,24 0 0,-24 0-1,24 0 1,-24 0-1,24 0 2,-48 0-1,24 0-1</inkml:trace>
    </iact:actionData>
  </iact:action>
  <iact:action type="add" startTime="21028">
    <iact:property name="dataType"/>
    <iact:actionData xml:id="d2">
      <inkml:trace xmlns:inkml="http://www.w3.org/2003/InkML" xml:id="stk2" contextRef="#ctx0" brushRef="#br0">15839 7231 0,'24'0'187,"1"-25"-179,48 25-1,0-24 1,25 0 4,48 24-3,25-25-2,-24 1-5,23 24 5,-72 0 2,48 0-1,-72 0 1,-50-25-2,0 25 1</inkml:trace>
    </iact:actionData>
  </iact:action>
  <iact:action type="add" startTime="29084">
    <iact:property name="dataType"/>
    <iact:actionData xml:id="d3">
      <inkml:trace xmlns:inkml="http://www.w3.org/2003/InkML" xml:id="stk3" contextRef="#ctx0" brushRef="#br0">21916 8159 0,'24'0'697,"1"0"-682,-1 0-7,1 0 6,23 0-6,-23 0-1,-1 25 0,25-25 1,24 0 0,0 0-1,-24 0 1,-24 0-1,-1 0 8</inkml:trace>
    </iact:actionData>
  </iact:action>
  <iact:action type="add" startTime="31626">
    <iact:property name="dataType"/>
    <iact:actionData xml:id="d4">
      <inkml:trace xmlns:inkml="http://www.w3.org/2003/InkML" xml:id="stk4" contextRef="#ctx0" brushRef="#br0">9957 9332 0,'49'0'195,"24"0"-188,1 0 0,-26 0 1,26 0 0,-1 0 0,0 0-1,-24 0 0,-25 0 1,1 0 0</inkml:trace>
    </iact:actionData>
  </iact:action>
  <iact:action type="add" startTime="33718">
    <iact:property name="dataType"/>
    <iact:actionData xml:id="d5">
      <inkml:trace xmlns:inkml="http://www.w3.org/2003/InkML" xml:id="stk5" contextRef="#ctx0" brushRef="#br0">12203 8208 0,'48'0'195,"26"0"-187,-26 0-1,26 0 1,48 0 0,-25 0-2,1 0 2,-25 0-1,-24 0 2,-25 0-2</inkml:trace>
    </iact:actionData>
  </iact:action>
  <iact:action type="add" startTime="35806">
    <iact:property name="dataType"/>
    <iact:actionData xml:id="d6">
      <inkml:trace xmlns:inkml="http://www.w3.org/2003/InkML" xml:id="stk6" contextRef="#ctx0" brushRef="#br0">17132 8330 0,'0'-24'109,"25"-1"-101,24 25-1,-1 0 2,-23 0 5,24 0-4,-25 0 10,1 0-5,-1 0 0,0 0-8,1 0 53,-1-24-52,1 24 0,-1 0-1,0 0 1</inkml:trace>
    </iact:actionData>
  </iact:action>
  <iact:action type="add" startTime="37349">
    <iact:property name="dataType"/>
    <iact:actionData xml:id="d7">
      <inkml:trace xmlns:inkml="http://www.w3.org/2003/InkML" xml:id="stk7" contextRef="#ctx0" brushRef="#br0">14253 8306 0,'48'0'269,"1"0"-261,-24 0-1,23 0 0</inkml:trace>
    </iact:actionData>
  </iact:action>
  <iact:action type="add" startTime="43552">
    <iact:property name="dataType"/>
    <iact:actionData xml:id="d8">
      <inkml:trace xmlns:inkml="http://www.w3.org/2003/InkML" xml:id="stk8" contextRef="#ctx0" brushRef="#br0">20647 10602 0,'24'0'209,"1"0"-194,-1 0 0,0 0 0,1 0-8,-1 0 1,1 0-1,23 0 1,-23 0-1,-1 0 3,1 0-4,-1 0 8,1 0-6,-1 0 7,0 0-7,1 0-1,-1 0 0,25 0 1,-25 0 0</inkml:trace>
    </iact:actionData>
  </iact:action>
  <iact:action type="add" startTime="47683">
    <iact:property name="dataType"/>
    <iact:actionData xml:id="d9">
      <inkml:trace xmlns:inkml="http://www.w3.org/2003/InkML" xml:id="stk9" contextRef="#ctx0" brushRef="#br0">13447 9674 0,'73'0'248,"-24"0"-240,0 0-1,0-25 1,-25 25-1</inkml:trace>
    </iact:actionData>
  </iact:action>
  <iact:action type="add" startTime="48756">
    <iact:property name="dataType"/>
    <iact:actionData xml:id="d10">
      <inkml:trace xmlns:inkml="http://www.w3.org/2003/InkML" xml:id="stk10" contextRef="#ctx0" brushRef="#br0">16742 9527 0,'24'0'179,"25"0"-171,24-24 0,-24 24-1,0-25 1,0 25-1,0 0 1,-1 0 1,1 0-3,-24-24 3,-1 24-2</inkml:trace>
    </iact:actionData>
  </iact:action>
  <iact:action type="add" startTime="60554">
    <iact:property name="dataType"/>
    <iact:actionData xml:id="d11">
      <inkml:trace xmlns:inkml="http://www.w3.org/2003/InkML" xml:id="stk11" contextRef="#ctx0" brushRef="#br0">20769 11774 0,'24'0'449,"1"0"-441,-1 0 6,25 0 2,-25 0-1,1 0-7,-1 0 6,1 0 1</inkml:trace>
    </iact:actionData>
  </iact:action>
  <iact:action type="add" startTime="73027">
    <iact:property name="dataType"/>
    <iact:actionData xml:id="d12">
      <inkml:trace xmlns:inkml="http://www.w3.org/2003/InkML" xml:id="stk12" contextRef="#ctx0" brushRef="#br0">4710 12996 0,'25'0'239,"23"24"-232,-23-24 1,48 0 0,0 0-1,0 0 2,-48 0-2,24 0 0,-25 0 0,25 0 0,-25 0 9,49 0-8,-48 0 1</inkml:trace>
    </iact:actionData>
  </iact:action>
  <iact:action type="add" startTime="75134">
    <iact:property name="dataType"/>
    <iact:actionData xml:id="d13">
      <inkml:trace xmlns:inkml="http://www.w3.org/2003/InkML" xml:id="stk13" contextRef="#ctx0" brushRef="#br0">8054 13020 0,'48'0'1867,"1"0"-1859,0 0-1,24 25 0,-24-25 1,49 0 0,-1 0-1,25 24 1,98 1 8,-98-1-10,-24-24 3,-49 24-3,-1-24 2,-23 0 0,24 0 67,48 0-68,-48 25 0,0-25 1,-25 0-1,1 0 1,-1 0 2672,49 0-2678,-48 0 226,23 0-220,26-25-1,-1 1 0,0 24 1,0-24-1,-48 24 2,-1-25-2,1 25 7,-1 0 83,122-24-89,-24-1 0,74 25-1,23 0 1,-23 0-1,-26 0 8,1 0-11,-49 0 5,-73 0-2</inkml:trace>
    </iact:actionData>
  </iact:action>
  <iact:action type="add" startTime="83227">
    <iact:property name="dataType"/>
    <iact:actionData xml:id="d14">
      <inkml:trace xmlns:inkml="http://www.w3.org/2003/InkML" xml:id="stk14" contextRef="#ctx0" brushRef="#br0">4930 14217 0,'24'0'254,"49"0"-245,-24 0-2,24 0 0,1 0 0,-1 0 15,25 0-21,48 0 2,-24 0 6,0 0-3,24 0 2,-24-24-1,25 24 1,-25 0 0,-49 0-1,-48 0 0</inkml:trace>
    </iact:actionData>
  </iact:action>
  <iact:action type="add" startTime="84494">
    <iact:property name="dataType"/>
    <iact:actionData xml:id="d15">
      <inkml:trace xmlns:inkml="http://www.w3.org/2003/InkML" xml:id="stk15" contextRef="#ctx0" brushRef="#br0">10470 14242 0,'73'0'180,"98"0"-172,-74 0 1,26 0-1,23 0-1,-73 0 2,0 0-1,74 0 9,-123 0-7</inkml:trace>
    </iact:actionData>
  </iact:action>
  <iact:action type="add" startTime="94041">
    <iact:property name="dataType"/>
    <iact:actionData xml:id="d16">
      <inkml:trace xmlns:inkml="http://www.w3.org/2003/InkML" xml:id="stk16" contextRef="#ctx0" brushRef="#br0">26114 15732 0,'-25'0'113,"1"0"-98,-25 0-8,25 0 1,-50 0 0,50 0-1,-25 0 0,-24 0 1,49 0-1,-1 0 1,1 0-1,-25 24 68,-24-24-67,-1 25-1,1-25 1,0 0-1,-25 0 1,74 0-1,-25 0 1,25 0-1,-1 0 31,1 0-31,-25 0 1,-24 0-1,-25 0 1,25 0-1,-49 0 1,-24 0-1,97 0 1</inkml:trace>
    </iact:actionData>
  </iact:action>
  <iact:action type="add" startTime="97162">
    <iact:property name="dataType"/>
    <iact:actionData xml:id="d17">
      <inkml:trace xmlns:inkml="http://www.w3.org/2003/InkML" xml:id="stk17" contextRef="#ctx0" brushRef="#br0">14082 16416 0,'49'0'299,"-25"0"-284,49 0-7,-48 0-1,-1 0 1,0 0-1,1 0 1,24 0 51,-1-25-50,26 25-2,-50 0 0,1 0 1,-1 0-1</inkml:trace>
    </iact:actionData>
  </iact:action>
  <iact:action type="add" startTime="100582">
    <iact:property name="dataType"/>
    <iact:actionData xml:id="d18">
      <inkml:trace xmlns:inkml="http://www.w3.org/2003/InkML" xml:id="stk18" contextRef="#ctx0" brushRef="#br0">10250 16367 0,'49'0'127,"73"0"-110,-49-25-11,-48 25 3,-1 0-3,0 0 1</inkml:trace>
    </iact:actionData>
  </iact:action>
  <iact:action type="add" startTime="101587">
    <iact:property name="dataType"/>
    <iact:actionData xml:id="d19">
      <inkml:trace xmlns:inkml="http://www.w3.org/2003/InkML" xml:id="stk19" contextRef="#ctx0" brushRef="#br0">11763 16367 0,'25'0'156,"97"0"-148,24 0 1,-24 0-2,0 0-1,-24-25 2,-25 1 0,-49 24-1</inkml:trace>
    </iact:actionData>
  </iact:action>
  <iact:action type="add" startTime="103604">
    <iact:property name="dataType"/>
    <iact:actionData xml:id="d20">
      <inkml:trace xmlns:inkml="http://www.w3.org/2003/InkML" xml:id="stk20" contextRef="#ctx0" brushRef="#br0">19012 16294 0,'73'0'323,"0"0"-316,0 0 0,1 0 1,23 0-1,-24 0 1,-48 0-1,24 0 1,-1 0-1,-23 0 84,24 0-84,-25 0 0,0 0 1,25 0-1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3T21:51:12.11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0045">
    <iact:property name="dataType"/>
    <iact:actionData xml:id="d0">
      <inkml:trace xmlns:inkml="http://www.w3.org/2003/InkML" xml:id="stk0" contextRef="#ctx0" brushRef="#br0">2148 2834 0,'24'24'209,"25"-24"-194,-25 25-8,25-25 8,-25 0-7,25 0 0,-24 0 0,48 0-2,-49 0 10,-24 24-9,25-24 2,-1 0 424,0 0-425,25 0 0,-24-24-1,-1-1 1,1 25-1,-1 0 8</inkml:trace>
    </iact:actionData>
  </iact:action>
  <iact:action type="add" startTime="22512">
    <iact:property name="dataType"/>
    <iact:actionData xml:id="d1">
      <inkml:trace xmlns:inkml="http://www.w3.org/2003/InkML" xml:id="stk1" contextRef="#ctx0" brushRef="#br0">8591 3005 0,'48'0'233,"-23"0"-227,48 0 2,0 0 0,0 0-1,1 0 0,-50 0 1,25 0 0,-25 0-1,1 0 143,72 0-142,-48 0-1,-24 0 1,-1 0 0,0 0-2,1 0 3,-1 0-2,25 0 128,-25 0-128,25 0 8</inkml:trace>
    </iact:actionData>
  </iact:action>
  <iact:action type="add" startTime="27193">
    <iact:property name="dataType"/>
    <iact:actionData xml:id="d2">
      <inkml:trace xmlns:inkml="http://www.w3.org/2003/InkML" xml:id="stk2" contextRef="#ctx0" brushRef="#br0">20037 2858 0,'49'25'247,"-25"-25"-241,25 0 3,0 0-3,-25 0 2,25 24 0,0-24-1,-1 0 1,26 0-1,-1 0 1,-49 0-1,25 0 1,-25 0-1,1 0 98,24 0-96,24 0-1,0 0 5,25 0-4,-49 0-9,48 0 6,-72 0 3,23 0-2</inkml:trace>
    </iact:actionData>
  </iact:action>
  <iact:action type="add" startTime="40963">
    <iact:property name="dataType"/>
    <iact:actionData xml:id="d3">
      <inkml:trace xmlns:inkml="http://www.w3.org/2003/InkML" xml:id="stk3" contextRef="#ctx0" brushRef="#br0">2709 7548 0,'24'0'463,"74"0"-296,-49 0-161,0 0 2,-1 0-1,1 0 1,-24 0-1,-1 0 106,49 0-106,-48 0 2,23 0-2,26 0 1,-26 0-1,-23 0 7</inkml:trace>
    </iact:actionData>
  </iact:action>
  <iact:action type="add" startTime="46573">
    <iact:property name="dataType"/>
    <iact:actionData xml:id="d4">
      <inkml:trace xmlns:inkml="http://www.w3.org/2003/InkML" xml:id="stk4" contextRef="#ctx0" brushRef="#br0">9445 7475 0,'24'0'261,"1"0"-252,23 0-2,-23 0 1,-1 0-1,25 0 0,-25 0 8,1 0 0,-1 0-8,1 0 1,-1 0 17,0 0-13,1 0-4,-1 0-1,25 0 1,-25 0-1,25-24 9,-24 24-1,-1 0-7,1 0-2,23-25 2,-23 25 7</inkml:trace>
    </iact:actionData>
  </iact:action>
  <iact:action type="add" startTime="71000">
    <iact:property name="dataType"/>
    <iact:actionData xml:id="d5">
      <inkml:trace xmlns:inkml="http://www.w3.org/2003/InkML" xml:id="stk5" contextRef="#ctx0" brushRef="#br0">18231 15732 0,'24'0'262,"25"0"-255,0 0 1,24 0 16,317 0-17,-219 0 1,-73 24-2,122 1 1,-74-25 1,49 24 0,-24-24-1,-25 24 0,-23-24 1,-26 0-1,-24 25 3,1-25-4,-50 0 1,0 0 0,1 0 1,24 0 60,24 0-61,0 0 0,0 0 1,49 0 0,-49 0 0,1 0-2,23 0 3,-23 0-2,-1 0 0,24 0 1,-23 0-1,-1 0 0,0 0 1,0 0 0,-24 0-1,0 0 1,48 0-1,-23 0 2,-1 0-3,-24 0 2,24-25-1,0 25 0,122-24 1,-48 24 0,48-24 0,0-25-1,1 0 1,23 0-1,1-49 3,-49 74-3,-25 24 1,-48 0-2,-49 0 0,48-24 1,-72 24 1,48-25 0,-49 25 9,1 0 93,97 0-102,73 0-1,-24 0 1,24 0 1,25 0-1,-25 0-1,-49-24 0,-73-1 0,-48 25 3,-1 0 189,1 0-191,-1 0 44,1 0-44,48 0-1,-24 0 0,-25 0 2,0 0-3,1 0 2,-1 0 174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">
            <a:extLst>
              <a:ext uri="{FF2B5EF4-FFF2-40B4-BE49-F238E27FC236}">
                <a16:creationId xmlns:a16="http://schemas.microsoft.com/office/drawing/2014/main" id="{001C7FAD-178A-4837-A689-5D67DCBD2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9236075" cy="69500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19" name="AutoShape 2">
            <a:extLst>
              <a:ext uri="{FF2B5EF4-FFF2-40B4-BE49-F238E27FC236}">
                <a16:creationId xmlns:a16="http://schemas.microsoft.com/office/drawing/2014/main" id="{769313BB-2584-4C4E-ACEF-7776EC34A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9236075" cy="69500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20" name="AutoShape 3">
            <a:extLst>
              <a:ext uri="{FF2B5EF4-FFF2-40B4-BE49-F238E27FC236}">
                <a16:creationId xmlns:a16="http://schemas.microsoft.com/office/drawing/2014/main" id="{41A47307-1606-4EE7-B07A-C754316F9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9236075" cy="69500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F308779A-009F-4FFC-A550-630F9326B45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79725" y="527050"/>
            <a:ext cx="3468688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8EC02DA-AECD-4E73-9E10-A454A17FD16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24030" y="3299434"/>
            <a:ext cx="7381688" cy="31238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9223" name="Text Box 6">
            <a:extLst>
              <a:ext uri="{FF2B5EF4-FFF2-40B4-BE49-F238E27FC236}">
                <a16:creationId xmlns:a16="http://schemas.microsoft.com/office/drawing/2014/main" id="{7F66DE82-D55C-48CC-A70D-F77CF7E93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4006238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24" name="Text Box 7">
            <a:extLst>
              <a:ext uri="{FF2B5EF4-FFF2-40B4-BE49-F238E27FC236}">
                <a16:creationId xmlns:a16="http://schemas.microsoft.com/office/drawing/2014/main" id="{F9747517-5ACD-4EA2-A8C2-8A78CFEA4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619" y="0"/>
            <a:ext cx="4006237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25" name="Text Box 8">
            <a:extLst>
              <a:ext uri="{FF2B5EF4-FFF2-40B4-BE49-F238E27FC236}">
                <a16:creationId xmlns:a16="http://schemas.microsoft.com/office/drawing/2014/main" id="{A09AE793-AC0D-4906-ABC7-6EF80F9D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601257"/>
            <a:ext cx="4006238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809" tIns="45405" rIns="90809" bIns="45405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998F432-88EF-4B8E-ADBD-FDF328A4832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225619" y="6601258"/>
            <a:ext cx="3999908" cy="34284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45000"/>
              <a:buFontTx/>
              <a:buNone/>
              <a:tabLst>
                <a:tab pos="718905" algn="l"/>
                <a:tab pos="1437810" algn="l"/>
                <a:tab pos="2156715" algn="l"/>
                <a:tab pos="287562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45C05-48F8-412C-9155-EE7F7F391F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">
            <a:extLst>
              <a:ext uri="{FF2B5EF4-FFF2-40B4-BE49-F238E27FC236}">
                <a16:creationId xmlns:a16="http://schemas.microsoft.com/office/drawing/2014/main" id="{4CAD2F56-81D2-42BA-9FC7-19963D59F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619" y="6601257"/>
            <a:ext cx="4006237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fld id="{962B8B7E-1E44-4D80-83C8-FF12A28ABDC4}" type="slidenum">
              <a:rPr lang="en-GB" altLang="en-US" sz="13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en-GB" altLang="en-US" sz="1300"/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0E072839-9D8A-4C1A-BA24-8BB2C06AD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8138" y="527050"/>
            <a:ext cx="3476625" cy="2606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FC54D818-8E09-4776-BB27-2B57A3CFE0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4030" y="3299435"/>
            <a:ext cx="7388016" cy="31286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17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3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0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5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03D567F6-FFFA-45EB-8775-FE1F1EA278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8A4AB17F-6478-4F65-8F3B-13EBF19CF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1">
            <a:extLst>
              <a:ext uri="{FF2B5EF4-FFF2-40B4-BE49-F238E27FC236}">
                <a16:creationId xmlns:a16="http://schemas.microsoft.com/office/drawing/2014/main" id="{C22512E8-6876-4A04-8153-D1820CD39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619" y="6601257"/>
            <a:ext cx="4006237" cy="3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SzPct val="45000"/>
              <a:buFontTx/>
              <a:buNone/>
            </a:pPr>
            <a:fld id="{7C4E26B9-134D-47D8-996B-E978D557E59A}" type="slidenum">
              <a:rPr lang="en-GB" altLang="en-US" sz="13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SzPct val="45000"/>
                <a:buFontTx/>
                <a:buNone/>
              </a:pPr>
              <a:t>28</a:t>
            </a:fld>
            <a:endParaRPr lang="en-GB" altLang="en-US" sz="1300"/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CF97F9EC-59AA-47CC-9585-82EA08A1D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8138" y="527050"/>
            <a:ext cx="3476625" cy="2606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FD017332-EFF1-4084-B461-EC62B5DC0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4030" y="3299435"/>
            <a:ext cx="7388016" cy="31286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>
            <a:extLst>
              <a:ext uri="{FF2B5EF4-FFF2-40B4-BE49-F238E27FC236}">
                <a16:creationId xmlns:a16="http://schemas.microsoft.com/office/drawing/2014/main" id="{9C09CD50-208A-4C18-80B8-53129735E6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08338" y="896938"/>
            <a:ext cx="3228975" cy="2422525"/>
          </a:xfrm>
        </p:spPr>
      </p:sp>
      <p:sp>
        <p:nvSpPr>
          <p:cNvPr id="276" name="PlaceHolder 2">
            <a:extLst>
              <a:ext uri="{FF2B5EF4-FFF2-40B4-BE49-F238E27FC236}">
                <a16:creationId xmlns:a16="http://schemas.microsoft.com/office/drawing/2014/main" id="{B9AC06D0-41EF-40FC-B186-15D63002E4D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64114" y="3457119"/>
            <a:ext cx="7715012" cy="2826380"/>
          </a:xfrm>
        </p:spPr>
        <p:txBody>
          <a:bodyPr lIns="96026" tIns="47826" rIns="96026" bIns="47826"/>
          <a:lstStyle/>
          <a:p>
            <a:pPr>
              <a:defRPr/>
            </a:pPr>
            <a:endParaRPr lang="en-US" sz="2100" spc="-1">
              <a:latin typeface="Arial"/>
            </a:endParaRPr>
          </a:p>
        </p:txBody>
      </p:sp>
      <p:sp>
        <p:nvSpPr>
          <p:cNvPr id="277" name="TextShape 3">
            <a:extLst>
              <a:ext uri="{FF2B5EF4-FFF2-40B4-BE49-F238E27FC236}">
                <a16:creationId xmlns:a16="http://schemas.microsoft.com/office/drawing/2014/main" id="{8A5B2E4C-BE4A-445E-83D5-1B4A4BF5D85F}"/>
              </a:ext>
            </a:extLst>
          </p:cNvPr>
          <p:cNvSpPr txBox="1"/>
          <p:nvPr/>
        </p:nvSpPr>
        <p:spPr>
          <a:xfrm>
            <a:off x="5461901" y="6822255"/>
            <a:ext cx="4179228" cy="359569"/>
          </a:xfrm>
          <a:prstGeom prst="rect">
            <a:avLst/>
          </a:prstGeom>
          <a:noFill/>
          <a:ln>
            <a:noFill/>
          </a:ln>
        </p:spPr>
        <p:txBody>
          <a:bodyPr lIns="96026" tIns="47826" rIns="96026" bIns="47826" anchor="b"/>
          <a:lstStyle/>
          <a:p>
            <a:pPr algn="r">
              <a:defRPr/>
            </a:pPr>
            <a:fld id="{E39D2195-80D4-45C8-B63A-D57E8D86E7B6}" type="slidenum">
              <a:rPr lang="en-US" sz="1500" spc="-1">
                <a:latin typeface="Times New Roman"/>
              </a:rPr>
              <a:pPr algn="r">
                <a:defRPr/>
              </a:pPr>
              <a:t>8</a:t>
            </a:fld>
            <a:endParaRPr lang="en-US" sz="15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4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9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3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0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11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24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1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E910DB2-D4B9-4F94-8842-F703D995D4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67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B84F082-489D-4B04-B25F-586E3687599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378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2500" y="0"/>
            <a:ext cx="2265363" cy="6751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0"/>
            <a:ext cx="6645275" cy="6751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13DD8D9-6F25-4C87-AAF9-0906F1BCE1E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6174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005013" y="343261"/>
            <a:ext cx="5437584" cy="5091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692944" y="1163119"/>
            <a:ext cx="8694341" cy="5645351"/>
          </a:xfrm>
          <a:prstGeom prst="rect">
            <a:avLst/>
          </a:prstGeom>
        </p:spPr>
        <p:txBody>
          <a:bodyPr anchor="ctr"/>
          <a:lstStyle/>
          <a:p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ED25978-B05B-46C1-97CD-DF5FC0C38E0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805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499D958-784F-4B6B-B5AC-7324403B4B6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919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8D465D3-5C00-402F-ADD2-5EF8262008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621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2C37A0F-739A-4D14-831B-85429BB0608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661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915988"/>
            <a:ext cx="4454525" cy="583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915988"/>
            <a:ext cx="4456113" cy="583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EEAC7BB-DDC9-4390-9571-EAD2EBAE06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842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D32AE65-1283-4B9B-894E-B3EBCAFCC2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851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4902B8E-1281-45BC-A46A-57BBBE0CBFB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38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BDDC05-AF02-476E-91EB-BDE53236755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620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28C1586-1EF7-46F2-8690-C9C51C4712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77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D2182E3-4230-465B-B4EC-2D8C540BCE6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590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>
            <a:extLst>
              <a:ext uri="{FF2B5EF4-FFF2-40B4-BE49-F238E27FC236}">
                <a16:creationId xmlns:a16="http://schemas.microsoft.com/office/drawing/2014/main" id="{0D2F16B0-FF31-4463-8B70-C812326F0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 cap="sq">
            <a:solidFill>
              <a:srgbClr val="FF95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Line 2">
            <a:extLst>
              <a:ext uri="{FF2B5EF4-FFF2-40B4-BE49-F238E27FC236}">
                <a16:creationId xmlns:a16="http://schemas.microsoft.com/office/drawing/2014/main" id="{9055AEA7-AA93-44A6-A7D2-9E1B1B5F5D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 cap="sq">
            <a:solidFill>
              <a:srgbClr val="FF95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8" name="Picture 3">
            <a:extLst>
              <a:ext uri="{FF2B5EF4-FFF2-40B4-BE49-F238E27FC236}">
                <a16:creationId xmlns:a16="http://schemas.microsoft.com/office/drawing/2014/main" id="{75AD0544-89A4-41C9-8455-700BC2EF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304800"/>
            <a:ext cx="14446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9" name="Picture 4">
            <a:extLst>
              <a:ext uri="{FF2B5EF4-FFF2-40B4-BE49-F238E27FC236}">
                <a16:creationId xmlns:a16="http://schemas.microsoft.com/office/drawing/2014/main" id="{B477227C-7C87-4998-ABE0-07842763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0" name="Rectangle 5">
            <a:extLst>
              <a:ext uri="{FF2B5EF4-FFF2-40B4-BE49-F238E27FC236}">
                <a16:creationId xmlns:a16="http://schemas.microsoft.com/office/drawing/2014/main" id="{FBEBD439-117C-410A-8DC0-7C30BFF69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27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31" name="Rectangle 6">
            <a:extLst>
              <a:ext uri="{FF2B5EF4-FFF2-40B4-BE49-F238E27FC236}">
                <a16:creationId xmlns:a16="http://schemas.microsoft.com/office/drawing/2014/main" id="{1A397D25-0998-409A-88E7-8DA9AF418F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915988"/>
            <a:ext cx="9063038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C5C449D-4000-4D7D-8206-7802B133A10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096324" y="6888163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1000"/>
              </a:lnSpc>
              <a:buClrTx/>
              <a:buSzPct val="45000"/>
              <a:buFontTx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62D67DF-B4A6-4F07-A972-13B5853B91FC}"/>
              </a:ext>
            </a:extLst>
          </p:cNvPr>
          <p:cNvSpPr txBox="1">
            <a:spLocks/>
          </p:cNvSpPr>
          <p:nvPr userDrawn="1"/>
        </p:nvSpPr>
        <p:spPr>
          <a:xfrm>
            <a:off x="7843838" y="6875558"/>
            <a:ext cx="1731962" cy="384175"/>
          </a:xfrm>
          <a:prstGeom prst="rect">
            <a:avLst/>
          </a:prstGeom>
        </p:spPr>
        <p:txBody>
          <a:bodyPr/>
          <a:lstStyle>
            <a:lvl1pPr marL="342900" indent="-342900"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kern="0"/>
              <a:t>Page </a:t>
            </a:r>
            <a:fld id="{A22D36DF-FE6A-458E-9198-881E6EE67B13}" type="slidenum">
              <a:rPr lang="en-US" kern="0" smtClean="0"/>
              <a:pPr/>
              <a:t>‹#›</a:t>
            </a:fld>
            <a:endParaRPr lang="en-US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p:hf sldNum="0" hdr="0" ft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2514600" indent="-228600"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6pPr>
      <a:lvl7pPr marL="2971800" indent="-228600"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7pPr>
      <a:lvl8pPr marL="3429000" indent="-228600"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8pPr>
      <a:lvl9pPr marL="3886200" indent="-228600"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anose="020B0600070205080204" pitchFamily="34" charset="-128"/>
        </a:defRPr>
      </a:lvl5pPr>
      <a:lvl6pPr marL="25146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microsoft.com/office/2011/relationships/inkAction" Target="../ink/inkAction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microsoft.com/office/2011/relationships/inkAction" Target="../ink/inkAction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microsoft.com/office/2011/relationships/inkAction" Target="../ink/inkAction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microsoft.com/office/2011/relationships/inkAction" Target="../ink/inkAction9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microsoft.com/office/2011/relationships/inkAction" Target="../ink/inkAction1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hyperlink" Target="https://www.remix3d.com/details/G009SWR5LNP1" TargetMode="External"/><Relationship Id="rId17" Type="http://schemas.microsoft.com/office/2011/relationships/inkAction" Target="../ink/inkAction11.xml"/><Relationship Id="rId2" Type="http://schemas.openxmlformats.org/officeDocument/2006/relationships/audio" Target="../media/media16.m4a"/><Relationship Id="rId16" Type="http://schemas.openxmlformats.org/officeDocument/2006/relationships/image" Target="../media/image20.png"/><Relationship Id="rId1" Type="http://schemas.microsoft.com/office/2007/relationships/media" Target="../media/media16.m4a"/><Relationship Id="rId6" Type="http://schemas.openxmlformats.org/officeDocument/2006/relationships/hyperlink" Target="https://www.remix3d.com/details/G009SXQ936FK" TargetMode="External"/><Relationship Id="rId11" Type="http://schemas.microsoft.com/office/2017/06/relationships/model3d" Target="../media/model3d3.glb"/><Relationship Id="rId5" Type="http://schemas.microsoft.com/office/2017/06/relationships/model3d" Target="../media/model3d1.glb"/><Relationship Id="rId15" Type="http://schemas.openxmlformats.org/officeDocument/2006/relationships/hyperlink" Target="https://www.remix3d.com/details/G009SVDSMCHK" TargetMode="External"/><Relationship Id="rId10" Type="http://schemas.openxmlformats.org/officeDocument/2006/relationships/image" Target="../media/image18.png"/><Relationship Id="rId19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hyperlink" Target="https://www.remix3d.com/details/G009SXQ936KT" TargetMode="External"/><Relationship Id="rId14" Type="http://schemas.microsoft.com/office/2017/06/relationships/model3d" Target="../media/model3d4.glb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5" Type="http://schemas.microsoft.com/office/2011/relationships/inkAction" Target="../ink/inkAction12.xml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3.png"/><Relationship Id="rId5" Type="http://schemas.microsoft.com/office/2011/relationships/inkAction" Target="../ink/inkAction13.xml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png"/><Relationship Id="rId5" Type="http://schemas.microsoft.com/office/2011/relationships/inkAction" Target="../ink/inkAction14.xml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png"/><Relationship Id="rId5" Type="http://schemas.microsoft.com/office/2011/relationships/inkAction" Target="../ink/inkAction15.xml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6.png"/><Relationship Id="rId5" Type="http://schemas.microsoft.com/office/2011/relationships/inkAction" Target="../ink/inkAction16.xml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png"/><Relationship Id="rId5" Type="http://schemas.microsoft.com/office/2011/relationships/inkAction" Target="../ink/inkAction17.xml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8.png"/><Relationship Id="rId5" Type="http://schemas.microsoft.com/office/2011/relationships/inkAction" Target="../ink/inkAction18.xml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9.png"/><Relationship Id="rId5" Type="http://schemas.microsoft.com/office/2011/relationships/inkAction" Target="../ink/inkAction19.xml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0.png"/><Relationship Id="rId5" Type="http://schemas.microsoft.com/office/2011/relationships/inkAction" Target="../ink/inkAction20.xml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1.png"/><Relationship Id="rId5" Type="http://schemas.microsoft.com/office/2011/relationships/inkAction" Target="../ink/inkAction21.xml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2.png"/><Relationship Id="rId5" Type="http://schemas.microsoft.com/office/2011/relationships/inkAction" Target="../ink/inkAction22.xml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microsoft.com/office/2011/relationships/inkAction" Target="../ink/inkAction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3">
            <a:extLst>
              <a:ext uri="{FF2B5EF4-FFF2-40B4-BE49-F238E27FC236}">
                <a16:creationId xmlns:a16="http://schemas.microsoft.com/office/drawing/2014/main" id="{CC37DB8F-65CB-4CE3-910E-B3BA059DC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172200"/>
            <a:ext cx="15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1269" name="Rectangle 7">
            <a:extLst>
              <a:ext uri="{FF2B5EF4-FFF2-40B4-BE49-F238E27FC236}">
                <a16:creationId xmlns:a16="http://schemas.microsoft.com/office/drawing/2014/main" id="{BDD08784-8CF8-4176-AF6E-0C2EA2C14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5897563"/>
            <a:ext cx="7772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buClrTx/>
              <a:buSzPct val="45000"/>
              <a:buFontTx/>
              <a:buNone/>
            </a:pPr>
            <a:endParaRPr lang="en-US" altLang="en-US" sz="1600"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buClrTx/>
              <a:buSzPct val="45000"/>
              <a:buFontTx/>
              <a:buNone/>
            </a:pPr>
            <a:endParaRPr lang="en-US" altLang="en-US" sz="1600">
              <a:latin typeface="Calibri" panose="020F0502020204030204" pitchFamily="34" charset="0"/>
            </a:endParaRPr>
          </a:p>
        </p:txBody>
      </p:sp>
      <p:sp>
        <p:nvSpPr>
          <p:cNvPr id="11270" name="Text Box 8">
            <a:extLst>
              <a:ext uri="{FF2B5EF4-FFF2-40B4-BE49-F238E27FC236}">
                <a16:creationId xmlns:a16="http://schemas.microsoft.com/office/drawing/2014/main" id="{CFBDE250-3D1D-46C0-AF6D-25CDF6C26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60" y="2129110"/>
            <a:ext cx="9220200" cy="320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Control Policy Mining:</a:t>
            </a:r>
          </a:p>
          <a:p>
            <a:pPr algn="ctr"/>
            <a:r>
              <a:rPr lang="en-US" altLang="en-US" sz="3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Feasibility Analysis</a:t>
            </a:r>
          </a:p>
          <a:p>
            <a:pPr algn="ctr"/>
            <a:endParaRPr lang="en-US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L10-1</a:t>
            </a:r>
          </a:p>
          <a:p>
            <a:pPr algn="ctr"/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CS6393</a:t>
            </a:r>
          </a:p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 2020</a:t>
            </a:r>
          </a:p>
          <a:p>
            <a:pPr algn="ctr"/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31905BE7-E34F-4CE5-8B31-8CFD01A52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782" y="6906771"/>
            <a:ext cx="2339975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eaLnBrk="1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3D263-31D6-4A0B-9E7B-8FBB4500BB2B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06108F-3541-4AE2-9187-93151FECD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7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5BAC462-6C4C-46B3-BEAD-57B44A8185F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2095" y="4425045"/>
            <a:ext cx="9259888" cy="2235200"/>
          </a:xfrm>
        </p:spPr>
        <p:txBody>
          <a:bodyPr/>
          <a:lstStyle/>
          <a:p>
            <a:pPr algn="l">
              <a:defRPr/>
            </a:pPr>
            <a:r>
              <a:rPr lang="en-US" sz="2800" b="1" u="sng" dirty="0"/>
              <a:t>Equivalency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2400" dirty="0"/>
              <a:t>Two access control systems are equivalent </a:t>
            </a:r>
            <a:r>
              <a:rPr lang="en-US" sz="2400" dirty="0" err="1"/>
              <a:t>iff</a:t>
            </a:r>
            <a:r>
              <a:rPr lang="en-US" sz="2400" dirty="0"/>
              <a:t>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U, O, and OP are equal for both systems</a:t>
            </a:r>
          </a:p>
          <a:p>
            <a:pPr marL="342900" indent="-342900" algn="l"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ꓯ</a:t>
            </a:r>
            <a:r>
              <a:rPr lang="en-US" sz="2000" dirty="0"/>
              <a:t>(</a:t>
            </a:r>
            <a:r>
              <a:rPr lang="en-US" sz="2000" dirty="0" err="1"/>
              <a:t>u,o,op</a:t>
            </a:r>
            <a:r>
              <a:rPr lang="en-US" sz="2000" dirty="0"/>
              <a:t>)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ϵ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UxOxOP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000" dirty="0"/>
              <a:t> checkAccess</a:t>
            </a:r>
            <a:r>
              <a:rPr lang="en-US" sz="2000" baseline="-25000" dirty="0"/>
              <a:t>system1</a:t>
            </a:r>
            <a:r>
              <a:rPr lang="en-US" sz="2000" dirty="0"/>
              <a:t> (</a:t>
            </a:r>
            <a:r>
              <a:rPr lang="en-US" sz="2000" dirty="0" err="1"/>
              <a:t>u,o,op</a:t>
            </a:r>
            <a:r>
              <a:rPr lang="en-US" sz="2000" dirty="0"/>
              <a:t>)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/>
              <a:t>checkAccess</a:t>
            </a:r>
            <a:r>
              <a:rPr lang="en-US" sz="2000" baseline="-25000" dirty="0"/>
              <a:t>system2</a:t>
            </a:r>
            <a:r>
              <a:rPr lang="en-US" sz="2000" dirty="0"/>
              <a:t> (</a:t>
            </a:r>
            <a:r>
              <a:rPr lang="en-US" sz="2000" dirty="0" err="1"/>
              <a:t>u,o,op</a:t>
            </a:r>
            <a:r>
              <a:rPr lang="en-US" sz="2000" dirty="0"/>
              <a:t>)</a:t>
            </a:r>
          </a:p>
          <a:p>
            <a:pPr algn="l">
              <a:defRPr/>
            </a:pPr>
            <a:endParaRPr lang="en-US" dirty="0"/>
          </a:p>
          <a:p>
            <a:pPr algn="l">
              <a:defRPr/>
            </a:pPr>
            <a:endParaRPr lang="en-US" dirty="0"/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8B48DC4C-778C-4E27-BBF9-E1EC07E74EE7}"/>
              </a:ext>
            </a:extLst>
          </p:cNvPr>
          <p:cNvSpPr/>
          <p:nvPr/>
        </p:nvSpPr>
        <p:spPr>
          <a:xfrm>
            <a:off x="567502" y="6246564"/>
            <a:ext cx="9109075" cy="4846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EAS and RBAC system defined in example 1 and 2 are equivalent  ​​</a:t>
            </a:r>
            <a:endParaRPr lang="en-US" alt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84F43B-FA21-4D7E-B755-9B8E57641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4603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46316-D7B7-4D8F-95B0-55F8A04B21B1}"/>
              </a:ext>
            </a:extLst>
          </p:cNvPr>
          <p:cNvSpPr txBox="1"/>
          <p:nvPr/>
        </p:nvSpPr>
        <p:spPr>
          <a:xfrm>
            <a:off x="492095" y="991518"/>
            <a:ext cx="909258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8177" indent="-377780">
              <a:buClr>
                <a:srgbClr val="000000"/>
              </a:buClr>
              <a:defRPr/>
            </a:pPr>
            <a:r>
              <a:rPr lang="en-US" sz="2800" b="1" i="1" u="sng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Example 2:</a:t>
            </a:r>
            <a:r>
              <a:rPr lang="en-US" sz="2800" b="1" i="1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 </a:t>
            </a:r>
            <a:endParaRPr lang="en-US" sz="2800" b="1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Calibri"/>
                <a:cs typeface="Calibri" pitchFamily="34" charset="0"/>
              </a:rPr>
              <a:t>U = {John, Lina, Ray, Tom}, OP = {read, write}, O = {Obj1, Obj2}</a:t>
            </a:r>
          </a:p>
          <a:p>
            <a:pPr marL="378177" indent="-377780">
              <a:buClr>
                <a:srgbClr val="000000"/>
              </a:buClr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	[same as Example 1]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Roles = {R1, R2, R3}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RPA(R1) = {(Obj1, write)}, RPA(R2) = {(Obj2, write)}, RPA(R3) = {(Obj1, read)}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RUA(R1) = {John}, RUA(R2) = {Lina}, RPA(R3) = {Ray, Tom}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pPr marL="378177" indent="-377780">
              <a:buClr>
                <a:srgbClr val="000000"/>
              </a:buClr>
              <a:buFont typeface="Arial"/>
              <a:buChar char="•"/>
              <a:defRPr/>
            </a:pPr>
            <a:r>
              <a:rPr lang="en-US" sz="2300" spc="-1" dirty="0">
                <a:solidFill>
                  <a:schemeClr val="tx1"/>
                </a:solidFill>
                <a:ea typeface="Arial"/>
                <a:cs typeface="Calibri" pitchFamily="34" charset="0"/>
              </a:rPr>
              <a:t>RH={(R1,R2), (R1, R3)}   [R1 is a senior role than R2, R3]</a:t>
            </a:r>
            <a:endParaRPr lang="en-US" sz="2300" spc="-1" dirty="0">
              <a:solidFill>
                <a:schemeClr val="tx1"/>
              </a:solidFill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ACE7B-57CB-4EFB-979D-1DB3C973AE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1890854-B23E-4F4B-863C-2C9169BF704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8200" y="1301760"/>
              <a:ext cx="7565040" cy="4766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1890854-B23E-4F4B-863C-2C9169BF70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360" y="1238400"/>
                <a:ext cx="7596360" cy="4893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DE3D914-10E2-4844-A409-F540828CF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13"/>
    </mc:Choice>
    <mc:Fallback>
      <p:transition spd="slow" advTm="11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Shape 1">
            <a:extLst>
              <a:ext uri="{FF2B5EF4-FFF2-40B4-BE49-F238E27FC236}">
                <a16:creationId xmlns:a16="http://schemas.microsoft.com/office/drawing/2014/main" id="{6935ADFA-F717-46C3-A6F0-EA3780E93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174655"/>
            <a:ext cx="9799637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03238" indent="-376238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ABAC system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tuple &lt;U, O, OP, UA, OA,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UAValue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OAValue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RangeSet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RuleSet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checkAccess</a:t>
            </a:r>
            <a:r>
              <a:rPr lang="en-US" altLang="en-US" sz="23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ABAC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</a:t>
            </a:r>
          </a:p>
          <a:p>
            <a:pPr marL="127000" indent="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</a:pPr>
            <a:r>
              <a:rPr lang="en-US" altLang="en-US" sz="2300" b="1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3 </a:t>
            </a:r>
            <a:endParaRPr lang="en-US" altLang="en-US" sz="2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U, O, OP are same as Example 1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 ={Position, Dept.}, OA =  {Type}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RuleSet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one separate rule for each operation, {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en-US" sz="23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en-US" sz="23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3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ABAC system is incomplete in Example 3 (No rules given!)</a:t>
            </a:r>
          </a:p>
        </p:txBody>
      </p:sp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A48DD8DE-8C1B-4DB8-B831-88EACB507580}"/>
              </a:ext>
            </a:extLst>
          </p:cNvPr>
          <p:cNvGraphicFramePr/>
          <p:nvPr/>
        </p:nvGraphicFramePr>
        <p:xfrm>
          <a:off x="3713163" y="3201988"/>
          <a:ext cx="3576637" cy="1741507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1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RangeSet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Position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{Officer, Student, Faculty}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Dept.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{CS, EE}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Type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{File, Printer, Scanner}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342" marB="50342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2" name="Table 4">
            <a:extLst>
              <a:ext uri="{FF2B5EF4-FFF2-40B4-BE49-F238E27FC236}">
                <a16:creationId xmlns:a16="http://schemas.microsoft.com/office/drawing/2014/main" id="{14C0EDCC-CCE0-4B17-BC72-E69DDD10B195}"/>
              </a:ext>
            </a:extLst>
          </p:cNvPr>
          <p:cNvGraphicFramePr/>
          <p:nvPr/>
        </p:nvGraphicFramePr>
        <p:xfrm>
          <a:off x="588963" y="3170238"/>
          <a:ext cx="2668587" cy="2476499"/>
        </p:xfrm>
        <a:graphic>
          <a:graphicData uri="http://schemas.openxmlformats.org/drawingml/2006/table">
            <a:tbl>
              <a:tblPr/>
              <a:tblGrid>
                <a:gridCol w="706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19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UAValue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0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User</a:t>
                      </a:r>
                      <a:endParaRPr lang="en-US" sz="17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(U)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Position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Dept.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John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Lina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Student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Ray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Tom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Officer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CS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06" marR="75406" marT="50405" marB="50405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3" name="Table 5">
            <a:extLst>
              <a:ext uri="{FF2B5EF4-FFF2-40B4-BE49-F238E27FC236}">
                <a16:creationId xmlns:a16="http://schemas.microsoft.com/office/drawing/2014/main" id="{1B3BAC29-4B4C-4971-8B74-A9A3013005BB}"/>
              </a:ext>
            </a:extLst>
          </p:cNvPr>
          <p:cNvGraphicFramePr/>
          <p:nvPr/>
        </p:nvGraphicFramePr>
        <p:xfrm>
          <a:off x="7816850" y="3195638"/>
          <a:ext cx="1814513" cy="1957392"/>
        </p:xfrm>
        <a:graphic>
          <a:graphicData uri="http://schemas.openxmlformats.org/drawingml/2006/table">
            <a:tbl>
              <a:tblPr/>
              <a:tblGrid>
                <a:gridCol w="1026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8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OAValue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9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Object</a:t>
                      </a:r>
                      <a:endParaRPr lang="en-US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(O)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Type 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Obj1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File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Obj2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Printer</a:t>
                      </a:r>
                      <a:endParaRPr lang="en-US" sz="1700" b="0" strike="noStrike" spc="-1" dirty="0">
                        <a:latin typeface="Arial"/>
                      </a:endParaRPr>
                    </a:p>
                  </a:txBody>
                  <a:tcPr marL="75422" marR="75422" marT="50383" marB="50383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641" name="Rectangle 5">
            <a:extLst>
              <a:ext uri="{FF2B5EF4-FFF2-40B4-BE49-F238E27FC236}">
                <a16:creationId xmlns:a16="http://schemas.microsoft.com/office/drawing/2014/main" id="{80C3E9E8-2F4E-4882-8A48-EE671E951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4603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96FC0-D2E5-42C2-AD37-77DB924A715A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F1512A-183C-4D72-93E0-26C50AD7F3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3720" y="993960"/>
              <a:ext cx="9076320" cy="5751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F1512A-183C-4D72-93E0-26C50AD7F3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880" y="930600"/>
                <a:ext cx="9107640" cy="5878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3BAC7F-24C9-4715-91B3-D66BBC93F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008"/>
    </mc:Choice>
    <mc:Fallback>
      <p:transition spd="slow" advTm="181008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FDCBA-15D0-400A-89E4-72A747B8BEC8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A3FE1-AE0B-405F-9AD2-767CA2429613}"/>
              </a:ext>
            </a:extLst>
          </p:cNvPr>
          <p:cNvSpPr/>
          <p:nvPr/>
        </p:nvSpPr>
        <p:spPr>
          <a:xfrm>
            <a:off x="407624" y="963683"/>
            <a:ext cx="9254169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ABAC rule structure</a:t>
            </a:r>
          </a:p>
          <a:p>
            <a:r>
              <a:rPr lang="en-US" sz="2300" dirty="0">
                <a:solidFill>
                  <a:schemeClr val="tx1"/>
                </a:solidFill>
              </a:rPr>
              <a:t>For any operation op ∈ OP,  </a:t>
            </a:r>
            <a:r>
              <a:rPr lang="en-US" sz="2300" dirty="0" err="1">
                <a:solidFill>
                  <a:schemeClr val="tx1"/>
                </a:solidFill>
              </a:rPr>
              <a:t>Rule</a:t>
            </a:r>
            <a:r>
              <a:rPr lang="en-US" sz="2300" baseline="-25000" dirty="0" err="1">
                <a:solidFill>
                  <a:schemeClr val="tx1"/>
                </a:solidFill>
              </a:rPr>
              <a:t>op</a:t>
            </a:r>
            <a:r>
              <a:rPr lang="en-US" sz="2300" dirty="0">
                <a:solidFill>
                  <a:schemeClr val="tx1"/>
                </a:solidFill>
              </a:rPr>
              <a:t> grammar</a:t>
            </a:r>
          </a:p>
          <a:p>
            <a:endParaRPr lang="en-US" sz="2300" dirty="0">
              <a:solidFill>
                <a:schemeClr val="tx1"/>
              </a:solidFill>
            </a:endParaRPr>
          </a:p>
          <a:p>
            <a:pPr marL="1085850" lvl="1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Rule</a:t>
            </a:r>
            <a:r>
              <a:rPr lang="en-US" sz="2300" baseline="-25000" dirty="0" err="1">
                <a:solidFill>
                  <a:schemeClr val="tx1"/>
                </a:solidFill>
              </a:rPr>
              <a:t>op</a:t>
            </a:r>
            <a:r>
              <a:rPr lang="en-US" sz="2300" dirty="0">
                <a:solidFill>
                  <a:schemeClr val="tx1"/>
                </a:solidFill>
              </a:rPr>
              <a:t> ::= </a:t>
            </a:r>
            <a:r>
              <a:rPr lang="en-US" sz="2300" dirty="0" err="1">
                <a:solidFill>
                  <a:schemeClr val="tx1"/>
                </a:solidFill>
              </a:rPr>
              <a:t>Rule</a:t>
            </a:r>
            <a:r>
              <a:rPr lang="en-US" sz="2300" baseline="-25000" dirty="0" err="1">
                <a:solidFill>
                  <a:schemeClr val="tx1"/>
                </a:solidFill>
              </a:rPr>
              <a:t>op</a:t>
            </a:r>
            <a:r>
              <a:rPr lang="en-US" sz="2300" dirty="0">
                <a:solidFill>
                  <a:schemeClr val="tx1"/>
                </a:solidFill>
              </a:rPr>
              <a:t>∨ </a:t>
            </a:r>
            <a:r>
              <a:rPr lang="en-US" sz="2300" dirty="0" err="1">
                <a:solidFill>
                  <a:schemeClr val="tx1"/>
                </a:solidFill>
              </a:rPr>
              <a:t>Rule</a:t>
            </a:r>
            <a:r>
              <a:rPr lang="en-US" sz="2300" baseline="-25000" dirty="0" err="1">
                <a:solidFill>
                  <a:schemeClr val="tx1"/>
                </a:solidFill>
              </a:rPr>
              <a:t>op</a:t>
            </a:r>
            <a:r>
              <a:rPr lang="en-US" sz="2300" dirty="0">
                <a:solidFill>
                  <a:schemeClr val="tx1"/>
                </a:solidFill>
              </a:rPr>
              <a:t> | (</a:t>
            </a:r>
            <a:r>
              <a:rPr lang="en-US" sz="2300" dirty="0" err="1">
                <a:solidFill>
                  <a:schemeClr val="tx1"/>
                </a:solidFill>
              </a:rPr>
              <a:t>Atomicexp</a:t>
            </a:r>
            <a:r>
              <a:rPr lang="en-US" sz="2300" dirty="0">
                <a:solidFill>
                  <a:schemeClr val="tx1"/>
                </a:solidFill>
              </a:rPr>
              <a:t>) </a:t>
            </a:r>
          </a:p>
          <a:p>
            <a:pPr marL="1085850" lvl="1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Atomicexp</a:t>
            </a:r>
            <a:r>
              <a:rPr lang="en-US" sz="2300" dirty="0">
                <a:solidFill>
                  <a:schemeClr val="tx1"/>
                </a:solidFill>
              </a:rPr>
              <a:t> ::= </a:t>
            </a: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∧ </a:t>
            </a: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| </a:t>
            </a: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|  </a:t>
            </a:r>
          </a:p>
          <a:p>
            <a:pPr lvl="1">
              <a:spcBef>
                <a:spcPts val="600"/>
              </a:spcBef>
            </a:pPr>
            <a:r>
              <a:rPr lang="en-US" sz="2300" dirty="0">
                <a:solidFill>
                  <a:schemeClr val="tx1"/>
                </a:solidFill>
              </a:rPr>
              <a:t>				     </a:t>
            </a: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1085850" lvl="1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::= </a:t>
            </a: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∧ </a:t>
            </a:r>
            <a:r>
              <a:rPr lang="en-US" sz="2300" dirty="0" err="1">
                <a:solidFill>
                  <a:schemeClr val="tx1"/>
                </a:solidFill>
              </a:rPr>
              <a:t>Atomicuexp</a:t>
            </a:r>
            <a:r>
              <a:rPr lang="en-US" sz="2300" dirty="0">
                <a:solidFill>
                  <a:schemeClr val="tx1"/>
                </a:solidFill>
              </a:rPr>
              <a:t> | </a:t>
            </a:r>
            <a:r>
              <a:rPr lang="en-US" sz="2300" dirty="0" err="1">
                <a:solidFill>
                  <a:schemeClr val="tx1"/>
                </a:solidFill>
              </a:rPr>
              <a:t>uexp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1085850" lvl="1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::= </a:t>
            </a: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∧ </a:t>
            </a:r>
            <a:r>
              <a:rPr lang="en-US" sz="2300" dirty="0" err="1">
                <a:solidFill>
                  <a:schemeClr val="tx1"/>
                </a:solidFill>
              </a:rPr>
              <a:t>Atomicoexp</a:t>
            </a:r>
            <a:r>
              <a:rPr lang="en-US" sz="2300" dirty="0">
                <a:solidFill>
                  <a:schemeClr val="tx1"/>
                </a:solidFill>
              </a:rPr>
              <a:t> | </a:t>
            </a:r>
            <a:r>
              <a:rPr lang="en-US" sz="2300" dirty="0" err="1">
                <a:solidFill>
                  <a:schemeClr val="tx1"/>
                </a:solidFill>
              </a:rPr>
              <a:t>oexp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</a:p>
          <a:p>
            <a:pPr marL="1085850" lvl="1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uexp</a:t>
            </a:r>
            <a:r>
              <a:rPr lang="en-US" sz="2300" dirty="0">
                <a:solidFill>
                  <a:schemeClr val="tx1"/>
                </a:solidFill>
              </a:rPr>
              <a:t> ∈ {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(u) = value | 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 ∈ UA ∧ value ∈ Range(</a:t>
            </a:r>
            <a:r>
              <a:rPr lang="en-US" sz="2300" dirty="0" err="1">
                <a:solidFill>
                  <a:schemeClr val="tx1"/>
                </a:solidFill>
              </a:rPr>
              <a:t>ua</a:t>
            </a:r>
            <a:r>
              <a:rPr lang="en-US" sz="2300" dirty="0">
                <a:solidFill>
                  <a:schemeClr val="tx1"/>
                </a:solidFill>
              </a:rPr>
              <a:t>)} </a:t>
            </a:r>
          </a:p>
          <a:p>
            <a:pPr marL="1085850" lvl="1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300" dirty="0" err="1">
                <a:solidFill>
                  <a:schemeClr val="tx1"/>
                </a:solidFill>
              </a:rPr>
              <a:t>oexp</a:t>
            </a:r>
            <a:r>
              <a:rPr lang="en-US" sz="2300" dirty="0">
                <a:solidFill>
                  <a:schemeClr val="tx1"/>
                </a:solidFill>
              </a:rPr>
              <a:t> ∈ {</a:t>
            </a:r>
            <a:r>
              <a:rPr lang="en-US" sz="2300" dirty="0" err="1">
                <a:solidFill>
                  <a:schemeClr val="tx1"/>
                </a:solidFill>
              </a:rPr>
              <a:t>oa</a:t>
            </a:r>
            <a:r>
              <a:rPr lang="en-US" sz="2300" dirty="0">
                <a:solidFill>
                  <a:schemeClr val="tx1"/>
                </a:solidFill>
              </a:rPr>
              <a:t>(o) = value | </a:t>
            </a:r>
            <a:r>
              <a:rPr lang="en-US" sz="2300" dirty="0" err="1">
                <a:solidFill>
                  <a:schemeClr val="tx1"/>
                </a:solidFill>
              </a:rPr>
              <a:t>oa</a:t>
            </a:r>
            <a:r>
              <a:rPr lang="en-US" sz="2300" dirty="0">
                <a:solidFill>
                  <a:schemeClr val="tx1"/>
                </a:solidFill>
              </a:rPr>
              <a:t> ∈ OA ∧ value ∈ Range(</a:t>
            </a:r>
            <a:r>
              <a:rPr lang="en-US" sz="2300" dirty="0" err="1">
                <a:solidFill>
                  <a:schemeClr val="tx1"/>
                </a:solidFill>
              </a:rPr>
              <a:t>oa</a:t>
            </a:r>
            <a:r>
              <a:rPr lang="en-US" sz="2300" dirty="0">
                <a:solidFill>
                  <a:schemeClr val="tx1"/>
                </a:solidFill>
              </a:rPr>
              <a:t>)} </a:t>
            </a:r>
          </a:p>
          <a:p>
            <a:endParaRPr lang="en-US" sz="23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accent2"/>
                </a:solidFill>
              </a:rPr>
              <a:t>checkAccess</a:t>
            </a:r>
            <a:r>
              <a:rPr lang="pl-PL" b="1" baseline="-25000" dirty="0">
                <a:solidFill>
                  <a:schemeClr val="accent2"/>
                </a:solidFill>
              </a:rPr>
              <a:t>ABAC</a:t>
            </a:r>
            <a:r>
              <a:rPr lang="pl-PL" b="1" dirty="0">
                <a:solidFill>
                  <a:schemeClr val="accent2"/>
                </a:solidFill>
              </a:rPr>
              <a:t> (a:U, b:O, op:OP) ≡ Rule</a:t>
            </a:r>
            <a:r>
              <a:rPr lang="pl-PL" b="1" baseline="-25000" dirty="0">
                <a:solidFill>
                  <a:schemeClr val="accent2"/>
                </a:solidFill>
              </a:rPr>
              <a:t>op</a:t>
            </a:r>
            <a:r>
              <a:rPr lang="pl-PL" b="1" dirty="0">
                <a:solidFill>
                  <a:schemeClr val="accent2"/>
                </a:solidFill>
              </a:rPr>
              <a:t>(a:U, b:O)</a:t>
            </a:r>
            <a:endParaRPr lang="en-US" sz="2800" b="1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*** Illustrated ABAC rule examples can be found in later slides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FB056F-9611-40EA-B949-399D3DFB9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4603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F289B1-88B5-441B-9E97-2C04D96A96E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95600" y="2541600"/>
              <a:ext cx="7705800" cy="336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F289B1-88B5-441B-9E97-2C04D96A96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9760" y="2478240"/>
                <a:ext cx="7737120" cy="34952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F5C882E-DE89-4992-9200-6DFB20DE8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23"/>
    </mc:Choice>
    <mc:Fallback>
      <p:transition spd="slow" advTm="10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>
            <a:extLst>
              <a:ext uri="{FF2B5EF4-FFF2-40B4-BE49-F238E27FC236}">
                <a16:creationId xmlns:a16="http://schemas.microsoft.com/office/drawing/2014/main" id="{14428A6C-E50C-43FB-803B-0768F6135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122238"/>
            <a:ext cx="533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Contribution 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29B818C-7975-4814-8F62-F6AC7014E72E}"/>
              </a:ext>
            </a:extLst>
          </p:cNvPr>
          <p:cNvSpPr/>
          <p:nvPr/>
        </p:nvSpPr>
        <p:spPr>
          <a:xfrm rot="10800000">
            <a:off x="5477292" y="1278685"/>
            <a:ext cx="858420" cy="215152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7" name="TextBox 2">
            <a:extLst>
              <a:ext uri="{FF2B5EF4-FFF2-40B4-BE49-F238E27FC236}">
                <a16:creationId xmlns:a16="http://schemas.microsoft.com/office/drawing/2014/main" id="{678BE33B-5CA2-4DC6-B675-E81FE90D3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1038225"/>
            <a:ext cx="125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/>
              <a:t>More </a:t>
            </a:r>
          </a:p>
        </p:txBody>
      </p:sp>
      <p:sp>
        <p:nvSpPr>
          <p:cNvPr id="25608" name="TextBox 5">
            <a:extLst>
              <a:ext uri="{FF2B5EF4-FFF2-40B4-BE49-F238E27FC236}">
                <a16:creationId xmlns:a16="http://schemas.microsoft.com/office/drawing/2014/main" id="{8A3A9499-19B8-4547-99FF-C80B6EC47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1087438"/>
            <a:ext cx="4832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EAS + Incomplete ABAC system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(Paper 1)</a:t>
            </a:r>
          </a:p>
        </p:txBody>
      </p:sp>
      <p:sp>
        <p:nvSpPr>
          <p:cNvPr id="25609" name="TextBox 6">
            <a:extLst>
              <a:ext uri="{FF2B5EF4-FFF2-40B4-BE49-F238E27FC236}">
                <a16:creationId xmlns:a16="http://schemas.microsoft.com/office/drawing/2014/main" id="{CE71981C-52FF-47CB-A953-C3FEEEC07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97175"/>
            <a:ext cx="4887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RBAC + Incomplete ABAC system</a:t>
            </a:r>
          </a:p>
          <a:p>
            <a:r>
              <a:rPr lang="en-US" altLang="en-US">
                <a:solidFill>
                  <a:schemeClr val="tx1"/>
                </a:solidFill>
              </a:rPr>
              <a:t>(Paper 2)</a:t>
            </a:r>
          </a:p>
          <a:p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5610" name="TextBox 7">
            <a:extLst>
              <a:ext uri="{FF2B5EF4-FFF2-40B4-BE49-F238E27FC236}">
                <a16:creationId xmlns:a16="http://schemas.microsoft.com/office/drawing/2014/main" id="{9E619265-70E4-4553-8283-E80B79417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788" y="4618038"/>
            <a:ext cx="3565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Use additional attribute to solve infeasibility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1952C637-2277-406D-9A20-C336490F282E}"/>
              </a:ext>
            </a:extLst>
          </p:cNvPr>
          <p:cNvSpPr/>
          <p:nvPr/>
        </p:nvSpPr>
        <p:spPr>
          <a:xfrm rot="8113227" flipV="1">
            <a:off x="5085715" y="2126685"/>
            <a:ext cx="1737993" cy="236898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14" name="TextBox 11">
            <a:extLst>
              <a:ext uri="{FF2B5EF4-FFF2-40B4-BE49-F238E27FC236}">
                <a16:creationId xmlns:a16="http://schemas.microsoft.com/office/drawing/2014/main" id="{E89F10F4-D980-48DE-924B-EF5E273B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1112838"/>
            <a:ext cx="3373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ABAC policy mining is feasible or not</a:t>
            </a:r>
          </a:p>
        </p:txBody>
      </p:sp>
      <p:pic>
        <p:nvPicPr>
          <p:cNvPr id="25615" name="Picture 4" descr="Image result for question man&quot;">
            <a:extLst>
              <a:ext uri="{FF2B5EF4-FFF2-40B4-BE49-F238E27FC236}">
                <a16:creationId xmlns:a16="http://schemas.microsoft.com/office/drawing/2014/main" id="{988AE6AA-D3AF-4331-8FAA-D173841E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597275"/>
            <a:ext cx="446722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5B308D3C-64DB-4611-AA85-7A0AF5BF93D9}"/>
              </a:ext>
            </a:extLst>
          </p:cNvPr>
          <p:cNvSpPr/>
          <p:nvPr/>
        </p:nvSpPr>
        <p:spPr>
          <a:xfrm>
            <a:off x="695325" y="3843338"/>
            <a:ext cx="4467225" cy="2887662"/>
          </a:xfrm>
          <a:prstGeom prst="cloud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17" name="TextBox 15">
            <a:extLst>
              <a:ext uri="{FF2B5EF4-FFF2-40B4-BE49-F238E27FC236}">
                <a16:creationId xmlns:a16="http://schemas.microsoft.com/office/drawing/2014/main" id="{DFE03180-C429-4C56-9F13-662BE936B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4381500"/>
            <a:ext cx="1522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Not </a:t>
            </a:r>
          </a:p>
          <a:p>
            <a:r>
              <a:rPr lang="en-US" altLang="en-US">
                <a:solidFill>
                  <a:schemeClr val="tx1"/>
                </a:solidFill>
              </a:rPr>
              <a:t>feasible?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420005E2-5B78-497D-9D6E-B78EEB9ED804}"/>
              </a:ext>
            </a:extLst>
          </p:cNvPr>
          <p:cNvSpPr/>
          <p:nvPr/>
        </p:nvSpPr>
        <p:spPr>
          <a:xfrm rot="10800000">
            <a:off x="5421313" y="4922837"/>
            <a:ext cx="858420" cy="215152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AD7AF-6541-4D86-A729-9B31DDD163EE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8EB3856-9459-4685-A922-F3B6084340D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3280" y="1020240"/>
              <a:ext cx="8531280" cy="4687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8EB3856-9459-4685-A922-F3B6084340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7440" y="956880"/>
                <a:ext cx="8562600" cy="4814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CF14B2-3D3E-4638-B5A1-DBE18D2CE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3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38"/>
    </mc:Choice>
    <mc:Fallback>
      <p:transition spd="slow" advTm="8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22B3CB-44A8-474B-8A70-01AAAE6DFD88}"/>
              </a:ext>
            </a:extLst>
          </p:cNvPr>
          <p:cNvSpPr/>
          <p:nvPr/>
        </p:nvSpPr>
        <p:spPr>
          <a:xfrm>
            <a:off x="504826" y="2071678"/>
            <a:ext cx="9161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</a:rPr>
              <a:t>On the Feasibility of Attribute-Based Access Control Policy Mining</a:t>
            </a:r>
          </a:p>
          <a:p>
            <a:pPr algn="ctr"/>
            <a:endParaRPr lang="en-US" altLang="en-US" sz="3200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altLang="en-US" sz="3200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CFA0166-69D7-4339-AED2-8FC3FCE16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122238"/>
            <a:ext cx="533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Paper 1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18EB9-2D64-4CBB-AF3C-6C5F3951B750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9B629B-7CE7-408B-9761-CCAFC0C89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5"/>
    </mc:Choice>
    <mc:Fallback>
      <p:transition spd="slow" advTm="1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2">
            <a:extLst>
              <a:ext uri="{FF2B5EF4-FFF2-40B4-BE49-F238E27FC236}">
                <a16:creationId xmlns:a16="http://schemas.microsoft.com/office/drawing/2014/main" id="{7DD10331-9167-4C38-A13A-AC4E747F13DC}"/>
              </a:ext>
            </a:extLst>
          </p:cNvPr>
          <p:cNvSpPr txBox="1"/>
          <p:nvPr/>
        </p:nvSpPr>
        <p:spPr>
          <a:xfrm>
            <a:off x="2519363" y="158750"/>
            <a:ext cx="5437187" cy="509588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r>
              <a:rPr lang="en-US" sz="3100" b="1" spc="-1" dirty="0">
                <a:solidFill>
                  <a:schemeClr val="tx1"/>
                </a:solidFill>
                <a:latin typeface="Arial"/>
              </a:rPr>
              <a:t>Paper 1 Workflow</a:t>
            </a:r>
          </a:p>
        </p:txBody>
      </p:sp>
      <p:sp>
        <p:nvSpPr>
          <p:cNvPr id="135" name="CustomShape 3">
            <a:extLst>
              <a:ext uri="{FF2B5EF4-FFF2-40B4-BE49-F238E27FC236}">
                <a16:creationId xmlns:a16="http://schemas.microsoft.com/office/drawing/2014/main" id="{57300C4A-3288-441C-B6FC-A28E5D7758ED}"/>
              </a:ext>
            </a:extLst>
          </p:cNvPr>
          <p:cNvSpPr/>
          <p:nvPr/>
        </p:nvSpPr>
        <p:spPr>
          <a:xfrm>
            <a:off x="1301750" y="2692400"/>
            <a:ext cx="8299450" cy="511175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Check ABAC </a:t>
            </a:r>
            <a:r>
              <a:rPr lang="en-US" sz="2646" spc="-1" dirty="0" err="1">
                <a:solidFill>
                  <a:srgbClr val="000000"/>
                </a:solidFill>
                <a:latin typeface="Calibri"/>
                <a:ea typeface="Calibri"/>
              </a:rPr>
              <a:t>RuleSet</a:t>
            </a: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 Existence (partition-based approach)</a:t>
            </a:r>
            <a:endParaRPr lang="en-US" sz="2646" spc="-1" dirty="0"/>
          </a:p>
        </p:txBody>
      </p:sp>
      <p:sp>
        <p:nvSpPr>
          <p:cNvPr id="136" name="CustomShape 4">
            <a:extLst>
              <a:ext uri="{FF2B5EF4-FFF2-40B4-BE49-F238E27FC236}">
                <a16:creationId xmlns:a16="http://schemas.microsoft.com/office/drawing/2014/main" id="{0D9BF54C-8A33-4639-B928-D93C4620DB33}"/>
              </a:ext>
            </a:extLst>
          </p:cNvPr>
          <p:cNvSpPr/>
          <p:nvPr/>
        </p:nvSpPr>
        <p:spPr>
          <a:xfrm>
            <a:off x="700088" y="6035675"/>
            <a:ext cx="2847975" cy="574675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>
                <a:solidFill>
                  <a:srgbClr val="000000"/>
                </a:solidFill>
                <a:latin typeface="Calibri"/>
                <a:ea typeface="Calibri"/>
              </a:rPr>
              <a:t>Rule Generation</a:t>
            </a:r>
            <a:endParaRPr lang="en-US" sz="2646" spc="-1"/>
          </a:p>
        </p:txBody>
      </p:sp>
      <p:sp>
        <p:nvSpPr>
          <p:cNvPr id="137" name="CustomShape 5">
            <a:extLst>
              <a:ext uri="{FF2B5EF4-FFF2-40B4-BE49-F238E27FC236}">
                <a16:creationId xmlns:a16="http://schemas.microsoft.com/office/drawing/2014/main" id="{5ECC8A51-F3FB-4E1C-B7F2-84396AF09DD9}"/>
              </a:ext>
            </a:extLst>
          </p:cNvPr>
          <p:cNvSpPr/>
          <p:nvPr/>
        </p:nvSpPr>
        <p:spPr>
          <a:xfrm>
            <a:off x="2252663" y="3865563"/>
            <a:ext cx="7285037" cy="1025525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Infeasibility correction</a:t>
            </a:r>
          </a:p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</a:rPr>
              <a:t>(use additional attributes with random values)</a:t>
            </a:r>
            <a:endParaRPr lang="en-US" sz="2646" spc="-1" dirty="0"/>
          </a:p>
        </p:txBody>
      </p:sp>
      <p:sp>
        <p:nvSpPr>
          <p:cNvPr id="138" name="CustomShape 6">
            <a:extLst>
              <a:ext uri="{FF2B5EF4-FFF2-40B4-BE49-F238E27FC236}">
                <a16:creationId xmlns:a16="http://schemas.microsoft.com/office/drawing/2014/main" id="{E8A68EEF-8E26-49E5-948A-B31CFB31523B}"/>
              </a:ext>
            </a:extLst>
          </p:cNvPr>
          <p:cNvSpPr/>
          <p:nvPr/>
        </p:nvSpPr>
        <p:spPr>
          <a:xfrm>
            <a:off x="2946400" y="1330325"/>
            <a:ext cx="4608513" cy="747713"/>
          </a:xfrm>
          <a:prstGeom prst="rect">
            <a:avLst/>
          </a:prstGeom>
          <a:solidFill>
            <a:schemeClr val="lt1"/>
          </a:solidFill>
          <a:ln w="28440">
            <a:solidFill>
              <a:schemeClr val="accent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 dirty="0">
                <a:solidFill>
                  <a:srgbClr val="000000"/>
                </a:solidFill>
                <a:latin typeface="Calibri"/>
                <a:ea typeface="Calibri"/>
              </a:rPr>
              <a:t>Given EAS with supporting data</a:t>
            </a:r>
            <a:endParaRPr lang="en-US" sz="2646" spc="-1" dirty="0"/>
          </a:p>
        </p:txBody>
      </p:sp>
      <p:sp>
        <p:nvSpPr>
          <p:cNvPr id="140" name="CustomShape 8">
            <a:extLst>
              <a:ext uri="{FF2B5EF4-FFF2-40B4-BE49-F238E27FC236}">
                <a16:creationId xmlns:a16="http://schemas.microsoft.com/office/drawing/2014/main" id="{2A440F56-080D-476E-8688-5AF8EB899827}"/>
              </a:ext>
            </a:extLst>
          </p:cNvPr>
          <p:cNvSpPr/>
          <p:nvPr/>
        </p:nvSpPr>
        <p:spPr>
          <a:xfrm>
            <a:off x="1673225" y="3187700"/>
            <a:ext cx="14288" cy="28575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9">
            <a:extLst>
              <a:ext uri="{FF2B5EF4-FFF2-40B4-BE49-F238E27FC236}">
                <a16:creationId xmlns:a16="http://schemas.microsoft.com/office/drawing/2014/main" id="{5A953C8A-F392-4B95-8923-003E360322CF}"/>
              </a:ext>
            </a:extLst>
          </p:cNvPr>
          <p:cNvSpPr/>
          <p:nvPr/>
        </p:nvSpPr>
        <p:spPr>
          <a:xfrm>
            <a:off x="858838" y="4324350"/>
            <a:ext cx="722312" cy="415925"/>
          </a:xfrm>
          <a:prstGeom prst="rect">
            <a:avLst/>
          </a:prstGeom>
          <a:solidFill>
            <a:schemeClr val="lt1"/>
          </a:solidFill>
          <a:ln w="2844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>
                <a:solidFill>
                  <a:srgbClr val="000000"/>
                </a:solidFill>
                <a:latin typeface="Calibri"/>
                <a:ea typeface="Calibri"/>
              </a:rPr>
              <a:t>yes</a:t>
            </a:r>
            <a:endParaRPr lang="en-US" sz="2646" spc="-1"/>
          </a:p>
        </p:txBody>
      </p:sp>
      <p:sp>
        <p:nvSpPr>
          <p:cNvPr id="142" name="CustomShape 10">
            <a:extLst>
              <a:ext uri="{FF2B5EF4-FFF2-40B4-BE49-F238E27FC236}">
                <a16:creationId xmlns:a16="http://schemas.microsoft.com/office/drawing/2014/main" id="{4DEC1D6E-D9AE-4684-AFCE-4520CE7C4D88}"/>
              </a:ext>
            </a:extLst>
          </p:cNvPr>
          <p:cNvSpPr/>
          <p:nvPr/>
        </p:nvSpPr>
        <p:spPr>
          <a:xfrm>
            <a:off x="5375275" y="3262313"/>
            <a:ext cx="612775" cy="463550"/>
          </a:xfrm>
          <a:prstGeom prst="rect">
            <a:avLst/>
          </a:prstGeom>
          <a:solidFill>
            <a:schemeClr val="lt1"/>
          </a:solidFill>
          <a:ln w="2844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defRPr/>
            </a:pPr>
            <a:r>
              <a:rPr lang="en-US" sz="2646" spc="-1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endParaRPr lang="en-US" sz="2646" spc="-1"/>
          </a:p>
        </p:txBody>
      </p:sp>
      <p:sp>
        <p:nvSpPr>
          <p:cNvPr id="143" name="CustomShape 11">
            <a:extLst>
              <a:ext uri="{FF2B5EF4-FFF2-40B4-BE49-F238E27FC236}">
                <a16:creationId xmlns:a16="http://schemas.microsoft.com/office/drawing/2014/main" id="{68FB6122-3DC7-4E7E-9E97-3FB04F65939C}"/>
              </a:ext>
            </a:extLst>
          </p:cNvPr>
          <p:cNvSpPr/>
          <p:nvPr/>
        </p:nvSpPr>
        <p:spPr>
          <a:xfrm flipH="1">
            <a:off x="5237163" y="3187700"/>
            <a:ext cx="1587" cy="685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12">
            <a:extLst>
              <a:ext uri="{FF2B5EF4-FFF2-40B4-BE49-F238E27FC236}">
                <a16:creationId xmlns:a16="http://schemas.microsoft.com/office/drawing/2014/main" id="{164566F4-2299-48B7-BDBD-925B830202AF}"/>
              </a:ext>
            </a:extLst>
          </p:cNvPr>
          <p:cNvSpPr/>
          <p:nvPr/>
        </p:nvSpPr>
        <p:spPr>
          <a:xfrm flipH="1">
            <a:off x="2971800" y="4910138"/>
            <a:ext cx="46038" cy="113506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14">
            <a:extLst>
              <a:ext uri="{FF2B5EF4-FFF2-40B4-BE49-F238E27FC236}">
                <a16:creationId xmlns:a16="http://schemas.microsoft.com/office/drawing/2014/main" id="{9238C338-A1F1-426E-9A6C-E7A938178FB9}"/>
              </a:ext>
            </a:extLst>
          </p:cNvPr>
          <p:cNvSpPr/>
          <p:nvPr/>
        </p:nvSpPr>
        <p:spPr>
          <a:xfrm>
            <a:off x="5257800" y="2078038"/>
            <a:ext cx="15875" cy="6064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4958C-D991-44B0-A043-AE862F5266BF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E8BC9D-354C-4A09-96FB-3306C7246A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57600" y="1521360"/>
              <a:ext cx="7854840" cy="495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E8BC9D-354C-4A09-96FB-3306C7246A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1760" y="1458000"/>
                <a:ext cx="7886160" cy="5078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EA0ED1-A848-4BA3-BE9E-B85201ABB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75"/>
    </mc:Choice>
    <mc:Fallback>
      <p:transition spd="slow" advTm="148275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51E12DF-793C-41D4-89AC-09B5279128D3}"/>
              </a:ext>
            </a:extLst>
          </p:cNvPr>
          <p:cNvSpPr/>
          <p:nvPr/>
        </p:nvSpPr>
        <p:spPr>
          <a:xfrm>
            <a:off x="660817" y="1570738"/>
            <a:ext cx="1312431" cy="67525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5" dirty="0">
                <a:solidFill>
                  <a:schemeClr val="tx1"/>
                </a:solidFill>
              </a:rPr>
              <a:t>Age</a:t>
            </a:r>
            <a:endParaRPr lang="en-US" sz="2646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EFCA0-4322-4C9B-A61C-AE15911DB74B}"/>
              </a:ext>
            </a:extLst>
          </p:cNvPr>
          <p:cNvSpPr/>
          <p:nvPr/>
        </p:nvSpPr>
        <p:spPr>
          <a:xfrm>
            <a:off x="6039728" y="1877501"/>
            <a:ext cx="1980618" cy="41862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25" dirty="0">
                <a:solidFill>
                  <a:schemeClr val="tx1"/>
                </a:solidFill>
              </a:rPr>
              <a:t>Version No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4F67463C-EF4D-4F54-9FF3-4C161B035CD5}"/>
              </a:ext>
            </a:extLst>
          </p:cNvPr>
          <p:cNvSpPr txBox="1">
            <a:spLocks/>
          </p:cNvSpPr>
          <p:nvPr/>
        </p:nvSpPr>
        <p:spPr>
          <a:xfrm>
            <a:off x="2373473" y="212618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Review: ABAC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D989C1-E05C-42A6-9336-FB2058A9EB1C}"/>
              </a:ext>
            </a:extLst>
          </p:cNvPr>
          <p:cNvSpPr txBox="1"/>
          <p:nvPr/>
        </p:nvSpPr>
        <p:spPr>
          <a:xfrm>
            <a:off x="421692" y="5596046"/>
            <a:ext cx="9268820" cy="1200329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Attribute-Based Access Control (ABAC) limits user to object access by using properties of both user and objects, namely “attribute”.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71A3A9-3703-4F2E-95C0-C47ECB399F1E}"/>
              </a:ext>
            </a:extLst>
          </p:cNvPr>
          <p:cNvSpPr/>
          <p:nvPr/>
        </p:nvSpPr>
        <p:spPr>
          <a:xfrm>
            <a:off x="2414418" y="1866548"/>
            <a:ext cx="1312431" cy="67525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25" dirty="0">
                <a:solidFill>
                  <a:schemeClr val="tx1"/>
                </a:solidFill>
              </a:rPr>
              <a:t>Salary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904956-D58F-4726-BDE5-FFAB216F1F17}"/>
              </a:ext>
            </a:extLst>
          </p:cNvPr>
          <p:cNvSpPr/>
          <p:nvPr/>
        </p:nvSpPr>
        <p:spPr>
          <a:xfrm>
            <a:off x="2731246" y="3156305"/>
            <a:ext cx="1312431" cy="67525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25" dirty="0">
                <a:solidFill>
                  <a:srgbClr val="122A5E"/>
                </a:solidFill>
              </a:rPr>
              <a:t>Name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 Model 33" descr="Female icon">
                <a:extLst>
                  <a:ext uri="{FF2B5EF4-FFF2-40B4-BE49-F238E27FC236}">
                    <a16:creationId xmlns:a16="http://schemas.microsoft.com/office/drawing/2014/main" id="{F98A2029-22AC-49C6-A4DD-B8F7B85919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59093" y="2914434"/>
              <a:ext cx="584437" cy="126126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584437" cy="1261269"/>
                    </a:xfrm>
                    <a:prstGeom prst="rect">
                      <a:avLst/>
                    </a:prstGeom>
                  </am3d:spPr>
                  <am3d:camera>
                    <am3d:pos x="0" y="0" z="51935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32664" d="1000000"/>
                    <am3d:preTrans dx="1" dy="-18000000" dz="403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472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 Model 33" descr="Female icon">
                <a:extLst>
                  <a:ext uri="{FF2B5EF4-FFF2-40B4-BE49-F238E27FC236}">
                    <a16:creationId xmlns:a16="http://schemas.microsoft.com/office/drawing/2014/main" id="{F98A2029-22AC-49C6-A4DD-B8F7B85919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9093" y="2914434"/>
                <a:ext cx="584437" cy="1261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34" descr="Male icon">
                <a:extLst>
                  <a:ext uri="{FF2B5EF4-FFF2-40B4-BE49-F238E27FC236}">
                    <a16:creationId xmlns:a16="http://schemas.microsoft.com/office/drawing/2014/main" id="{4F747E85-E9DF-44B9-887D-E182330F8C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12709" y="2914434"/>
              <a:ext cx="508226" cy="135842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508226" cy="1358429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15356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Male icon">
                <a:extLst>
                  <a:ext uri="{FF2B5EF4-FFF2-40B4-BE49-F238E27FC236}">
                    <a16:creationId xmlns:a16="http://schemas.microsoft.com/office/drawing/2014/main" id="{4F747E85-E9DF-44B9-887D-E182330F8C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2709" y="2914434"/>
                <a:ext cx="508226" cy="1358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3D Model 35" descr="Laptop">
                <a:extLst>
                  <a:ext uri="{FF2B5EF4-FFF2-40B4-BE49-F238E27FC236}">
                    <a16:creationId xmlns:a16="http://schemas.microsoft.com/office/drawing/2014/main" id="{8F5C841C-8527-4E03-A9A6-F132EF8ADC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75207" y="3045042"/>
              <a:ext cx="1465653" cy="99973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465653" cy="999730"/>
                    </a:xfrm>
                    <a:prstGeom prst="rect">
                      <a:avLst/>
                    </a:prstGeom>
                  </am3d:spPr>
                  <am3d:camera>
                    <am3d:pos x="0" y="0" z="700871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12"/>
                  <am3d:raster rName="Office3DRenderer" rVer="16.0.8326">
                    <am3d:blip r:embed="rId13"/>
                  </am3d:raster>
                  <am3d:objViewport viewportSz="18363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3D Model 35" descr="Laptop">
                <a:extLst>
                  <a:ext uri="{FF2B5EF4-FFF2-40B4-BE49-F238E27FC236}">
                    <a16:creationId xmlns:a16="http://schemas.microsoft.com/office/drawing/2014/main" id="{8F5C841C-8527-4E03-A9A6-F132EF8ADC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75207" y="3045042"/>
                <a:ext cx="1465653" cy="999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7" name="3D Model 36" descr="Server symbol">
                <a:extLst>
                  <a:ext uri="{FF2B5EF4-FFF2-40B4-BE49-F238E27FC236}">
                    <a16:creationId xmlns:a16="http://schemas.microsoft.com/office/drawing/2014/main" id="{3435791E-7B1A-4A36-ACAF-AE32A56C66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64029" y="3010722"/>
              <a:ext cx="436689" cy="1063110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436689" cy="1063110"/>
                    </a:xfrm>
                    <a:prstGeom prst="rect">
                      <a:avLst/>
                    </a:prstGeom>
                  </am3d:spPr>
                  <am3d:camera>
                    <am3d:pos x="0" y="0" z="558939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57799" d="1000000"/>
                    <am3d:preTrans dx="-20171" dy="-18006390" dz="-371484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15"/>
                  <am3d:raster rName="Office3DRenderer" rVer="16.0.8326">
                    <am3d:blip r:embed="rId16"/>
                  </am3d:raster>
                  <am3d:objViewport viewportSz="12035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7" name="3D Model 36" descr="Server symbol">
                <a:extLst>
                  <a:ext uri="{FF2B5EF4-FFF2-40B4-BE49-F238E27FC236}">
                    <a16:creationId xmlns:a16="http://schemas.microsoft.com/office/drawing/2014/main" id="{3435791E-7B1A-4A36-ACAF-AE32A56C66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64029" y="3010722"/>
                <a:ext cx="436689" cy="106311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0CD5F52C-5BB8-423B-95A0-84B6F6B23B2A}"/>
              </a:ext>
            </a:extLst>
          </p:cNvPr>
          <p:cNvSpPr/>
          <p:nvPr/>
        </p:nvSpPr>
        <p:spPr>
          <a:xfrm>
            <a:off x="8357777" y="2397192"/>
            <a:ext cx="1312431" cy="44971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25" dirty="0">
                <a:solidFill>
                  <a:schemeClr val="tx1"/>
                </a:solidFill>
              </a:rPr>
              <a:t>Type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002F125-348D-41A7-9723-6D790C5F3A68}"/>
              </a:ext>
            </a:extLst>
          </p:cNvPr>
          <p:cNvSpPr/>
          <p:nvPr/>
        </p:nvSpPr>
        <p:spPr>
          <a:xfrm>
            <a:off x="484111" y="2458148"/>
            <a:ext cx="1970937" cy="196348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305DFD-0EC9-499E-8960-8F857764CFEE}"/>
              </a:ext>
            </a:extLst>
          </p:cNvPr>
          <p:cNvSpPr/>
          <p:nvPr/>
        </p:nvSpPr>
        <p:spPr>
          <a:xfrm>
            <a:off x="1119573" y="2622743"/>
            <a:ext cx="879039" cy="224159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22A5E"/>
                </a:solidFill>
              </a:rPr>
              <a:t>User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F39C2D6-B3F8-4314-BEB8-8618D8923122}"/>
              </a:ext>
            </a:extLst>
          </p:cNvPr>
          <p:cNvSpPr/>
          <p:nvPr/>
        </p:nvSpPr>
        <p:spPr>
          <a:xfrm>
            <a:off x="5989629" y="2458148"/>
            <a:ext cx="2293659" cy="21324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7B35BC0-074B-4484-8222-F8950B1DE906}"/>
              </a:ext>
            </a:extLst>
          </p:cNvPr>
          <p:cNvSpPr/>
          <p:nvPr/>
        </p:nvSpPr>
        <p:spPr>
          <a:xfrm>
            <a:off x="6533076" y="2719354"/>
            <a:ext cx="1027120" cy="19508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22A5E"/>
                </a:solidFill>
              </a:rPr>
              <a:t>Object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91004F-2EB2-4DCE-B476-109335B9D92C}"/>
              </a:ext>
            </a:extLst>
          </p:cNvPr>
          <p:cNvCxnSpPr/>
          <p:nvPr/>
        </p:nvCxnSpPr>
        <p:spPr bwMode="auto">
          <a:xfrm>
            <a:off x="4809506" y="852741"/>
            <a:ext cx="0" cy="449586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D123C015-6389-4208-81AE-FE3A12555C9C}"/>
              </a:ext>
            </a:extLst>
          </p:cNvPr>
          <p:cNvSpPr txBox="1">
            <a:spLocks/>
          </p:cNvSpPr>
          <p:nvPr/>
        </p:nvSpPr>
        <p:spPr bwMode="auto">
          <a:xfrm>
            <a:off x="3688706" y="6888163"/>
            <a:ext cx="2339975" cy="22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1200" kern="0" dirty="0"/>
              <a:t>@Shuvra Chakraborty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FDE88B-3633-4344-9E13-BB4B92E521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6840" y="1943640"/>
              <a:ext cx="8601840" cy="1803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FDE88B-3633-4344-9E13-BB4B92E521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1000" y="1880280"/>
                <a:ext cx="8633160" cy="1929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D02889-1843-4E67-A79F-62A4C8CC7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29"/>
    </mc:Choice>
    <mc:Fallback>
      <p:transition spd="slow" advTm="28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B2F787-C8C8-45CC-9A26-16C48AF58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658" y="141365"/>
            <a:ext cx="5438094" cy="509516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ABAC policy mining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822EE-E6A6-4C8B-9DEB-47D60FE699DB}"/>
              </a:ext>
            </a:extLst>
          </p:cNvPr>
          <p:cNvSpPr/>
          <p:nvPr/>
        </p:nvSpPr>
        <p:spPr>
          <a:xfrm>
            <a:off x="351124" y="1313401"/>
            <a:ext cx="3481983" cy="210896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4B6ED2-A74C-44CA-AA7A-EA068399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162" y="1214592"/>
            <a:ext cx="5531293" cy="428228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/>
            <a:endParaRPr lang="en-US" sz="2646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/>
            <a:r>
              <a:rPr lang="en-US" sz="2646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 algn="ctr"/>
            <a:endParaRPr lang="en-US" sz="2646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166BD1-C35E-4567-AF6F-FFD330BAA478}"/>
              </a:ext>
            </a:extLst>
          </p:cNvPr>
          <p:cNvSpPr txBox="1"/>
          <p:nvPr/>
        </p:nvSpPr>
        <p:spPr>
          <a:xfrm>
            <a:off x="598268" y="5925337"/>
            <a:ext cx="9119512" cy="830997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Does an equivalent ABAC system exist for the given access control system and supporting data?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DD27E39-B7E7-491F-A5D2-B3AE6F4A3703}"/>
              </a:ext>
            </a:extLst>
          </p:cNvPr>
          <p:cNvGraphicFramePr>
            <a:graphicFrameLocks noGrp="1"/>
          </p:cNvGraphicFramePr>
          <p:nvPr/>
        </p:nvGraphicFramePr>
        <p:xfrm>
          <a:off x="5063749" y="3864529"/>
          <a:ext cx="4617100" cy="151193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88585">
                  <a:extLst>
                    <a:ext uri="{9D8B030D-6E8A-4147-A177-3AD203B41FA5}">
                      <a16:colId xmlns:a16="http://schemas.microsoft.com/office/drawing/2014/main" val="2429295691"/>
                    </a:ext>
                  </a:extLst>
                </a:gridCol>
                <a:gridCol w="2928515">
                  <a:extLst>
                    <a:ext uri="{9D8B030D-6E8A-4147-A177-3AD203B41FA5}">
                      <a16:colId xmlns:a16="http://schemas.microsoft.com/office/drawing/2014/main" val="3192105241"/>
                    </a:ext>
                  </a:extLst>
                </a:gridCol>
              </a:tblGrid>
              <a:tr h="4036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RangeSet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7362000"/>
                  </a:ext>
                </a:extLst>
              </a:tr>
              <a:tr h="399745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{Officer, Student, Faculty}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139974"/>
                  </a:ext>
                </a:extLst>
              </a:tr>
              <a:tr h="35425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Dept.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{CS, EE}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951406"/>
                  </a:ext>
                </a:extLst>
              </a:tr>
              <a:tr h="35425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{File, Printer, Scanner}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9890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E9AF3E-A843-4850-B280-C3EAF406671C}"/>
              </a:ext>
            </a:extLst>
          </p:cNvPr>
          <p:cNvSpPr txBox="1"/>
          <p:nvPr/>
        </p:nvSpPr>
        <p:spPr>
          <a:xfrm>
            <a:off x="434167" y="1285653"/>
            <a:ext cx="3316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5">
                    <a:lumMod val="50000"/>
                  </a:schemeClr>
                </a:solidFill>
              </a:rPr>
              <a:t>Access Control System</a:t>
            </a: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DC8FCF4E-49CE-4003-BD9D-2EAF9AF4877A}"/>
              </a:ext>
            </a:extLst>
          </p:cNvPr>
          <p:cNvGraphicFramePr>
            <a:graphicFrameLocks/>
          </p:cNvGraphicFramePr>
          <p:nvPr/>
        </p:nvGraphicFramePr>
        <p:xfrm>
          <a:off x="5061202" y="1313402"/>
          <a:ext cx="2668475" cy="246282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6474">
                  <a:extLst>
                    <a:ext uri="{9D8B030D-6E8A-4147-A177-3AD203B41FA5}">
                      <a16:colId xmlns:a16="http://schemas.microsoft.com/office/drawing/2014/main" val="2558770153"/>
                    </a:ext>
                  </a:extLst>
                </a:gridCol>
                <a:gridCol w="1075055">
                  <a:extLst>
                    <a:ext uri="{9D8B030D-6E8A-4147-A177-3AD203B41FA5}">
                      <a16:colId xmlns:a16="http://schemas.microsoft.com/office/drawing/2014/main" val="2754622980"/>
                    </a:ext>
                  </a:extLst>
                </a:gridCol>
                <a:gridCol w="886946">
                  <a:extLst>
                    <a:ext uri="{9D8B030D-6E8A-4147-A177-3AD203B41FA5}">
                      <a16:colId xmlns:a16="http://schemas.microsoft.com/office/drawing/2014/main" val="3364584235"/>
                    </a:ext>
                  </a:extLst>
                </a:gridCol>
              </a:tblGrid>
              <a:tr h="38643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UAValue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726740"/>
                  </a:ext>
                </a:extLst>
              </a:tr>
              <a:tr h="579575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</a:t>
                      </a:r>
                    </a:p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Dept.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22784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36919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54753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92851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339337"/>
                  </a:ext>
                </a:extLst>
              </a:tr>
            </a:tbl>
          </a:graphicData>
        </a:graphic>
      </p:graphicFrame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A56C475E-DE22-4286-ACCB-E3D4531676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9641012"/>
              </p:ext>
            </p:extLst>
          </p:nvPr>
        </p:nvGraphicFramePr>
        <p:xfrm>
          <a:off x="7867775" y="1338696"/>
          <a:ext cx="1814322" cy="164346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60589">
                  <a:extLst>
                    <a:ext uri="{9D8B030D-6E8A-4147-A177-3AD203B41FA5}">
                      <a16:colId xmlns:a16="http://schemas.microsoft.com/office/drawing/2014/main" val="2558770153"/>
                    </a:ext>
                  </a:extLst>
                </a:gridCol>
                <a:gridCol w="953733">
                  <a:extLst>
                    <a:ext uri="{9D8B030D-6E8A-4147-A177-3AD203B41FA5}">
                      <a16:colId xmlns:a16="http://schemas.microsoft.com/office/drawing/2014/main" val="2303106509"/>
                    </a:ext>
                  </a:extLst>
                </a:gridCol>
              </a:tblGrid>
              <a:tr h="3499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OAValue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176529"/>
                  </a:ext>
                </a:extLst>
              </a:tr>
              <a:tr h="579575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</a:t>
                      </a:r>
                    </a:p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22784"/>
                  </a:ext>
                </a:extLst>
              </a:tr>
              <a:tr h="349904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Obj1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36919"/>
                  </a:ext>
                </a:extLst>
              </a:tr>
              <a:tr h="349904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Obj2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5475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C8AF81B-3A7B-4F1C-AD1A-B8E15996B4C0}"/>
              </a:ext>
            </a:extLst>
          </p:cNvPr>
          <p:cNvGraphicFramePr>
            <a:graphicFrameLocks noGrp="1"/>
          </p:cNvGraphicFramePr>
          <p:nvPr/>
        </p:nvGraphicFramePr>
        <p:xfrm>
          <a:off x="516213" y="1857192"/>
          <a:ext cx="3199691" cy="142355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199691">
                  <a:extLst>
                    <a:ext uri="{9D8B030D-6E8A-4147-A177-3AD203B41FA5}">
                      <a16:colId xmlns:a16="http://schemas.microsoft.com/office/drawing/2014/main" val="3347123520"/>
                    </a:ext>
                  </a:extLst>
                </a:gridCol>
              </a:tblGrid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Authorization (AUTH)</a:t>
                      </a:r>
                      <a:endParaRPr lang="en-US" sz="20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169052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(John, obj1,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025247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(Lina, obj2,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017408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B35C931-79BD-4024-898E-68630597D4AF}"/>
              </a:ext>
            </a:extLst>
          </p:cNvPr>
          <p:cNvSpPr txBox="1"/>
          <p:nvPr/>
        </p:nvSpPr>
        <p:spPr>
          <a:xfrm rot="16200000">
            <a:off x="2506001" y="3037318"/>
            <a:ext cx="4161873" cy="516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6" b="1" i="1" dirty="0">
                <a:solidFill>
                  <a:schemeClr val="accent5">
                    <a:lumMod val="50000"/>
                  </a:schemeClr>
                </a:solidFill>
              </a:rPr>
              <a:t>Supporting Data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40CA89-889E-42A4-BCED-09CA5385873A}"/>
              </a:ext>
            </a:extLst>
          </p:cNvPr>
          <p:cNvCxnSpPr>
            <a:cxnSpLocks/>
          </p:cNvCxnSpPr>
          <p:nvPr/>
        </p:nvCxnSpPr>
        <p:spPr>
          <a:xfrm>
            <a:off x="1720518" y="3451701"/>
            <a:ext cx="0" cy="7553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8FFE70-8334-438C-A292-5356F975741F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176765" y="4586140"/>
            <a:ext cx="1026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3FEC7779-8F8F-424C-B463-A0B5BE302CF8}"/>
              </a:ext>
            </a:extLst>
          </p:cNvPr>
          <p:cNvSpPr txBox="1">
            <a:spLocks/>
          </p:cNvSpPr>
          <p:nvPr/>
        </p:nvSpPr>
        <p:spPr>
          <a:xfrm>
            <a:off x="351124" y="4190070"/>
            <a:ext cx="2825641" cy="79213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46" dirty="0"/>
              <a:t>Equivalent ABAC system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6C60E5-BCA8-4BEF-9602-EBCC75EE143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ADABE88-82DA-4DC1-A0A0-E692AEFA37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9360" y="2444760"/>
              <a:ext cx="8917920" cy="1636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ADABE88-82DA-4DC1-A0A0-E692AEFA37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3520" y="2381400"/>
                <a:ext cx="8949240" cy="17629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34CDEAE-09CC-41D3-B03F-FAC775084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34"/>
    </mc:Choice>
    <mc:Fallback>
      <p:transition spd="slow" advTm="101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2822EE-E6A6-4C8B-9DEB-47D60FE699DB}"/>
              </a:ext>
            </a:extLst>
          </p:cNvPr>
          <p:cNvSpPr/>
          <p:nvPr/>
        </p:nvSpPr>
        <p:spPr>
          <a:xfrm>
            <a:off x="351124" y="1313401"/>
            <a:ext cx="3481983" cy="210896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4B6ED2-A74C-44CA-AA7A-EA068399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162" y="1214592"/>
            <a:ext cx="5531293" cy="428228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/>
            <a:endParaRPr lang="en-US" sz="2646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/>
            <a:r>
              <a:rPr lang="en-US" sz="2646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 algn="ctr"/>
            <a:endParaRPr lang="en-US" sz="2646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DD27E39-B7E7-491F-A5D2-B3AE6F4A3703}"/>
              </a:ext>
            </a:extLst>
          </p:cNvPr>
          <p:cNvGraphicFramePr>
            <a:graphicFrameLocks noGrp="1"/>
          </p:cNvGraphicFramePr>
          <p:nvPr/>
        </p:nvGraphicFramePr>
        <p:xfrm>
          <a:off x="5063749" y="3864529"/>
          <a:ext cx="4617100" cy="151193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88585">
                  <a:extLst>
                    <a:ext uri="{9D8B030D-6E8A-4147-A177-3AD203B41FA5}">
                      <a16:colId xmlns:a16="http://schemas.microsoft.com/office/drawing/2014/main" val="2429295691"/>
                    </a:ext>
                  </a:extLst>
                </a:gridCol>
                <a:gridCol w="2928515">
                  <a:extLst>
                    <a:ext uri="{9D8B030D-6E8A-4147-A177-3AD203B41FA5}">
                      <a16:colId xmlns:a16="http://schemas.microsoft.com/office/drawing/2014/main" val="3192105241"/>
                    </a:ext>
                  </a:extLst>
                </a:gridCol>
              </a:tblGrid>
              <a:tr h="4036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RangeSet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7362000"/>
                  </a:ext>
                </a:extLst>
              </a:tr>
              <a:tr h="399745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{Officer, Student, Faculty}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139974"/>
                  </a:ext>
                </a:extLst>
              </a:tr>
              <a:tr h="35425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Dept.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{CS, EE}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951406"/>
                  </a:ext>
                </a:extLst>
              </a:tr>
              <a:tr h="35425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{File, Printer, Scanner}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9890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E9AF3E-A843-4850-B280-C3EAF406671C}"/>
              </a:ext>
            </a:extLst>
          </p:cNvPr>
          <p:cNvSpPr txBox="1"/>
          <p:nvPr/>
        </p:nvSpPr>
        <p:spPr>
          <a:xfrm>
            <a:off x="480742" y="1333308"/>
            <a:ext cx="3316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5">
                    <a:lumMod val="50000"/>
                  </a:schemeClr>
                </a:solidFill>
              </a:rPr>
              <a:t>Access Control System</a:t>
            </a: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DC8FCF4E-49CE-4003-BD9D-2EAF9AF4877A}"/>
              </a:ext>
            </a:extLst>
          </p:cNvPr>
          <p:cNvGraphicFramePr>
            <a:graphicFrameLocks/>
          </p:cNvGraphicFramePr>
          <p:nvPr/>
        </p:nvGraphicFramePr>
        <p:xfrm>
          <a:off x="5061202" y="1313402"/>
          <a:ext cx="2668475" cy="246282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6474">
                  <a:extLst>
                    <a:ext uri="{9D8B030D-6E8A-4147-A177-3AD203B41FA5}">
                      <a16:colId xmlns:a16="http://schemas.microsoft.com/office/drawing/2014/main" val="2558770153"/>
                    </a:ext>
                  </a:extLst>
                </a:gridCol>
                <a:gridCol w="1075055">
                  <a:extLst>
                    <a:ext uri="{9D8B030D-6E8A-4147-A177-3AD203B41FA5}">
                      <a16:colId xmlns:a16="http://schemas.microsoft.com/office/drawing/2014/main" val="2754622980"/>
                    </a:ext>
                  </a:extLst>
                </a:gridCol>
                <a:gridCol w="886946">
                  <a:extLst>
                    <a:ext uri="{9D8B030D-6E8A-4147-A177-3AD203B41FA5}">
                      <a16:colId xmlns:a16="http://schemas.microsoft.com/office/drawing/2014/main" val="3364584235"/>
                    </a:ext>
                  </a:extLst>
                </a:gridCol>
              </a:tblGrid>
              <a:tr h="38643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UAValue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726740"/>
                  </a:ext>
                </a:extLst>
              </a:tr>
              <a:tr h="579575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</a:t>
                      </a:r>
                    </a:p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Dept.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22784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36919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54753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92851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339337"/>
                  </a:ext>
                </a:extLst>
              </a:tr>
            </a:tbl>
          </a:graphicData>
        </a:graphic>
      </p:graphicFrame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A56C475E-DE22-4286-ACCB-E3D4531676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005922"/>
              </p:ext>
            </p:extLst>
          </p:nvPr>
        </p:nvGraphicFramePr>
        <p:xfrm>
          <a:off x="7867775" y="1338696"/>
          <a:ext cx="1814322" cy="164346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48713">
                  <a:extLst>
                    <a:ext uri="{9D8B030D-6E8A-4147-A177-3AD203B41FA5}">
                      <a16:colId xmlns:a16="http://schemas.microsoft.com/office/drawing/2014/main" val="2558770153"/>
                    </a:ext>
                  </a:extLst>
                </a:gridCol>
                <a:gridCol w="965609">
                  <a:extLst>
                    <a:ext uri="{9D8B030D-6E8A-4147-A177-3AD203B41FA5}">
                      <a16:colId xmlns:a16="http://schemas.microsoft.com/office/drawing/2014/main" val="2303106509"/>
                    </a:ext>
                  </a:extLst>
                </a:gridCol>
              </a:tblGrid>
              <a:tr h="3499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OAValue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176529"/>
                  </a:ext>
                </a:extLst>
              </a:tr>
              <a:tr h="579575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</a:t>
                      </a:r>
                    </a:p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22784"/>
                  </a:ext>
                </a:extLst>
              </a:tr>
              <a:tr h="349904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Obj1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36919"/>
                  </a:ext>
                </a:extLst>
              </a:tr>
              <a:tr h="349904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Obj2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5475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C8AF81B-3A7B-4F1C-AD1A-B8E15996B4C0}"/>
              </a:ext>
            </a:extLst>
          </p:cNvPr>
          <p:cNvGraphicFramePr>
            <a:graphicFrameLocks noGrp="1"/>
          </p:cNvGraphicFramePr>
          <p:nvPr/>
        </p:nvGraphicFramePr>
        <p:xfrm>
          <a:off x="516213" y="1857192"/>
          <a:ext cx="3199691" cy="142355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199691">
                  <a:extLst>
                    <a:ext uri="{9D8B030D-6E8A-4147-A177-3AD203B41FA5}">
                      <a16:colId xmlns:a16="http://schemas.microsoft.com/office/drawing/2014/main" val="3347123520"/>
                    </a:ext>
                  </a:extLst>
                </a:gridCol>
              </a:tblGrid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Authorization (AUTH)</a:t>
                      </a:r>
                      <a:endParaRPr lang="en-US" sz="20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169052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(John, obj1,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025247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(Lina, obj2,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017408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B35C931-79BD-4024-898E-68630597D4AF}"/>
              </a:ext>
            </a:extLst>
          </p:cNvPr>
          <p:cNvSpPr txBox="1"/>
          <p:nvPr/>
        </p:nvSpPr>
        <p:spPr>
          <a:xfrm rot="16200000">
            <a:off x="2506001" y="3037318"/>
            <a:ext cx="4161873" cy="516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6" b="1" i="1" dirty="0">
                <a:solidFill>
                  <a:schemeClr val="accent5">
                    <a:lumMod val="50000"/>
                  </a:schemeClr>
                </a:solidFill>
              </a:rPr>
              <a:t>Supporting Data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40CA89-889E-42A4-BCED-09CA5385873A}"/>
              </a:ext>
            </a:extLst>
          </p:cNvPr>
          <p:cNvCxnSpPr>
            <a:cxnSpLocks/>
          </p:cNvCxnSpPr>
          <p:nvPr/>
        </p:nvCxnSpPr>
        <p:spPr>
          <a:xfrm>
            <a:off x="1720518" y="3451701"/>
            <a:ext cx="0" cy="7553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8FFE70-8334-438C-A292-5356F975741F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176765" y="4586140"/>
            <a:ext cx="1026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3FEC7779-8F8F-424C-B463-A0B5BE302CF8}"/>
              </a:ext>
            </a:extLst>
          </p:cNvPr>
          <p:cNvSpPr txBox="1">
            <a:spLocks/>
          </p:cNvSpPr>
          <p:nvPr/>
        </p:nvSpPr>
        <p:spPr>
          <a:xfrm>
            <a:off x="351124" y="4190070"/>
            <a:ext cx="2825641" cy="79213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46" dirty="0"/>
              <a:t>Equivalent ABAC system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839140-D53F-42D1-B9B5-98DBE3EDE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279" y="153238"/>
            <a:ext cx="5438094" cy="509516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Example A: no 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F78818-F692-4AFA-8A85-2DC44B90BF55}"/>
              </a:ext>
            </a:extLst>
          </p:cNvPr>
          <p:cNvSpPr txBox="1"/>
          <p:nvPr/>
        </p:nvSpPr>
        <p:spPr>
          <a:xfrm>
            <a:off x="434168" y="5837552"/>
            <a:ext cx="9246683" cy="90665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46" b="1" dirty="0">
                <a:solidFill>
                  <a:schemeClr val="accent1">
                    <a:lumMod val="75000"/>
                  </a:schemeClr>
                </a:solidFill>
              </a:rPr>
              <a:t>No IDs → Not possible</a:t>
            </a:r>
          </a:p>
          <a:p>
            <a:pPr algn="ctr"/>
            <a:r>
              <a:rPr lang="en-US" sz="2646" b="1" dirty="0">
                <a:solidFill>
                  <a:schemeClr val="accent1">
                    <a:lumMod val="75000"/>
                  </a:schemeClr>
                </a:solidFill>
              </a:rPr>
              <a:t>no way to separate John from Ray and Tom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D5596F-6539-47C2-B57C-A9B0AD78937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57FEF29-0D1B-4156-AD97-234176E97B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03360" y="2453760"/>
              <a:ext cx="3479760" cy="1125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7FEF29-0D1B-4156-AD97-234176E97B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7520" y="2390400"/>
                <a:ext cx="3511080" cy="1252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C092E11-0A8D-4BCB-91E7-9B4FDFA02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2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79"/>
    </mc:Choice>
    <mc:Fallback>
      <p:transition spd="slow" advTm="8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B2F787-C8C8-45CC-9A26-16C48AF58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850" y="164959"/>
            <a:ext cx="5437523" cy="509516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Example A: with ID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822EE-E6A6-4C8B-9DEB-47D60FE699DB}"/>
              </a:ext>
            </a:extLst>
          </p:cNvPr>
          <p:cNvSpPr/>
          <p:nvPr/>
        </p:nvSpPr>
        <p:spPr>
          <a:xfrm>
            <a:off x="351124" y="1313401"/>
            <a:ext cx="3198779" cy="210896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4B6ED2-A74C-44CA-AA7A-EA068399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109" y="1214592"/>
            <a:ext cx="5906347" cy="428228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/>
            <a:endParaRPr lang="en-US" sz="2646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/>
            <a:r>
              <a:rPr lang="en-US" sz="2646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 algn="ctr"/>
            <a:endParaRPr lang="en-US" sz="2646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DD27E39-B7E7-491F-A5D2-B3AE6F4A3703}"/>
              </a:ext>
            </a:extLst>
          </p:cNvPr>
          <p:cNvGraphicFramePr>
            <a:graphicFrameLocks noGrp="1"/>
          </p:cNvGraphicFramePr>
          <p:nvPr/>
        </p:nvGraphicFramePr>
        <p:xfrm>
          <a:off x="5063749" y="3876250"/>
          <a:ext cx="4617100" cy="151193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88585">
                  <a:extLst>
                    <a:ext uri="{9D8B030D-6E8A-4147-A177-3AD203B41FA5}">
                      <a16:colId xmlns:a16="http://schemas.microsoft.com/office/drawing/2014/main" val="2429295691"/>
                    </a:ext>
                  </a:extLst>
                </a:gridCol>
                <a:gridCol w="2928515">
                  <a:extLst>
                    <a:ext uri="{9D8B030D-6E8A-4147-A177-3AD203B41FA5}">
                      <a16:colId xmlns:a16="http://schemas.microsoft.com/office/drawing/2014/main" val="3192105241"/>
                    </a:ext>
                  </a:extLst>
                </a:gridCol>
              </a:tblGrid>
              <a:tr h="4036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RangeSet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7362000"/>
                  </a:ext>
                </a:extLst>
              </a:tr>
              <a:tr h="399745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{Officer, Student, Faculty}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139974"/>
                  </a:ext>
                </a:extLst>
              </a:tr>
              <a:tr h="35425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Dept.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{CS, EE}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951406"/>
                  </a:ext>
                </a:extLst>
              </a:tr>
              <a:tr h="35425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{File, Printer, Scanner}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9890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E9AF3E-A843-4850-B280-C3EAF406671C}"/>
              </a:ext>
            </a:extLst>
          </p:cNvPr>
          <p:cNvSpPr txBox="1"/>
          <p:nvPr/>
        </p:nvSpPr>
        <p:spPr>
          <a:xfrm>
            <a:off x="445887" y="1392375"/>
            <a:ext cx="30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Access Control System</a:t>
            </a: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DC8FCF4E-49CE-4003-BD9D-2EAF9AF4877A}"/>
              </a:ext>
            </a:extLst>
          </p:cNvPr>
          <p:cNvGraphicFramePr>
            <a:graphicFrameLocks/>
          </p:cNvGraphicFramePr>
          <p:nvPr/>
        </p:nvGraphicFramePr>
        <p:xfrm>
          <a:off x="4323463" y="1336843"/>
          <a:ext cx="3183515" cy="246282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34798">
                  <a:extLst>
                    <a:ext uri="{9D8B030D-6E8A-4147-A177-3AD203B41FA5}">
                      <a16:colId xmlns:a16="http://schemas.microsoft.com/office/drawing/2014/main" val="2558770153"/>
                    </a:ext>
                  </a:extLst>
                </a:gridCol>
                <a:gridCol w="667469">
                  <a:extLst>
                    <a:ext uri="{9D8B030D-6E8A-4147-A177-3AD203B41FA5}">
                      <a16:colId xmlns:a16="http://schemas.microsoft.com/office/drawing/2014/main" val="2534869801"/>
                    </a:ext>
                  </a:extLst>
                </a:gridCol>
                <a:gridCol w="1126985">
                  <a:extLst>
                    <a:ext uri="{9D8B030D-6E8A-4147-A177-3AD203B41FA5}">
                      <a16:colId xmlns:a16="http://schemas.microsoft.com/office/drawing/2014/main" val="2754622980"/>
                    </a:ext>
                  </a:extLst>
                </a:gridCol>
                <a:gridCol w="754263">
                  <a:extLst>
                    <a:ext uri="{9D8B030D-6E8A-4147-A177-3AD203B41FA5}">
                      <a16:colId xmlns:a16="http://schemas.microsoft.com/office/drawing/2014/main" val="3364584235"/>
                    </a:ext>
                  </a:extLst>
                </a:gridCol>
              </a:tblGrid>
              <a:tr h="386433">
                <a:tc gridSpan="4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UAValue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726740"/>
                  </a:ext>
                </a:extLst>
              </a:tr>
              <a:tr h="579575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</a:t>
                      </a:r>
                    </a:p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uID</a:t>
                      </a:r>
                      <a:endParaRPr lang="en-US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Dept.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22784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u1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36919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u2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54753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u3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92851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u4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339337"/>
                  </a:ext>
                </a:extLst>
              </a:tr>
            </a:tbl>
          </a:graphicData>
        </a:graphic>
      </p:graphicFrame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A56C475E-DE22-4286-ACCB-E3D4531676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169819"/>
              </p:ext>
            </p:extLst>
          </p:nvPr>
        </p:nvGraphicFramePr>
        <p:xfrm>
          <a:off x="7566959" y="1338698"/>
          <a:ext cx="2115134" cy="192220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64470">
                  <a:extLst>
                    <a:ext uri="{9D8B030D-6E8A-4147-A177-3AD203B41FA5}">
                      <a16:colId xmlns:a16="http://schemas.microsoft.com/office/drawing/2014/main" val="2558770153"/>
                    </a:ext>
                  </a:extLst>
                </a:gridCol>
                <a:gridCol w="494581">
                  <a:extLst>
                    <a:ext uri="{9D8B030D-6E8A-4147-A177-3AD203B41FA5}">
                      <a16:colId xmlns:a16="http://schemas.microsoft.com/office/drawing/2014/main" val="151330533"/>
                    </a:ext>
                  </a:extLst>
                </a:gridCol>
                <a:gridCol w="856083">
                  <a:extLst>
                    <a:ext uri="{9D8B030D-6E8A-4147-A177-3AD203B41FA5}">
                      <a16:colId xmlns:a16="http://schemas.microsoft.com/office/drawing/2014/main" val="2303106509"/>
                    </a:ext>
                  </a:extLst>
                </a:gridCol>
              </a:tblGrid>
              <a:tr h="32910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OAValue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176529"/>
                  </a:ext>
                </a:extLst>
              </a:tr>
              <a:tr h="646772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</a:t>
                      </a:r>
                    </a:p>
                    <a:p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oID</a:t>
                      </a:r>
                      <a:endParaRPr lang="en-US" sz="1600" b="1" dirty="0"/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22784"/>
                  </a:ext>
                </a:extLst>
              </a:tr>
              <a:tr h="39478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Obj1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o1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36919"/>
                  </a:ext>
                </a:extLst>
              </a:tr>
              <a:tr h="54512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Obj2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o2 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5475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C8AF81B-3A7B-4F1C-AD1A-B8E15996B4C0}"/>
              </a:ext>
            </a:extLst>
          </p:cNvPr>
          <p:cNvGraphicFramePr>
            <a:graphicFrameLocks noGrp="1"/>
          </p:cNvGraphicFramePr>
          <p:nvPr/>
        </p:nvGraphicFramePr>
        <p:xfrm>
          <a:off x="516212" y="1857192"/>
          <a:ext cx="2906681" cy="142213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06681">
                  <a:extLst>
                    <a:ext uri="{9D8B030D-6E8A-4147-A177-3AD203B41FA5}">
                      <a16:colId xmlns:a16="http://schemas.microsoft.com/office/drawing/2014/main" val="3347123520"/>
                    </a:ext>
                  </a:extLst>
                </a:gridCol>
              </a:tblGrid>
              <a:tr h="4740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Authorization (AUTH)</a:t>
                      </a:r>
                      <a:endParaRPr lang="en-US" sz="20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169052"/>
                  </a:ext>
                </a:extLst>
              </a:tr>
              <a:tr h="4740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(John, obj1,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025247"/>
                  </a:ext>
                </a:extLst>
              </a:tr>
              <a:tr h="4740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(Lina, obj2,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017408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B35C931-79BD-4024-898E-68630597D4AF}"/>
              </a:ext>
            </a:extLst>
          </p:cNvPr>
          <p:cNvSpPr txBox="1"/>
          <p:nvPr/>
        </p:nvSpPr>
        <p:spPr>
          <a:xfrm rot="16200000">
            <a:off x="1955124" y="3013876"/>
            <a:ext cx="4161873" cy="516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6" b="1" i="1" dirty="0">
                <a:solidFill>
                  <a:schemeClr val="accent5">
                    <a:lumMod val="50000"/>
                  </a:schemeClr>
                </a:solidFill>
              </a:rPr>
              <a:t>Supporting Data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40CA89-889E-42A4-BCED-09CA5385873A}"/>
              </a:ext>
            </a:extLst>
          </p:cNvPr>
          <p:cNvCxnSpPr>
            <a:cxnSpLocks/>
          </p:cNvCxnSpPr>
          <p:nvPr/>
        </p:nvCxnSpPr>
        <p:spPr>
          <a:xfrm>
            <a:off x="1720518" y="3451701"/>
            <a:ext cx="0" cy="7553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8FFE70-8334-438C-A292-5356F975741F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176765" y="4586140"/>
            <a:ext cx="65634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3FEC7779-8F8F-424C-B463-A0B5BE302CF8}"/>
              </a:ext>
            </a:extLst>
          </p:cNvPr>
          <p:cNvSpPr txBox="1">
            <a:spLocks/>
          </p:cNvSpPr>
          <p:nvPr/>
        </p:nvSpPr>
        <p:spPr>
          <a:xfrm>
            <a:off x="351124" y="4190070"/>
            <a:ext cx="2825641" cy="79213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46" dirty="0"/>
              <a:t>Equivalent ABAC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2CD736-E0A9-4001-9EF3-FADDEC879F20}"/>
              </a:ext>
            </a:extLst>
          </p:cNvPr>
          <p:cNvSpPr txBox="1"/>
          <p:nvPr/>
        </p:nvSpPr>
        <p:spPr>
          <a:xfrm>
            <a:off x="125598" y="5535641"/>
            <a:ext cx="9246683" cy="120032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646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z="2400" dirty="0"/>
              <a:t>Entity IDs → Always possible </a:t>
            </a:r>
          </a:p>
          <a:p>
            <a:r>
              <a:rPr lang="en-US" sz="2400" dirty="0" err="1"/>
              <a:t>Rule_write</a:t>
            </a:r>
            <a:r>
              <a:rPr lang="en-US" sz="2400" dirty="0"/>
              <a:t> =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uID</a:t>
            </a:r>
            <a:r>
              <a:rPr lang="en-US" sz="2400" dirty="0"/>
              <a:t>(U)=u1 ∧ </a:t>
            </a:r>
            <a:r>
              <a:rPr lang="en-US" sz="2400" dirty="0" err="1"/>
              <a:t>oID</a:t>
            </a:r>
            <a:r>
              <a:rPr lang="en-US" sz="2400" dirty="0"/>
              <a:t>(O)=o1) ∨ (</a:t>
            </a:r>
            <a:r>
              <a:rPr lang="en-US" sz="2400" dirty="0" err="1"/>
              <a:t>uID</a:t>
            </a:r>
            <a:r>
              <a:rPr lang="en-US" sz="2400" dirty="0"/>
              <a:t>(U)=u2 ∧ </a:t>
            </a:r>
            <a:r>
              <a:rPr lang="en-US" sz="2400" dirty="0" err="1"/>
              <a:t>oID</a:t>
            </a:r>
            <a:r>
              <a:rPr lang="en-US" sz="2400" dirty="0"/>
              <a:t>(O)=o2)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1FA9B2-D69B-44DD-92B9-0F394838EAD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7946B6E-B12D-446B-B323-C6700B28DC6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560" y="2057760"/>
              <a:ext cx="9243000" cy="4098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7946B6E-B12D-446B-B323-C6700B28DC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" y="1994400"/>
                <a:ext cx="9274320" cy="42253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0A2D36E-A2D0-4BF2-9166-26FB046B9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9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55"/>
    </mc:Choice>
    <mc:Fallback>
      <p:transition spd="slow" advTm="15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0DA604E0-A80C-412D-8F61-23FE53F2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833563"/>
            <a:ext cx="82232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4B9779F7-1C3A-40FD-9CF4-7AED7B88A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2557463"/>
            <a:ext cx="8096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53E5CBF-F57A-413B-B3FA-2C3BE236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4049713"/>
            <a:ext cx="7286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ded Corner 286">
            <a:extLst>
              <a:ext uri="{FF2B5EF4-FFF2-40B4-BE49-F238E27FC236}">
                <a16:creationId xmlns:a16="http://schemas.microsoft.com/office/drawing/2014/main" id="{B97487C8-522B-4037-80CC-4BDA297E5CC8}"/>
              </a:ext>
            </a:extLst>
          </p:cNvPr>
          <p:cNvSpPr/>
          <p:nvPr/>
        </p:nvSpPr>
        <p:spPr>
          <a:xfrm>
            <a:off x="6102350" y="1495425"/>
            <a:ext cx="1414463" cy="38258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975104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950208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25312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900416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875520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1850624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825728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5800832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C23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 1</a:t>
            </a:r>
          </a:p>
        </p:txBody>
      </p:sp>
      <p:sp>
        <p:nvSpPr>
          <p:cNvPr id="8" name="Folded Corner 286">
            <a:extLst>
              <a:ext uri="{FF2B5EF4-FFF2-40B4-BE49-F238E27FC236}">
                <a16:creationId xmlns:a16="http://schemas.microsoft.com/office/drawing/2014/main" id="{377BF129-E8D5-4964-B58E-ECECA786F309}"/>
              </a:ext>
            </a:extLst>
          </p:cNvPr>
          <p:cNvSpPr/>
          <p:nvPr/>
        </p:nvSpPr>
        <p:spPr>
          <a:xfrm>
            <a:off x="6102350" y="2484438"/>
            <a:ext cx="1363663" cy="420687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975104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950208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25312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900416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875520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1850624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825728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5800832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C23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 2</a:t>
            </a:r>
          </a:p>
        </p:txBody>
      </p:sp>
      <p:sp>
        <p:nvSpPr>
          <p:cNvPr id="9" name="Folded Corner 286">
            <a:extLst>
              <a:ext uri="{FF2B5EF4-FFF2-40B4-BE49-F238E27FC236}">
                <a16:creationId xmlns:a16="http://schemas.microsoft.com/office/drawing/2014/main" id="{7A33C07D-8DDF-45AF-B612-CCD11132FD76}"/>
              </a:ext>
            </a:extLst>
          </p:cNvPr>
          <p:cNvSpPr/>
          <p:nvPr/>
        </p:nvSpPr>
        <p:spPr>
          <a:xfrm>
            <a:off x="6102350" y="4483100"/>
            <a:ext cx="1365250" cy="42068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975104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950208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25312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900416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875520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1850624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825728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5800832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C23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 n</a:t>
            </a:r>
          </a:p>
        </p:txBody>
      </p:sp>
      <p:sp>
        <p:nvSpPr>
          <p:cNvPr id="10" name="Rounded Rectangular Callout 128">
            <a:extLst>
              <a:ext uri="{FF2B5EF4-FFF2-40B4-BE49-F238E27FC236}">
                <a16:creationId xmlns:a16="http://schemas.microsoft.com/office/drawing/2014/main" id="{4F1EC583-4CFE-4134-93C7-D02833DB7797}"/>
              </a:ext>
            </a:extLst>
          </p:cNvPr>
          <p:cNvSpPr/>
          <p:nvPr/>
        </p:nvSpPr>
        <p:spPr>
          <a:xfrm>
            <a:off x="600075" y="1204913"/>
            <a:ext cx="1316860" cy="1176337"/>
          </a:xfrm>
          <a:prstGeom prst="wedgeRoundRectCallout">
            <a:avLst>
              <a:gd name="adj1" fmla="val 63527"/>
              <a:gd name="adj2" fmla="val 764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975104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950208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25312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900416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875520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1850624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825728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5800832" algn="l" defTabSz="3950208" rtl="0" eaLnBrk="1" latinLnBrk="0" hangingPunct="1">
              <a:defRPr sz="777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access objects?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5281BA-F608-4ABE-8CC8-F9C895289D97}"/>
              </a:ext>
            </a:extLst>
          </p:cNvPr>
          <p:cNvSpPr txBox="1"/>
          <p:nvPr/>
        </p:nvSpPr>
        <p:spPr>
          <a:xfrm>
            <a:off x="218114" y="6005513"/>
            <a:ext cx="9504726" cy="730969"/>
          </a:xfrm>
          <a:prstGeom prst="rect">
            <a:avLst/>
          </a:prstGeom>
          <a:noFill/>
          <a:ln w="38100">
            <a:noFill/>
            <a:prstDash val="solid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50" b="1" dirty="0">
                <a:solidFill>
                  <a:schemeClr val="tx1"/>
                </a:solidFill>
              </a:rPr>
              <a:t>Legitimate users get legitimate access only</a:t>
            </a:r>
          </a:p>
          <a:p>
            <a:pPr algn="just">
              <a:defRPr/>
            </a:pPr>
            <a:r>
              <a:rPr lang="en-US" sz="1800" b="1" dirty="0">
                <a:solidFill>
                  <a:schemeClr val="tx1"/>
                </a:solidFill>
              </a:rPr>
              <a:t>     e.g., Role-Based Access Control (RBAC), Attribute-Based Access Control (ABAC)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4CF6097-880F-4D32-8A13-E3325203C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667942"/>
              </p:ext>
            </p:extLst>
          </p:nvPr>
        </p:nvGraphicFramePr>
        <p:xfrm>
          <a:off x="4692650" y="792163"/>
          <a:ext cx="423863" cy="5120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A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endParaRPr lang="en-US" sz="18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R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4746">
                <a:tc>
                  <a:txBody>
                    <a:bodyPr/>
                    <a:lstStyle/>
                    <a:p>
                      <a:r>
                        <a:rPr lang="en-US" sz="1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</a:t>
                      </a:r>
                    </a:p>
                  </a:txBody>
                  <a:tcPr marL="91372" marR="91372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cxnSp>
        <p:nvCxnSpPr>
          <p:cNvPr id="13341" name="Straight Connector 13">
            <a:extLst>
              <a:ext uri="{FF2B5EF4-FFF2-40B4-BE49-F238E27FC236}">
                <a16:creationId xmlns:a16="http://schemas.microsoft.com/office/drawing/2014/main" id="{F0EF4DC7-D152-48A1-AB53-73E57000B3B3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6784975" y="2955925"/>
            <a:ext cx="0" cy="152717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42" name="Rectangle 5">
            <a:extLst>
              <a:ext uri="{FF2B5EF4-FFF2-40B4-BE49-F238E27FC236}">
                <a16:creationId xmlns:a16="http://schemas.microsoft.com/office/drawing/2014/main" id="{40415B78-A898-4973-927D-F97F2C1A9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7778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226E7-AA24-41D0-8E8F-B1643594508A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56A9D9-7581-4D0A-A623-C3AA987D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4"/>
    </mc:Choice>
    <mc:Fallback xmlns="">
      <p:transition spd="slow" advTm="41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B2F787-C8C8-45CC-9A26-16C48AF58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0028" y="188868"/>
            <a:ext cx="5438094" cy="509516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Example 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822EE-E6A6-4C8B-9DEB-47D60FE699DB}"/>
              </a:ext>
            </a:extLst>
          </p:cNvPr>
          <p:cNvSpPr/>
          <p:nvPr/>
        </p:nvSpPr>
        <p:spPr>
          <a:xfrm>
            <a:off x="351125" y="1313400"/>
            <a:ext cx="3458542" cy="298457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4B6ED2-A74C-44CA-AA7A-EA068399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162" y="1214592"/>
            <a:ext cx="5531293" cy="428228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/>
            <a:endParaRPr lang="en-US" sz="2646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/>
            <a:r>
              <a:rPr lang="en-US" sz="2646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 algn="ctr"/>
            <a:endParaRPr lang="en-US" sz="2646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166BD1-C35E-4567-AF6F-FFD330BAA478}"/>
              </a:ext>
            </a:extLst>
          </p:cNvPr>
          <p:cNvSpPr txBox="1"/>
          <p:nvPr/>
        </p:nvSpPr>
        <p:spPr>
          <a:xfrm>
            <a:off x="598268" y="5766876"/>
            <a:ext cx="9119512" cy="974369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46" b="1" dirty="0">
                <a:solidFill>
                  <a:schemeClr val="accent1">
                    <a:lumMod val="75000"/>
                  </a:schemeClr>
                </a:solidFill>
              </a:rPr>
              <a:t>Determine the feasibility before rule generation!</a:t>
            </a:r>
            <a:endParaRPr lang="en-US" sz="2646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086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Our solution: Partition-based strategy</a:t>
            </a:r>
            <a:endParaRPr lang="en-US" sz="2866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DD27E39-B7E7-491F-A5D2-B3AE6F4A3703}"/>
              </a:ext>
            </a:extLst>
          </p:cNvPr>
          <p:cNvGraphicFramePr>
            <a:graphicFrameLocks noGrp="1"/>
          </p:cNvGraphicFramePr>
          <p:nvPr/>
        </p:nvGraphicFramePr>
        <p:xfrm>
          <a:off x="5063749" y="3864529"/>
          <a:ext cx="4617100" cy="151193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88585">
                  <a:extLst>
                    <a:ext uri="{9D8B030D-6E8A-4147-A177-3AD203B41FA5}">
                      <a16:colId xmlns:a16="http://schemas.microsoft.com/office/drawing/2014/main" val="2429295691"/>
                    </a:ext>
                  </a:extLst>
                </a:gridCol>
                <a:gridCol w="2928515">
                  <a:extLst>
                    <a:ext uri="{9D8B030D-6E8A-4147-A177-3AD203B41FA5}">
                      <a16:colId xmlns:a16="http://schemas.microsoft.com/office/drawing/2014/main" val="3192105241"/>
                    </a:ext>
                  </a:extLst>
                </a:gridCol>
              </a:tblGrid>
              <a:tr h="4036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RangeSet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7362000"/>
                  </a:ext>
                </a:extLst>
              </a:tr>
              <a:tr h="399745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{Officer, Student, Faculty}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139974"/>
                  </a:ext>
                </a:extLst>
              </a:tr>
              <a:tr h="35425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Dept.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{CS, EE}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951406"/>
                  </a:ext>
                </a:extLst>
              </a:tr>
              <a:tr h="354253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{File, Printer, Scanner}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9890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E9AF3E-A843-4850-B280-C3EAF406671C}"/>
              </a:ext>
            </a:extLst>
          </p:cNvPr>
          <p:cNvSpPr txBox="1"/>
          <p:nvPr/>
        </p:nvSpPr>
        <p:spPr>
          <a:xfrm>
            <a:off x="492771" y="1309096"/>
            <a:ext cx="3316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5">
                    <a:lumMod val="50000"/>
                  </a:schemeClr>
                </a:solidFill>
              </a:rPr>
              <a:t>Access Control System</a:t>
            </a: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DC8FCF4E-49CE-4003-BD9D-2EAF9AF4877A}"/>
              </a:ext>
            </a:extLst>
          </p:cNvPr>
          <p:cNvGraphicFramePr>
            <a:graphicFrameLocks/>
          </p:cNvGraphicFramePr>
          <p:nvPr/>
        </p:nvGraphicFramePr>
        <p:xfrm>
          <a:off x="5061202" y="1313402"/>
          <a:ext cx="2668475" cy="246282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6474">
                  <a:extLst>
                    <a:ext uri="{9D8B030D-6E8A-4147-A177-3AD203B41FA5}">
                      <a16:colId xmlns:a16="http://schemas.microsoft.com/office/drawing/2014/main" val="2558770153"/>
                    </a:ext>
                  </a:extLst>
                </a:gridCol>
                <a:gridCol w="1075055">
                  <a:extLst>
                    <a:ext uri="{9D8B030D-6E8A-4147-A177-3AD203B41FA5}">
                      <a16:colId xmlns:a16="http://schemas.microsoft.com/office/drawing/2014/main" val="2754622980"/>
                    </a:ext>
                  </a:extLst>
                </a:gridCol>
                <a:gridCol w="886946">
                  <a:extLst>
                    <a:ext uri="{9D8B030D-6E8A-4147-A177-3AD203B41FA5}">
                      <a16:colId xmlns:a16="http://schemas.microsoft.com/office/drawing/2014/main" val="3364584235"/>
                    </a:ext>
                  </a:extLst>
                </a:gridCol>
              </a:tblGrid>
              <a:tr h="38643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UAValue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726740"/>
                  </a:ext>
                </a:extLst>
              </a:tr>
              <a:tr h="579575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</a:t>
                      </a:r>
                    </a:p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Dept.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22784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36919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54753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Ray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92851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339337"/>
                  </a:ext>
                </a:extLst>
              </a:tr>
            </a:tbl>
          </a:graphicData>
        </a:graphic>
      </p:graphicFrame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A56C475E-DE22-4286-ACCB-E3D4531676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142115"/>
              </p:ext>
            </p:extLst>
          </p:nvPr>
        </p:nvGraphicFramePr>
        <p:xfrm>
          <a:off x="7867775" y="1338696"/>
          <a:ext cx="1814322" cy="164346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48713">
                  <a:extLst>
                    <a:ext uri="{9D8B030D-6E8A-4147-A177-3AD203B41FA5}">
                      <a16:colId xmlns:a16="http://schemas.microsoft.com/office/drawing/2014/main" val="2558770153"/>
                    </a:ext>
                  </a:extLst>
                </a:gridCol>
                <a:gridCol w="965609">
                  <a:extLst>
                    <a:ext uri="{9D8B030D-6E8A-4147-A177-3AD203B41FA5}">
                      <a16:colId xmlns:a16="http://schemas.microsoft.com/office/drawing/2014/main" val="2303106509"/>
                    </a:ext>
                  </a:extLst>
                </a:gridCol>
              </a:tblGrid>
              <a:tr h="3499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OAValue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176529"/>
                  </a:ext>
                </a:extLst>
              </a:tr>
              <a:tr h="579575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</a:t>
                      </a:r>
                    </a:p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22784"/>
                  </a:ext>
                </a:extLst>
              </a:tr>
              <a:tr h="349904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Obj1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436919"/>
                  </a:ext>
                </a:extLst>
              </a:tr>
              <a:tr h="349904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Obj2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Printer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5475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C8AF81B-3A7B-4F1C-AD1A-B8E15996B4C0}"/>
              </a:ext>
            </a:extLst>
          </p:cNvPr>
          <p:cNvGraphicFramePr>
            <a:graphicFrameLocks noGrp="1"/>
          </p:cNvGraphicFramePr>
          <p:nvPr/>
        </p:nvGraphicFramePr>
        <p:xfrm>
          <a:off x="516213" y="1857192"/>
          <a:ext cx="3199691" cy="237258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199691">
                  <a:extLst>
                    <a:ext uri="{9D8B030D-6E8A-4147-A177-3AD203B41FA5}">
                      <a16:colId xmlns:a16="http://schemas.microsoft.com/office/drawing/2014/main" val="3347123520"/>
                    </a:ext>
                  </a:extLst>
                </a:gridCol>
              </a:tblGrid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Authorization (AUTH)</a:t>
                      </a:r>
                      <a:endParaRPr lang="en-US" sz="20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169052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(John, obj1,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025247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(Ray, obj1,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017408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(Tom, obj1,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966656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(Lina, obj2,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07860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B35C931-79BD-4024-898E-68630597D4AF}"/>
              </a:ext>
            </a:extLst>
          </p:cNvPr>
          <p:cNvSpPr txBox="1"/>
          <p:nvPr/>
        </p:nvSpPr>
        <p:spPr>
          <a:xfrm rot="16200000">
            <a:off x="2506001" y="3037318"/>
            <a:ext cx="4161873" cy="516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56" b="1" i="1" dirty="0">
                <a:solidFill>
                  <a:schemeClr val="accent5">
                    <a:lumMod val="50000"/>
                  </a:schemeClr>
                </a:solidFill>
              </a:rPr>
              <a:t>Supporting Data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40CA89-889E-42A4-BCED-09CA5385873A}"/>
              </a:ext>
            </a:extLst>
          </p:cNvPr>
          <p:cNvCxnSpPr>
            <a:cxnSpLocks/>
          </p:cNvCxnSpPr>
          <p:nvPr/>
        </p:nvCxnSpPr>
        <p:spPr>
          <a:xfrm>
            <a:off x="1720518" y="4297974"/>
            <a:ext cx="0" cy="3896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8FFE70-8334-438C-A292-5356F975741F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176765" y="5090112"/>
            <a:ext cx="10269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3FEC7779-8F8F-424C-B463-A0B5BE302CF8}"/>
              </a:ext>
            </a:extLst>
          </p:cNvPr>
          <p:cNvSpPr txBox="1">
            <a:spLocks/>
          </p:cNvSpPr>
          <p:nvPr/>
        </p:nvSpPr>
        <p:spPr>
          <a:xfrm>
            <a:off x="351124" y="4694043"/>
            <a:ext cx="2825641" cy="79213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46" dirty="0"/>
              <a:t>Equivalent ABAC system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601DBC-C70D-44D3-999E-885C318C55D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3FA8AD-58CB-461F-9224-172D79FDB30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0360" y="2506320"/>
              <a:ext cx="8092080" cy="138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3FA8AD-58CB-461F-9224-172D79FDB3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4520" y="2442960"/>
                <a:ext cx="8123400" cy="1516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1737C7-C3F0-4F24-BB59-D5349DA08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6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86"/>
    </mc:Choice>
    <mc:Fallback>
      <p:transition spd="slow" advTm="9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FEA7D2-DC45-4681-9DC4-C6B62B6C811D}"/>
              </a:ext>
            </a:extLst>
          </p:cNvPr>
          <p:cNvGraphicFramePr>
            <a:graphicFrameLocks noGrp="1"/>
          </p:cNvGraphicFramePr>
          <p:nvPr/>
        </p:nvGraphicFramePr>
        <p:xfrm>
          <a:off x="1313219" y="1882732"/>
          <a:ext cx="1997983" cy="18347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983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11596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John,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  <a:tr h="6115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Ray,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1322769782"/>
                  </a:ext>
                </a:extLst>
              </a:tr>
              <a:tr h="6115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Tom,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73054296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74E9152-E5F1-4691-8F23-5AD0713922AF}"/>
              </a:ext>
            </a:extLst>
          </p:cNvPr>
          <p:cNvGraphicFramePr>
            <a:graphicFrameLocks noGrp="1"/>
          </p:cNvGraphicFramePr>
          <p:nvPr/>
        </p:nvGraphicFramePr>
        <p:xfrm>
          <a:off x="6743312" y="4761592"/>
          <a:ext cx="2164727" cy="63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4727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3672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FF0000"/>
                          </a:solidFill>
                        </a:rPr>
                        <a:t>Lina,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A220851-8295-4BB1-ACE7-359B7CBD5D49}"/>
              </a:ext>
            </a:extLst>
          </p:cNvPr>
          <p:cNvGraphicFramePr>
            <a:graphicFrameLocks noGrp="1"/>
          </p:cNvGraphicFramePr>
          <p:nvPr/>
        </p:nvGraphicFramePr>
        <p:xfrm>
          <a:off x="2447423" y="5129016"/>
          <a:ext cx="2592889" cy="6614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889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61474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Lina,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ADDB9D8-3EF5-496E-B5F4-D6985B20D232}"/>
              </a:ext>
            </a:extLst>
          </p:cNvPr>
          <p:cNvGraphicFramePr>
            <a:graphicFrameLocks noGrp="1"/>
          </p:cNvGraphicFramePr>
          <p:nvPr/>
        </p:nvGraphicFramePr>
        <p:xfrm>
          <a:off x="5285640" y="1266162"/>
          <a:ext cx="2320463" cy="17139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0463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49078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</a:rPr>
                        <a:t>John,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  <a:tr h="61159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</a:rPr>
                        <a:t>Ray,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1322769782"/>
                  </a:ext>
                </a:extLst>
              </a:tr>
              <a:tr h="61159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</a:rPr>
                        <a:t>Tom,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2633454898"/>
                  </a:ext>
                </a:extLst>
              </a:tr>
            </a:tbl>
          </a:graphicData>
        </a:graphic>
      </p:graphicFrame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3A2B6CFF-7D0F-4C28-8E86-951EAA0CEE29}"/>
              </a:ext>
            </a:extLst>
          </p:cNvPr>
          <p:cNvSpPr/>
          <p:nvPr/>
        </p:nvSpPr>
        <p:spPr>
          <a:xfrm>
            <a:off x="2010148" y="3331331"/>
            <a:ext cx="6704084" cy="1664676"/>
          </a:xfrm>
          <a:prstGeom prst="irregularSeal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48" dirty="0"/>
              <a:t>Partition Set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41F161-C4F8-4256-B175-AA4720F2432C}"/>
              </a:ext>
            </a:extLst>
          </p:cNvPr>
          <p:cNvSpPr txBox="1">
            <a:spLocks/>
          </p:cNvSpPr>
          <p:nvPr/>
        </p:nvSpPr>
        <p:spPr>
          <a:xfrm>
            <a:off x="2432850" y="2007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527" b="1" dirty="0">
                <a:latin typeface="Calibri" panose="020F0502020204030204" pitchFamily="34" charset="0"/>
                <a:cs typeface="Calibri" panose="020F0502020204030204" pitchFamily="34" charset="0"/>
              </a:rPr>
              <a:t>Partition set: example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2C4BF-094E-44E4-9B1B-64749336E018}"/>
              </a:ext>
            </a:extLst>
          </p:cNvPr>
          <p:cNvSpPr txBox="1"/>
          <p:nvPr/>
        </p:nvSpPr>
        <p:spPr>
          <a:xfrm>
            <a:off x="481068" y="6207997"/>
            <a:ext cx="9103608" cy="53335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Partition set is conflict-free </a:t>
            </a:r>
            <a:r>
              <a:rPr lang="en-US" sz="2800" b="1" dirty="0" err="1">
                <a:solidFill>
                  <a:schemeClr val="accent1"/>
                </a:solidFill>
              </a:rPr>
              <a:t>w.r.t.</a:t>
            </a:r>
            <a:r>
              <a:rPr lang="en-US" sz="2800" b="1" dirty="0">
                <a:solidFill>
                  <a:schemeClr val="accent1"/>
                </a:solidFill>
              </a:rPr>
              <a:t> write → Yes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A7E66-6059-4340-A670-42C58F2B22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39ED4F-3ECF-4A00-B1A8-A42010C7A4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4080" y="1495080"/>
              <a:ext cx="8997120" cy="4291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39ED4F-3ECF-4A00-B1A8-A42010C7A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240" y="1431720"/>
                <a:ext cx="9028440" cy="4418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EEDFDF-B852-4099-89BB-D88DBC629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1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47"/>
    </mc:Choice>
    <mc:Fallback>
      <p:transition spd="slow" advTm="13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FEA7D2-DC45-4681-9DC4-C6B62B6C811D}"/>
              </a:ext>
            </a:extLst>
          </p:cNvPr>
          <p:cNvGraphicFramePr>
            <a:graphicFrameLocks noGrp="1"/>
          </p:cNvGraphicFramePr>
          <p:nvPr/>
        </p:nvGraphicFramePr>
        <p:xfrm>
          <a:off x="2299265" y="1824137"/>
          <a:ext cx="1997983" cy="18347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983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11596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John,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  <a:tr h="6115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FF0000"/>
                          </a:solidFill>
                        </a:rPr>
                        <a:t>Ray,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1322769782"/>
                  </a:ext>
                </a:extLst>
              </a:tr>
              <a:tr h="6115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FF0000"/>
                          </a:solidFill>
                        </a:rPr>
                        <a:t>Tom,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73054296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74E9152-E5F1-4691-8F23-5AD0713922AF}"/>
              </a:ext>
            </a:extLst>
          </p:cNvPr>
          <p:cNvGraphicFramePr>
            <a:graphicFrameLocks noGrp="1"/>
          </p:cNvGraphicFramePr>
          <p:nvPr/>
        </p:nvGraphicFramePr>
        <p:xfrm>
          <a:off x="7280160" y="4374819"/>
          <a:ext cx="2164727" cy="63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4727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3672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FF0000"/>
                          </a:solidFill>
                        </a:rPr>
                        <a:t>Lina,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A220851-8295-4BB1-ACE7-359B7CBD5D49}"/>
              </a:ext>
            </a:extLst>
          </p:cNvPr>
          <p:cNvGraphicFramePr>
            <a:graphicFrameLocks noGrp="1"/>
          </p:cNvGraphicFramePr>
          <p:nvPr/>
        </p:nvGraphicFramePr>
        <p:xfrm>
          <a:off x="3735909" y="4695358"/>
          <a:ext cx="2592889" cy="6614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889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61474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Lina,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ADDB9D8-3EF5-496E-B5F4-D6985B20D232}"/>
              </a:ext>
            </a:extLst>
          </p:cNvPr>
          <p:cNvGraphicFramePr>
            <a:graphicFrameLocks noGrp="1"/>
          </p:cNvGraphicFramePr>
          <p:nvPr/>
        </p:nvGraphicFramePr>
        <p:xfrm>
          <a:off x="6271686" y="1207567"/>
          <a:ext cx="2320463" cy="17139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0463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49078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</a:rPr>
                        <a:t>John,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  <a:tr h="61159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</a:rPr>
                        <a:t>Ray,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1322769782"/>
                  </a:ext>
                </a:extLst>
              </a:tr>
              <a:tr h="61159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</a:rPr>
                        <a:t>Tom,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2633454898"/>
                  </a:ext>
                </a:extLst>
              </a:tr>
            </a:tbl>
          </a:graphicData>
        </a:graphic>
      </p:graphicFrame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3A2B6CFF-7D0F-4C28-8E86-951EAA0CEE29}"/>
              </a:ext>
            </a:extLst>
          </p:cNvPr>
          <p:cNvSpPr/>
          <p:nvPr/>
        </p:nvSpPr>
        <p:spPr>
          <a:xfrm>
            <a:off x="3183713" y="2968001"/>
            <a:ext cx="6704084" cy="1664676"/>
          </a:xfrm>
          <a:prstGeom prst="irregularSeal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48" dirty="0"/>
              <a:t>Partition Set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41F161-C4F8-4256-B175-AA4720F2432C}"/>
              </a:ext>
            </a:extLst>
          </p:cNvPr>
          <p:cNvSpPr txBox="1">
            <a:spLocks/>
          </p:cNvSpPr>
          <p:nvPr/>
        </p:nvSpPr>
        <p:spPr>
          <a:xfrm>
            <a:off x="2432850" y="200740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527" b="1" dirty="0">
                <a:latin typeface="Calibri" panose="020F0502020204030204" pitchFamily="34" charset="0"/>
                <a:cs typeface="Calibri" panose="020F0502020204030204" pitchFamily="34" charset="0"/>
              </a:rPr>
              <a:t>Partition set: example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2C4BF-094E-44E4-9B1B-64749336E018}"/>
              </a:ext>
            </a:extLst>
          </p:cNvPr>
          <p:cNvSpPr txBox="1"/>
          <p:nvPr/>
        </p:nvSpPr>
        <p:spPr>
          <a:xfrm>
            <a:off x="950029" y="1038706"/>
            <a:ext cx="1657999" cy="5672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86" b="1" dirty="0">
                <a:solidFill>
                  <a:srgbClr val="FF0000"/>
                </a:solidFill>
              </a:rPr>
              <a:t>Conflict</a:t>
            </a: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393DB293-E5D3-49E3-97C9-857AAFEAE08C}"/>
              </a:ext>
            </a:extLst>
          </p:cNvPr>
          <p:cNvSpPr/>
          <p:nvPr/>
        </p:nvSpPr>
        <p:spPr>
          <a:xfrm rot="2343782">
            <a:off x="2572534" y="1351431"/>
            <a:ext cx="765000" cy="308401"/>
          </a:xfrm>
          <a:prstGeom prst="curved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>
              <a:solidFill>
                <a:schemeClr val="tx1"/>
              </a:solidFill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077DB28-2E96-421D-9CD8-260A4936B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717495"/>
              </p:ext>
            </p:extLst>
          </p:nvPr>
        </p:nvGraphicFramePr>
        <p:xfrm>
          <a:off x="541069" y="5022856"/>
          <a:ext cx="2808132" cy="169660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808132">
                  <a:extLst>
                    <a:ext uri="{9D8B030D-6E8A-4147-A177-3AD203B41FA5}">
                      <a16:colId xmlns:a16="http://schemas.microsoft.com/office/drawing/2014/main" val="3347123520"/>
                    </a:ext>
                  </a:extLst>
                </a:gridCol>
              </a:tblGrid>
              <a:tr h="74756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Authorization (AUTH)</a:t>
                      </a:r>
                      <a:endParaRPr lang="en-US" sz="2200" baseline="-25000" dirty="0"/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169052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(John, obj1,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025247"/>
                  </a:ext>
                </a:extLst>
              </a:tr>
              <a:tr h="47451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(Lina, obj2, write)</a:t>
                      </a:r>
                    </a:p>
                  </a:txBody>
                  <a:tcPr marL="75597" marR="75597" marT="37798" marB="37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0174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5D6193C-4270-4161-810F-94932221297D}"/>
              </a:ext>
            </a:extLst>
          </p:cNvPr>
          <p:cNvSpPr txBox="1"/>
          <p:nvPr/>
        </p:nvSpPr>
        <p:spPr>
          <a:xfrm>
            <a:off x="4186632" y="5751065"/>
            <a:ext cx="3361851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5" i="1" dirty="0">
                <a:solidFill>
                  <a:schemeClr val="accent1"/>
                </a:solidFill>
              </a:rPr>
              <a:t>Ray and Tom has no authorization compared to example B 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3EE9DC4F-9DBE-4EB9-889B-98EA1EC112E4}"/>
              </a:ext>
            </a:extLst>
          </p:cNvPr>
          <p:cNvSpPr/>
          <p:nvPr/>
        </p:nvSpPr>
        <p:spPr>
          <a:xfrm>
            <a:off x="3349202" y="5557948"/>
            <a:ext cx="948047" cy="815754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5A484F-CC5D-47E2-A85C-88678E8EC3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B3C1E5C-0A58-4E2E-A36F-2FAF4B785D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9800" y="2031480"/>
              <a:ext cx="4270320" cy="4555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B3C1E5C-0A58-4E2E-A36F-2FAF4B785D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960" y="1968120"/>
                <a:ext cx="4301640" cy="4682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E640B0-EA85-455C-A244-97F61F225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2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72"/>
    </mc:Choice>
    <mc:Fallback>
      <p:transition spd="slow" advTm="7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460C92-CF50-43F6-A0B9-C0F595BA4ED1}"/>
              </a:ext>
            </a:extLst>
          </p:cNvPr>
          <p:cNvSpPr>
            <a:spLocks/>
          </p:cNvSpPr>
          <p:nvPr/>
        </p:nvSpPr>
        <p:spPr bwMode="auto">
          <a:xfrm>
            <a:off x="367444" y="1347674"/>
            <a:ext cx="2740156" cy="644606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105">
              <a:buClr>
                <a:srgbClr val="000000"/>
              </a:buClr>
              <a:buSzPct val="45000"/>
              <a:defRPr/>
            </a:pPr>
            <a:r>
              <a:rPr lang="en-US" sz="2800" b="1" kern="0" dirty="0">
                <a:solidFill>
                  <a:srgbClr val="131F49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Partition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ECC62A-25C6-466D-A98A-3A78FEAED7F5}"/>
              </a:ext>
            </a:extLst>
          </p:cNvPr>
          <p:cNvSpPr txBox="1"/>
          <p:nvPr/>
        </p:nvSpPr>
        <p:spPr>
          <a:xfrm>
            <a:off x="5666934" y="1329513"/>
            <a:ext cx="4095962" cy="1261884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</a:rPr>
              <a:t>Partition the sets of users and objects present </a:t>
            </a:r>
          </a:p>
          <a:p>
            <a:pPr algn="just"/>
            <a:r>
              <a:rPr lang="en-US" sz="1800" dirty="0">
                <a:solidFill>
                  <a:schemeClr val="tx1"/>
                </a:solidFill>
              </a:rPr>
              <a:t>e.g., {John, Ray, Tom} is partitioned as {John} and {Ray, Tom}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A8DFC3-42D9-4831-8CFB-9E30FCC63963}"/>
              </a:ext>
            </a:extLst>
          </p:cNvPr>
          <p:cNvSpPr txBox="1"/>
          <p:nvPr/>
        </p:nvSpPr>
        <p:spPr>
          <a:xfrm>
            <a:off x="372880" y="2878281"/>
            <a:ext cx="431581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22A5E"/>
                </a:solidFill>
              </a:rPr>
              <a:t>Generate a conjunctive clause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C58D26-EDA8-45A1-BAED-25E80AFF9418}"/>
              </a:ext>
            </a:extLst>
          </p:cNvPr>
          <p:cNvCxnSpPr>
            <a:cxnSpLocks/>
          </p:cNvCxnSpPr>
          <p:nvPr/>
        </p:nvCxnSpPr>
        <p:spPr>
          <a:xfrm>
            <a:off x="1057312" y="1968975"/>
            <a:ext cx="0" cy="90930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ACCE26-FC1F-45AF-AD2B-DD418D5034AA}"/>
              </a:ext>
            </a:extLst>
          </p:cNvPr>
          <p:cNvCxnSpPr>
            <a:cxnSpLocks/>
            <a:stCxn id="15" idx="2"/>
            <a:endCxn id="5" idx="0"/>
          </p:cNvCxnSpPr>
          <p:nvPr/>
        </p:nvCxnSpPr>
        <p:spPr>
          <a:xfrm>
            <a:off x="7714915" y="2591397"/>
            <a:ext cx="0" cy="56082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">
            <a:extLst>
              <a:ext uri="{FF2B5EF4-FFF2-40B4-BE49-F238E27FC236}">
                <a16:creationId xmlns:a16="http://schemas.microsoft.com/office/drawing/2014/main" id="{BA77709A-C8ED-431E-B652-D9DCF5D3A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354" y="152932"/>
            <a:ext cx="5437523" cy="509516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Infeasibility correction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17EC76-ECC2-40A5-B11A-CF7C209879FE}"/>
              </a:ext>
            </a:extLst>
          </p:cNvPr>
          <p:cNvSpPr txBox="1"/>
          <p:nvPr/>
        </p:nvSpPr>
        <p:spPr>
          <a:xfrm>
            <a:off x="516213" y="6258731"/>
            <a:ext cx="8980327" cy="46166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Exact Solution can be achieved many ways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BC4EF8-27A8-4CA3-AEC2-09075C671CC4}"/>
              </a:ext>
            </a:extLst>
          </p:cNvPr>
          <p:cNvSpPr txBox="1"/>
          <p:nvPr/>
        </p:nvSpPr>
        <p:spPr>
          <a:xfrm>
            <a:off x="3230007" y="1330973"/>
            <a:ext cx="3247527" cy="49949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46" dirty="0">
                <a:solidFill>
                  <a:srgbClr val="122A5E"/>
                </a:solidFill>
              </a:rPr>
              <a:t>conflict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27E021-3B54-447B-A1B1-8357DE540CA8}"/>
              </a:ext>
            </a:extLst>
          </p:cNvPr>
          <p:cNvSpPr txBox="1"/>
          <p:nvPr/>
        </p:nvSpPr>
        <p:spPr>
          <a:xfrm>
            <a:off x="1105877" y="2209223"/>
            <a:ext cx="3247527" cy="431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5" dirty="0">
                <a:solidFill>
                  <a:srgbClr val="122A5E"/>
                </a:solidFill>
              </a:rPr>
              <a:t>conflict-free, (UA, OA)</a:t>
            </a:r>
            <a:endParaRPr lang="en-US" sz="2646" dirty="0">
              <a:solidFill>
                <a:srgbClr val="122A5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80DD2-6C48-4D30-8786-4B24ECF3865F}"/>
              </a:ext>
            </a:extLst>
          </p:cNvPr>
          <p:cNvSpPr/>
          <p:nvPr/>
        </p:nvSpPr>
        <p:spPr>
          <a:xfrm>
            <a:off x="5666934" y="3152225"/>
            <a:ext cx="4095962" cy="101566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u="sng" dirty="0">
                <a:solidFill>
                  <a:schemeClr val="tx1"/>
                </a:solidFill>
              </a:rPr>
              <a:t>if needed</a:t>
            </a:r>
          </a:p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a. Add an attribute to UA (</a:t>
            </a:r>
            <a:r>
              <a:rPr lang="en-US" sz="2000" dirty="0" err="1">
                <a:solidFill>
                  <a:schemeClr val="tx1"/>
                </a:solidFill>
              </a:rPr>
              <a:t>exU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b. Add an attribute to OA (</a:t>
            </a:r>
            <a:r>
              <a:rPr lang="en-US" sz="2000" dirty="0" err="1">
                <a:solidFill>
                  <a:schemeClr val="tx1"/>
                </a:solidFill>
              </a:rPr>
              <a:t>exO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6A16C3-01A1-4E4E-A901-0309742B6B64}"/>
              </a:ext>
            </a:extLst>
          </p:cNvPr>
          <p:cNvSpPr/>
          <p:nvPr/>
        </p:nvSpPr>
        <p:spPr>
          <a:xfrm>
            <a:off x="4313645" y="4544555"/>
            <a:ext cx="5496868" cy="95410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Use unique random values to identify 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e.g., </a:t>
            </a:r>
            <a:r>
              <a:rPr lang="en-US" sz="1800" dirty="0" err="1">
                <a:solidFill>
                  <a:schemeClr val="tx1"/>
                </a:solidFill>
              </a:rPr>
              <a:t>exU</a:t>
            </a:r>
            <a:r>
              <a:rPr lang="en-US" sz="1800" dirty="0">
                <a:solidFill>
                  <a:schemeClr val="tx1"/>
                </a:solidFill>
              </a:rPr>
              <a:t>(John)=a, </a:t>
            </a:r>
            <a:r>
              <a:rPr lang="en-US" sz="1800" dirty="0" err="1">
                <a:solidFill>
                  <a:schemeClr val="tx1"/>
                </a:solidFill>
              </a:rPr>
              <a:t>exU</a:t>
            </a:r>
            <a:r>
              <a:rPr lang="en-US" sz="1800" dirty="0">
                <a:solidFill>
                  <a:schemeClr val="tx1"/>
                </a:solidFill>
              </a:rPr>
              <a:t>(Ray)=b and </a:t>
            </a:r>
            <a:r>
              <a:rPr lang="en-US" sz="1800" dirty="0" err="1">
                <a:solidFill>
                  <a:schemeClr val="tx1"/>
                </a:solidFill>
              </a:rPr>
              <a:t>exU</a:t>
            </a:r>
            <a:r>
              <a:rPr lang="en-US" sz="1800" dirty="0">
                <a:solidFill>
                  <a:schemeClr val="tx1"/>
                </a:solidFill>
              </a:rPr>
              <a:t>(Tom)=b. </a:t>
            </a:r>
            <a:r>
              <a:rPr lang="en-US" sz="1800" dirty="0" err="1">
                <a:solidFill>
                  <a:schemeClr val="tx1"/>
                </a:solidFill>
              </a:rPr>
              <a:t>exO</a:t>
            </a:r>
            <a:r>
              <a:rPr lang="en-US" sz="1800" dirty="0">
                <a:solidFill>
                  <a:schemeClr val="tx1"/>
                </a:solidFill>
              </a:rPr>
              <a:t> is not required here!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07F969-0E50-4563-9AC7-C4AAB88B7103}"/>
              </a:ext>
            </a:extLst>
          </p:cNvPr>
          <p:cNvCxnSpPr>
            <a:cxnSpLocks/>
          </p:cNvCxnSpPr>
          <p:nvPr/>
        </p:nvCxnSpPr>
        <p:spPr>
          <a:xfrm>
            <a:off x="3107601" y="1769781"/>
            <a:ext cx="25593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7C70AE-FDA6-46C2-80C3-63624FEA4051}"/>
              </a:ext>
            </a:extLst>
          </p:cNvPr>
          <p:cNvCxnSpPr>
            <a:cxnSpLocks/>
          </p:cNvCxnSpPr>
          <p:nvPr/>
        </p:nvCxnSpPr>
        <p:spPr>
          <a:xfrm>
            <a:off x="7714915" y="4197314"/>
            <a:ext cx="0" cy="36386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07735B0-D80A-4D23-A785-F29495534D88}"/>
              </a:ext>
            </a:extLst>
          </p:cNvPr>
          <p:cNvCxnSpPr>
            <a:cxnSpLocks/>
          </p:cNvCxnSpPr>
          <p:nvPr/>
        </p:nvCxnSpPr>
        <p:spPr>
          <a:xfrm flipV="1">
            <a:off x="4489291" y="3278391"/>
            <a:ext cx="0" cy="12661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C7C932B-3D01-4965-AE3F-E3B80B6CB112}"/>
              </a:ext>
            </a:extLst>
          </p:cNvPr>
          <p:cNvSpPr txBox="1"/>
          <p:nvPr/>
        </p:nvSpPr>
        <p:spPr>
          <a:xfrm>
            <a:off x="1185954" y="3708923"/>
            <a:ext cx="3247527" cy="77098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205" dirty="0">
                <a:solidFill>
                  <a:srgbClr val="122A5E"/>
                </a:solidFill>
              </a:rPr>
              <a:t>conflict-free</a:t>
            </a:r>
          </a:p>
          <a:p>
            <a:pPr algn="r"/>
            <a:r>
              <a:rPr lang="en-US" sz="2205" dirty="0">
                <a:solidFill>
                  <a:srgbClr val="122A5E"/>
                </a:solidFill>
              </a:rPr>
              <a:t>(UA ꓴ </a:t>
            </a:r>
            <a:r>
              <a:rPr lang="en-US" sz="2205" dirty="0" err="1">
                <a:solidFill>
                  <a:srgbClr val="122A5E"/>
                </a:solidFill>
              </a:rPr>
              <a:t>exU</a:t>
            </a:r>
            <a:r>
              <a:rPr lang="en-US" sz="2205" dirty="0">
                <a:solidFill>
                  <a:srgbClr val="122A5E"/>
                </a:solidFill>
              </a:rPr>
              <a:t>), (OA ꓴ </a:t>
            </a:r>
            <a:r>
              <a:rPr lang="en-US" sz="2205" dirty="0" err="1">
                <a:solidFill>
                  <a:srgbClr val="122A5E"/>
                </a:solidFill>
              </a:rPr>
              <a:t>exO</a:t>
            </a:r>
            <a:r>
              <a:rPr lang="en-US" sz="2205" dirty="0">
                <a:solidFill>
                  <a:srgbClr val="122A5E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165EBE-88FB-437B-A4F1-E2985E4990B3}"/>
              </a:ext>
            </a:extLst>
          </p:cNvPr>
          <p:cNvSpPr txBox="1"/>
          <p:nvPr/>
        </p:nvSpPr>
        <p:spPr>
          <a:xfrm>
            <a:off x="372880" y="5231478"/>
            <a:ext cx="273472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22A5E"/>
                </a:solidFill>
              </a:rPr>
              <a:t>OR to </a:t>
            </a:r>
            <a:r>
              <a:rPr lang="en-US" sz="2000" dirty="0" err="1">
                <a:solidFill>
                  <a:srgbClr val="122A5E"/>
                </a:solidFill>
              </a:rPr>
              <a:t>Rule</a:t>
            </a:r>
            <a:r>
              <a:rPr lang="en-US" sz="2000" baseline="-25000" dirty="0" err="1">
                <a:solidFill>
                  <a:srgbClr val="122A5E"/>
                </a:solidFill>
              </a:rPr>
              <a:t>op</a:t>
            </a:r>
            <a:endParaRPr lang="en-US" sz="2000" baseline="-25000" dirty="0">
              <a:solidFill>
                <a:srgbClr val="122A5E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0B45A4-D85D-4F8E-8EC6-41643C9B0754}"/>
              </a:ext>
            </a:extLst>
          </p:cNvPr>
          <p:cNvCxnSpPr>
            <a:cxnSpLocks/>
          </p:cNvCxnSpPr>
          <p:nvPr/>
        </p:nvCxnSpPr>
        <p:spPr>
          <a:xfrm>
            <a:off x="1049494" y="3301517"/>
            <a:ext cx="0" cy="195340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A9AC1-A862-4ABA-A455-D6758702094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507EBC-2BA2-458D-AC3B-D34699B549E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8400" y="1556640"/>
              <a:ext cx="8435160" cy="3702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507EBC-2BA2-458D-AC3B-D34699B549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2560" y="1493280"/>
                <a:ext cx="8466480" cy="3829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C9B2BA-2708-454D-BA40-E1492166D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0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90"/>
    </mc:Choice>
    <mc:Fallback>
      <p:transition spd="slow" advTm="17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FEA7D2-DC45-4681-9DC4-C6B62B6C811D}"/>
              </a:ext>
            </a:extLst>
          </p:cNvPr>
          <p:cNvGraphicFramePr>
            <a:graphicFrameLocks noGrp="1"/>
          </p:cNvGraphicFramePr>
          <p:nvPr/>
        </p:nvGraphicFramePr>
        <p:xfrm>
          <a:off x="1313219" y="2090894"/>
          <a:ext cx="1997983" cy="18347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983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11596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John,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  <a:tr h="6115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FF0000"/>
                          </a:solidFill>
                        </a:rPr>
                        <a:t>Ray,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1322769782"/>
                  </a:ext>
                </a:extLst>
              </a:tr>
              <a:tr h="6115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FF0000"/>
                          </a:solidFill>
                        </a:rPr>
                        <a:t>Tom,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74513879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A220851-8295-4BB1-ACE7-359B7CBD5D49}"/>
              </a:ext>
            </a:extLst>
          </p:cNvPr>
          <p:cNvGraphicFramePr>
            <a:graphicFrameLocks noGrp="1"/>
          </p:cNvGraphicFramePr>
          <p:nvPr/>
        </p:nvGraphicFramePr>
        <p:xfrm>
          <a:off x="6856991" y="2675835"/>
          <a:ext cx="2464050" cy="854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4050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854534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Lina, Obj2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7A41F161-C4F8-4256-B175-AA4720F2432C}"/>
              </a:ext>
            </a:extLst>
          </p:cNvPr>
          <p:cNvSpPr txBox="1">
            <a:spLocks/>
          </p:cNvSpPr>
          <p:nvPr/>
        </p:nvSpPr>
        <p:spPr>
          <a:xfrm>
            <a:off x="2325972" y="212618"/>
            <a:ext cx="5601746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307" b="1" dirty="0">
                <a:latin typeface="Calibri" panose="020F0502020204030204" pitchFamily="34" charset="0"/>
                <a:cs typeface="Calibri" panose="020F0502020204030204" pitchFamily="34" charset="0"/>
              </a:rPr>
              <a:t>Example A: Rule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2C4BF-094E-44E4-9B1B-64749336E018}"/>
              </a:ext>
            </a:extLst>
          </p:cNvPr>
          <p:cNvSpPr txBox="1"/>
          <p:nvPr/>
        </p:nvSpPr>
        <p:spPr>
          <a:xfrm>
            <a:off x="229696" y="1341088"/>
            <a:ext cx="14991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Conflict</a:t>
            </a: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393DB293-E5D3-49E3-97C9-857AAFEAE08C}"/>
              </a:ext>
            </a:extLst>
          </p:cNvPr>
          <p:cNvSpPr/>
          <p:nvPr/>
        </p:nvSpPr>
        <p:spPr>
          <a:xfrm rot="2343782">
            <a:off x="1586488" y="1618188"/>
            <a:ext cx="765000" cy="308401"/>
          </a:xfrm>
          <a:prstGeom prst="curved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43982F-A70C-4F22-81AD-4561FF4AF2C4}"/>
              </a:ext>
            </a:extLst>
          </p:cNvPr>
          <p:cNvSpPr txBox="1"/>
          <p:nvPr/>
        </p:nvSpPr>
        <p:spPr>
          <a:xfrm>
            <a:off x="405902" y="4221535"/>
            <a:ext cx="9279774" cy="17281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Rule</a:t>
            </a:r>
            <a:r>
              <a:rPr lang="en-US" sz="2000" baseline="-25000" dirty="0" err="1">
                <a:solidFill>
                  <a:schemeClr val="tx1"/>
                </a:solidFill>
              </a:rPr>
              <a:t>write</a:t>
            </a:r>
            <a:r>
              <a:rPr lang="en-US" sz="2000" baseline="-25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≡ (Position = officer AND Dept = CS AND </a:t>
            </a:r>
            <a:r>
              <a:rPr lang="en-US" sz="2000" dirty="0" err="1">
                <a:solidFill>
                  <a:schemeClr val="tx1"/>
                </a:solidFill>
              </a:rPr>
              <a:t>exU</a:t>
            </a:r>
            <a:r>
              <a:rPr lang="en-US" sz="2000" dirty="0">
                <a:solidFill>
                  <a:schemeClr val="tx1"/>
                </a:solidFill>
              </a:rPr>
              <a:t> = a AND Type = File) OR (Position = student AND Dept=CS AND Type = Printer)</a:t>
            </a:r>
          </a:p>
          <a:p>
            <a:endParaRPr lang="en-US" sz="2315" b="1" u="sng" dirty="0">
              <a:solidFill>
                <a:schemeClr val="tx1"/>
              </a:solidFill>
            </a:endParaRPr>
          </a:p>
          <a:p>
            <a:r>
              <a:rPr lang="en-US" sz="2315" b="1" u="sng" dirty="0">
                <a:solidFill>
                  <a:schemeClr val="tx1"/>
                </a:solidFill>
              </a:rPr>
              <a:t>ABAC system</a:t>
            </a:r>
            <a:endParaRPr lang="en-US" sz="2315" u="sng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&lt;U, O, OP, UA, OA, </a:t>
            </a:r>
            <a:r>
              <a:rPr lang="en-US" sz="2000" dirty="0" err="1">
                <a:solidFill>
                  <a:schemeClr val="tx1"/>
                </a:solidFill>
              </a:rPr>
              <a:t>RangeSet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UAValue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OAValue</a:t>
            </a:r>
            <a:r>
              <a:rPr lang="en-US" sz="2000" dirty="0">
                <a:solidFill>
                  <a:schemeClr val="tx1"/>
                </a:solidFill>
              </a:rPr>
              <a:t>,{</a:t>
            </a:r>
            <a:r>
              <a:rPr lang="en-US" sz="2000" dirty="0" err="1">
                <a:solidFill>
                  <a:schemeClr val="tx1"/>
                </a:solidFill>
              </a:rPr>
              <a:t>Rule</a:t>
            </a:r>
            <a:r>
              <a:rPr lang="en-US" sz="2000" baseline="-25000" dirty="0" err="1">
                <a:solidFill>
                  <a:schemeClr val="tx1"/>
                </a:solidFill>
              </a:rPr>
              <a:t>write</a:t>
            </a:r>
            <a:r>
              <a:rPr lang="en-US" sz="2000" dirty="0">
                <a:solidFill>
                  <a:schemeClr val="tx1"/>
                </a:solidFill>
              </a:rPr>
              <a:t>}, </a:t>
            </a:r>
            <a:r>
              <a:rPr lang="en-US" sz="2000" dirty="0" err="1">
                <a:solidFill>
                  <a:schemeClr val="tx1"/>
                </a:solidFill>
              </a:rPr>
              <a:t>checkAccess</a:t>
            </a:r>
            <a:r>
              <a:rPr lang="en-US" sz="2000" baseline="-25000" dirty="0" err="1">
                <a:solidFill>
                  <a:schemeClr val="tx1"/>
                </a:solidFill>
              </a:rPr>
              <a:t>ABAC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9D6EE-CE7B-4D08-B10C-92BF2704ECC9}"/>
              </a:ext>
            </a:extLst>
          </p:cNvPr>
          <p:cNvSpPr txBox="1"/>
          <p:nvPr/>
        </p:nvSpPr>
        <p:spPr>
          <a:xfrm>
            <a:off x="7438287" y="1381591"/>
            <a:ext cx="23540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Conflict-free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12D5D9C-36B4-4A11-BF2F-714690853BDD}"/>
              </a:ext>
            </a:extLst>
          </p:cNvPr>
          <p:cNvSpPr/>
          <p:nvPr/>
        </p:nvSpPr>
        <p:spPr>
          <a:xfrm rot="7125390">
            <a:off x="8219442" y="2191085"/>
            <a:ext cx="854786" cy="17236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7E5B6-38D6-46B0-8E99-9A300EDACB03}"/>
              </a:ext>
            </a:extLst>
          </p:cNvPr>
          <p:cNvSpPr txBox="1"/>
          <p:nvPr/>
        </p:nvSpPr>
        <p:spPr>
          <a:xfrm>
            <a:off x="680312" y="6246228"/>
            <a:ext cx="8958482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Equivalent ABAC system generation is always possible!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FB15B0D-3DDF-4600-AEE6-2A47A1945FDF}"/>
              </a:ext>
            </a:extLst>
          </p:cNvPr>
          <p:cNvGraphicFramePr>
            <a:graphicFrameLocks noGrp="1"/>
          </p:cNvGraphicFramePr>
          <p:nvPr/>
        </p:nvGraphicFramePr>
        <p:xfrm>
          <a:off x="4059713" y="1426735"/>
          <a:ext cx="1997983" cy="6115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983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11596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/>
                        <a:t>John,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404914622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678C00F-CD29-4D4C-9564-0EA5573EC0ED}"/>
              </a:ext>
            </a:extLst>
          </p:cNvPr>
          <p:cNvGraphicFramePr>
            <a:graphicFrameLocks noGrp="1"/>
          </p:cNvGraphicFramePr>
          <p:nvPr/>
        </p:nvGraphicFramePr>
        <p:xfrm>
          <a:off x="4063616" y="2426879"/>
          <a:ext cx="1997983" cy="1223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983">
                  <a:extLst>
                    <a:ext uri="{9D8B030D-6E8A-4147-A177-3AD203B41FA5}">
                      <a16:colId xmlns:a16="http://schemas.microsoft.com/office/drawing/2014/main" val="2720759657"/>
                    </a:ext>
                  </a:extLst>
                </a:gridCol>
              </a:tblGrid>
              <a:tr h="6115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FF0000"/>
                          </a:solidFill>
                        </a:rPr>
                        <a:t>Ray,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1322769782"/>
                  </a:ext>
                </a:extLst>
              </a:tr>
              <a:tr h="6115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FF0000"/>
                          </a:solidFill>
                        </a:rPr>
                        <a:t>Tom, Obj1</a:t>
                      </a:r>
                    </a:p>
                  </a:txBody>
                  <a:tcPr marL="75597" marR="75597" marT="37798" marB="37798" anchor="ctr"/>
                </a:tc>
                <a:extLst>
                  <a:ext uri="{0D108BD9-81ED-4DB2-BD59-A6C34878D82A}">
                    <a16:rowId xmlns:a16="http://schemas.microsoft.com/office/drawing/2014/main" val="745138793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5F8084-5A1B-423B-BD8A-6FFEF9C3849A}"/>
              </a:ext>
            </a:extLst>
          </p:cNvPr>
          <p:cNvCxnSpPr/>
          <p:nvPr/>
        </p:nvCxnSpPr>
        <p:spPr>
          <a:xfrm flipV="1">
            <a:off x="3311203" y="2035041"/>
            <a:ext cx="748510" cy="3918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915428-BFF2-4E1C-8A2C-3668376396CF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311202" y="2426880"/>
            <a:ext cx="752414" cy="6115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303C56-A31F-449D-94FB-970205FCA06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C3B3E46-4CC6-4CA3-921E-608755A508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3880" y="1618200"/>
              <a:ext cx="8865360" cy="3412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C3B3E46-4CC6-4CA3-921E-608755A508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040" y="1554840"/>
                <a:ext cx="8896680" cy="35391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70AADA5-1F9E-4B09-9251-F19AC0BBA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4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32"/>
    </mc:Choice>
    <mc:Fallback>
      <p:transition spd="slow" advTm="11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460C92-CF50-43F6-A0B9-C0F595BA4ED1}"/>
              </a:ext>
            </a:extLst>
          </p:cNvPr>
          <p:cNvSpPr>
            <a:spLocks/>
          </p:cNvSpPr>
          <p:nvPr/>
        </p:nvSpPr>
        <p:spPr bwMode="auto">
          <a:xfrm>
            <a:off x="3555400" y="1218787"/>
            <a:ext cx="2740156" cy="644606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105">
              <a:buClr>
                <a:srgbClr val="000000"/>
              </a:buClr>
              <a:buSzPct val="45000"/>
              <a:defRPr/>
            </a:pPr>
            <a:r>
              <a:rPr lang="en-US" sz="3527" kern="0" dirty="0">
                <a:solidFill>
                  <a:srgbClr val="131F49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Partition Set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0F6F6-1341-456C-B284-AC00AF59E1E8}"/>
              </a:ext>
            </a:extLst>
          </p:cNvPr>
          <p:cNvCxnSpPr>
            <a:cxnSpLocks/>
          </p:cNvCxnSpPr>
          <p:nvPr/>
        </p:nvCxnSpPr>
        <p:spPr>
          <a:xfrm>
            <a:off x="2100439" y="2472951"/>
            <a:ext cx="5879747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BE4DC1-ACDA-40A0-A991-219B27166062}"/>
              </a:ext>
            </a:extLst>
          </p:cNvPr>
          <p:cNvSpPr txBox="1"/>
          <p:nvPr/>
        </p:nvSpPr>
        <p:spPr>
          <a:xfrm>
            <a:off x="701059" y="3652486"/>
            <a:ext cx="2771873" cy="9066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46" dirty="0">
                <a:solidFill>
                  <a:srgbClr val="122A5E"/>
                </a:solidFill>
              </a:rPr>
              <a:t>If all partitions are Conflict-free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ECC62A-25C6-466D-A98A-3A78FEAED7F5}"/>
              </a:ext>
            </a:extLst>
          </p:cNvPr>
          <p:cNvSpPr txBox="1"/>
          <p:nvPr/>
        </p:nvSpPr>
        <p:spPr>
          <a:xfrm>
            <a:off x="6376453" y="3643417"/>
            <a:ext cx="3445787" cy="830997"/>
          </a:xfrm>
          <a:prstGeom prst="rect">
            <a:avLst/>
          </a:prstGeom>
          <a:noFill/>
          <a:ln w="1905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22A5E"/>
                </a:solidFill>
              </a:rPr>
              <a:t>There exists at least one conflicted partition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ADF08-8959-4292-9D2B-174E09C3464F}"/>
              </a:ext>
            </a:extLst>
          </p:cNvPr>
          <p:cNvSpPr txBox="1"/>
          <p:nvPr/>
        </p:nvSpPr>
        <p:spPr>
          <a:xfrm>
            <a:off x="5488764" y="5645204"/>
            <a:ext cx="4135209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22A5E"/>
                </a:solidFill>
              </a:rPr>
              <a:t>ABAC </a:t>
            </a:r>
            <a:r>
              <a:rPr lang="en-US" dirty="0" err="1">
                <a:solidFill>
                  <a:srgbClr val="122A5E"/>
                </a:solidFill>
              </a:rPr>
              <a:t>RuleSet</a:t>
            </a:r>
            <a:r>
              <a:rPr lang="en-US" dirty="0">
                <a:solidFill>
                  <a:srgbClr val="122A5E"/>
                </a:solidFill>
              </a:rPr>
              <a:t> Infeasibility Correction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A8DFC3-42D9-4831-8CFB-9E30FCC63963}"/>
              </a:ext>
            </a:extLst>
          </p:cNvPr>
          <p:cNvSpPr txBox="1"/>
          <p:nvPr/>
        </p:nvSpPr>
        <p:spPr>
          <a:xfrm>
            <a:off x="701059" y="5714627"/>
            <a:ext cx="341650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22A5E"/>
                </a:solidFill>
              </a:rPr>
              <a:t>Generate an equivalent ABAC </a:t>
            </a:r>
            <a:r>
              <a:rPr lang="en-US" dirty="0" err="1">
                <a:solidFill>
                  <a:srgbClr val="122A5E"/>
                </a:solidFill>
              </a:rPr>
              <a:t>RuleSet</a:t>
            </a:r>
            <a:r>
              <a:rPr lang="en-US" dirty="0">
                <a:solidFill>
                  <a:srgbClr val="122A5E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F655C-520F-4304-97C3-C53DA889B30F}"/>
              </a:ext>
            </a:extLst>
          </p:cNvPr>
          <p:cNvSpPr txBox="1"/>
          <p:nvPr/>
        </p:nvSpPr>
        <p:spPr>
          <a:xfrm>
            <a:off x="5196675" y="3686006"/>
            <a:ext cx="848615" cy="83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50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endParaRPr lang="en-US" sz="2646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35B200-0B61-406B-BD03-6752BF8FFA5E}"/>
              </a:ext>
            </a:extLst>
          </p:cNvPr>
          <p:cNvCxnSpPr>
            <a:cxnSpLocks/>
          </p:cNvCxnSpPr>
          <p:nvPr/>
        </p:nvCxnSpPr>
        <p:spPr>
          <a:xfrm>
            <a:off x="4930753" y="1864060"/>
            <a:ext cx="0" cy="6094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C58D26-EDA8-45A1-BAED-25E80AFF9418}"/>
              </a:ext>
            </a:extLst>
          </p:cNvPr>
          <p:cNvCxnSpPr>
            <a:cxnSpLocks/>
          </p:cNvCxnSpPr>
          <p:nvPr/>
        </p:nvCxnSpPr>
        <p:spPr>
          <a:xfrm>
            <a:off x="2100438" y="2472951"/>
            <a:ext cx="0" cy="117147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ACCE26-FC1F-45AF-AD2B-DD418D5034AA}"/>
              </a:ext>
            </a:extLst>
          </p:cNvPr>
          <p:cNvCxnSpPr>
            <a:cxnSpLocks/>
          </p:cNvCxnSpPr>
          <p:nvPr/>
        </p:nvCxnSpPr>
        <p:spPr>
          <a:xfrm>
            <a:off x="7980186" y="2472951"/>
            <a:ext cx="0" cy="117147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F96059-AC23-4127-87D0-D44B4984BD7B}"/>
              </a:ext>
            </a:extLst>
          </p:cNvPr>
          <p:cNvCxnSpPr>
            <a:cxnSpLocks/>
          </p:cNvCxnSpPr>
          <p:nvPr/>
        </p:nvCxnSpPr>
        <p:spPr>
          <a:xfrm>
            <a:off x="8000218" y="4547716"/>
            <a:ext cx="0" cy="110920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A093F6-E862-489E-BBB5-9DC6E3AB1E90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4117564" y="6130126"/>
            <a:ext cx="1368128" cy="1523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7E063D-B711-4F96-BEB8-F2F704D56C35}"/>
              </a:ext>
            </a:extLst>
          </p:cNvPr>
          <p:cNvCxnSpPr>
            <a:cxnSpLocks/>
          </p:cNvCxnSpPr>
          <p:nvPr/>
        </p:nvCxnSpPr>
        <p:spPr>
          <a:xfrm flipH="1">
            <a:off x="5712281" y="4152875"/>
            <a:ext cx="68759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6EF02C1-70D6-4D78-8048-5DFA501FEB02}"/>
              </a:ext>
            </a:extLst>
          </p:cNvPr>
          <p:cNvCxnSpPr>
            <a:cxnSpLocks/>
          </p:cNvCxnSpPr>
          <p:nvPr/>
        </p:nvCxnSpPr>
        <p:spPr>
          <a:xfrm>
            <a:off x="2151225" y="4586541"/>
            <a:ext cx="0" cy="107828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0E4DB7A-858D-433D-B39F-63FD3C1B6F5F}"/>
              </a:ext>
            </a:extLst>
          </p:cNvPr>
          <p:cNvSpPr txBox="1"/>
          <p:nvPr/>
        </p:nvSpPr>
        <p:spPr>
          <a:xfrm>
            <a:off x="2424357" y="54707"/>
            <a:ext cx="541993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a Glance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DE97A-0677-4ACD-81DF-70A52F57076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1A3317-C657-4635-A1C0-87963953D3D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6640" y="1310400"/>
              <a:ext cx="7951680" cy="4986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1A3317-C657-4635-A1C0-87963953D3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800" y="1247040"/>
                <a:ext cx="7983000" cy="5113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AAE547-DB60-42FF-B8EF-AB1A29CA8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1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51"/>
    </mc:Choice>
    <mc:Fallback>
      <p:transition spd="slow" advTm="7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8FF4F0-0C84-4DED-9F1E-72C6B17A9141}"/>
              </a:ext>
            </a:extLst>
          </p:cNvPr>
          <p:cNvSpPr/>
          <p:nvPr/>
        </p:nvSpPr>
        <p:spPr>
          <a:xfrm>
            <a:off x="1559596" y="1533829"/>
            <a:ext cx="3117644" cy="55554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46" dirty="0"/>
              <a:t>{Stud., Fac., Off.}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FC39E-C98F-48E9-AB9C-1D6BEF32CAA8}"/>
              </a:ext>
            </a:extLst>
          </p:cNvPr>
          <p:cNvSpPr/>
          <p:nvPr/>
        </p:nvSpPr>
        <p:spPr>
          <a:xfrm>
            <a:off x="5002787" y="1530297"/>
            <a:ext cx="1496995" cy="55554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{CS, EE}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C5685-0669-406C-8373-EB89DD6C6797}"/>
              </a:ext>
            </a:extLst>
          </p:cNvPr>
          <p:cNvSpPr/>
          <p:nvPr/>
        </p:nvSpPr>
        <p:spPr>
          <a:xfrm>
            <a:off x="6869512" y="1529467"/>
            <a:ext cx="1812681" cy="55554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{F., Pr., Sc.}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97A7E73-5CB4-4D4C-9411-778D8C9EF9F7}"/>
              </a:ext>
            </a:extLst>
          </p:cNvPr>
          <p:cNvSpPr/>
          <p:nvPr/>
        </p:nvSpPr>
        <p:spPr>
          <a:xfrm rot="5400000">
            <a:off x="4865374" y="-1172366"/>
            <a:ext cx="472497" cy="711422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323" dirty="0"/>
              <a:t>               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14E63C-3199-413A-ABA6-9FE8EBCE7FC7}"/>
              </a:ext>
            </a:extLst>
          </p:cNvPr>
          <p:cNvSpPr/>
          <p:nvPr/>
        </p:nvSpPr>
        <p:spPr>
          <a:xfrm>
            <a:off x="1526729" y="2902829"/>
            <a:ext cx="2976987" cy="141286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46" u="sng" dirty="0"/>
              <a:t>Represented: 4</a:t>
            </a:r>
          </a:p>
          <a:p>
            <a:pPr algn="ctr"/>
            <a:r>
              <a:rPr lang="en-US" sz="2646" dirty="0"/>
              <a:t>e.g., (Off., CS, F.), (Stud., CS, Pr.)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51641E-25F3-470E-9B01-F66D914BF023}"/>
              </a:ext>
            </a:extLst>
          </p:cNvPr>
          <p:cNvSpPr/>
          <p:nvPr/>
        </p:nvSpPr>
        <p:spPr>
          <a:xfrm>
            <a:off x="5610932" y="2926573"/>
            <a:ext cx="3047803" cy="13891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/>
              <a:t>Unrepresented: 14</a:t>
            </a:r>
          </a:p>
          <a:p>
            <a:pPr algn="ctr"/>
            <a:r>
              <a:rPr lang="en-US" dirty="0"/>
              <a:t>e.g., (Fac., CS, Pr.), </a:t>
            </a:r>
          </a:p>
          <a:p>
            <a:pPr algn="ctr"/>
            <a:r>
              <a:rPr lang="en-US" dirty="0"/>
              <a:t>(Stud., EE, Pr.)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F20646-3606-4483-8851-0087EF845507}"/>
              </a:ext>
            </a:extLst>
          </p:cNvPr>
          <p:cNvSpPr/>
          <p:nvPr/>
        </p:nvSpPr>
        <p:spPr>
          <a:xfrm>
            <a:off x="595980" y="5990682"/>
            <a:ext cx="8977971" cy="73202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Outcome of peculiarity in attribute value assignment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C11CB6-6B6A-44A6-AF8E-19F411EFF785}"/>
              </a:ext>
            </a:extLst>
          </p:cNvPr>
          <p:cNvCxnSpPr>
            <a:cxnSpLocks/>
          </p:cNvCxnSpPr>
          <p:nvPr/>
        </p:nvCxnSpPr>
        <p:spPr>
          <a:xfrm flipH="1">
            <a:off x="5094085" y="2739895"/>
            <a:ext cx="9390" cy="23936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2182E77-9404-4893-A08C-592FC119796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60572" y="139266"/>
            <a:ext cx="5437016" cy="509229"/>
          </a:xfrm>
          <a:prstGeom prst="rect">
            <a:avLst/>
          </a:prstGeom>
        </p:spPr>
        <p:txBody>
          <a:bodyPr vert="horz" wrap="square" lIns="100796" tIns="50398" rIns="100796" bIns="50398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Unrepresented Partition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ECF8-0150-4CD2-BCAB-FE73D00E62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714421-6BFF-4702-BCA9-448FF9F433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59120" y="1161000"/>
              <a:ext cx="6256080" cy="3104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714421-6BFF-4702-BCA9-448FF9F433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3280" y="1097640"/>
                <a:ext cx="6287400" cy="3231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9D83F2-F5D7-4C0E-A211-D99466528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33"/>
    </mc:Choice>
    <mc:Fallback>
      <p:transition spd="slow" advTm="9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3492F0-9314-4967-AD3A-A175396C0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1236663"/>
            <a:ext cx="9434512" cy="5638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Formalized notion: feasibility of ABAC policy mining for the first time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overall asymptotic complexity of ABAC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RuleSet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Existence problem is O(|OP| × (|U| × |O|))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overall asymptotic complexity of ABAC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RuleSet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Infeasibility Correction is: O(|OP| × (|U| × |O|) </a:t>
            </a:r>
            <a:r>
              <a:rPr lang="en-US" altLang="en-US" sz="2000" baseline="30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3</a:t>
            </a:r>
            <a:r>
              <a:rPr lang="en-US" alt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)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000" b="1" u="sng" dirty="0">
                <a:solidFill>
                  <a:schemeClr val="tx1"/>
                </a:solidFill>
                <a:latin typeface="+mj-lt"/>
              </a:rPr>
              <a:t>Challenges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Can you replace random values?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More compact set of rule generation</a:t>
            </a:r>
            <a:endParaRPr lang="en-US" sz="2000" b="1" u="sng" dirty="0">
              <a:solidFill>
                <a:schemeClr val="tx1"/>
              </a:solidFill>
              <a:latin typeface="+mj-lt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Exact solution: 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Reduce number of split partitions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Change number of attributes required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Changing existing attribute set, possible?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 Approximate Solution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Change authorization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Change existing attribute value assignment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EAF409-F1F6-4D09-B81A-2C7917B53737}"/>
              </a:ext>
            </a:extLst>
          </p:cNvPr>
          <p:cNvSpPr>
            <a:spLocks/>
          </p:cNvSpPr>
          <p:nvPr/>
        </p:nvSpPr>
        <p:spPr bwMode="auto">
          <a:xfrm>
            <a:off x="1814513" y="46038"/>
            <a:ext cx="6046787" cy="684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105">
              <a:buClr>
                <a:srgbClr val="000000"/>
              </a:buClr>
              <a:buSzPct val="45000"/>
              <a:defRPr/>
            </a:pPr>
            <a:r>
              <a:rPr lang="en-US" sz="3200" b="1" kern="0" dirty="0">
                <a:solidFill>
                  <a:srgbClr val="131F49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Summary: Paper 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5F84B-A73C-4852-A223-0BFDDF7C705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B0A342C-B809-468C-B0C0-09D8823658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21320" y="3781440"/>
              <a:ext cx="1564200" cy="260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B0A342C-B809-468C-B0C0-09D8823658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5480" y="3718080"/>
                <a:ext cx="1595520" cy="27302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84C3C2-CB97-4F7C-A9C3-5EEFDBC21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52"/>
    </mc:Choice>
    <mc:Fallback>
      <p:transition spd="slow" advTm="13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>
            <a:extLst>
              <a:ext uri="{FF2B5EF4-FFF2-40B4-BE49-F238E27FC236}">
                <a16:creationId xmlns:a16="http://schemas.microsoft.com/office/drawing/2014/main" id="{6DB7F4FF-7E1B-44D6-8B9B-253024AA1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-28575"/>
            <a:ext cx="51974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0477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buSzPct val="90000"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</a:p>
        </p:txBody>
      </p:sp>
      <p:sp>
        <p:nvSpPr>
          <p:cNvPr id="53254" name="Rectangle 1">
            <a:extLst>
              <a:ext uri="{FF2B5EF4-FFF2-40B4-BE49-F238E27FC236}">
                <a16:creationId xmlns:a16="http://schemas.microsoft.com/office/drawing/2014/main" id="{9EDAE9E4-A5CA-4CCA-AC4B-CEC3D47E6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573" y="1134450"/>
            <a:ext cx="9320270" cy="24622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  <a:defRPr/>
            </a:pP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Shuvra Chakraborty, Ravi Sandhu and Ram Krishnan, </a:t>
            </a:r>
            <a:r>
              <a:rPr lang="en-US" altLang="en-US" sz="2200" i="1" dirty="0">
                <a:solidFill>
                  <a:schemeClr val="tx1"/>
                </a:solidFill>
                <a:latin typeface="+mj-lt"/>
              </a:rPr>
              <a:t>On the Feasibility of Attribute-Based Access Control Policy Mining.</a:t>
            </a:r>
            <a:r>
              <a:rPr lang="en-US" altLang="en-US" sz="2200" dirty="0">
                <a:solidFill>
                  <a:schemeClr val="tx1"/>
                </a:solidFill>
                <a:latin typeface="+mj-lt"/>
              </a:rPr>
              <a:t> In Proceedings of the 20th IEEE Conference on Information Reuse and Integration (IRI), Los Angeles, California, July 30-August 1, 2019, 8 pages. 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en-US" altLang="en-US" sz="2200" dirty="0">
              <a:solidFill>
                <a:schemeClr val="tx1"/>
              </a:solidFill>
            </a:endParaRPr>
          </a:p>
          <a:p>
            <a:pPr algn="just">
              <a:defRPr/>
            </a:pPr>
            <a:endParaRPr lang="en-US" altLang="en-US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ECE823-AF4C-4DEA-A604-2C8838E975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538D34-6A1E-468B-A286-A3DD6797E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>
            <a:extLst>
              <a:ext uri="{FF2B5EF4-FFF2-40B4-BE49-F238E27FC236}">
                <a16:creationId xmlns:a16="http://schemas.microsoft.com/office/drawing/2014/main" id="{4E341C5A-3D1B-46A3-BBD8-0DEC28967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890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b="1" dirty="0">
                <a:solidFill>
                  <a:schemeClr val="tx2"/>
                </a:solidFill>
              </a:rPr>
              <a:t>Problem: migration from an existing access control model to another one</a:t>
            </a:r>
            <a:endParaRPr lang="en-US" altLang="en-US" i="1" dirty="0">
              <a:solidFill>
                <a:schemeClr val="tx1"/>
              </a:solidFill>
            </a:endParaRP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CCB2CF64-223F-4BA9-94A3-9A1B2B734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7778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188E4C-7F85-4907-8345-42C5E319816A}"/>
              </a:ext>
            </a:extLst>
          </p:cNvPr>
          <p:cNvSpPr/>
          <p:nvPr/>
        </p:nvSpPr>
        <p:spPr>
          <a:xfrm>
            <a:off x="845341" y="2408237"/>
            <a:ext cx="2061002" cy="1150070"/>
          </a:xfrm>
          <a:prstGeom prst="ellipse">
            <a:avLst/>
          </a:prstGeom>
          <a:effectLst>
            <a:glow rad="63500">
              <a:schemeClr val="accent1">
                <a:lumMod val="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New access control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F5CBD76-AA75-4207-8A32-D70322A736DD}"/>
              </a:ext>
            </a:extLst>
          </p:cNvPr>
          <p:cNvSpPr/>
          <p:nvPr/>
        </p:nvSpPr>
        <p:spPr>
          <a:xfrm>
            <a:off x="3135312" y="4389437"/>
            <a:ext cx="2030787" cy="1150070"/>
          </a:xfrm>
          <a:prstGeom prst="ellipse">
            <a:avLst/>
          </a:prstGeom>
          <a:solidFill>
            <a:schemeClr val="accent2">
              <a:lumMod val="75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Changing mode of operation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D21571-E3FB-4918-967A-A934C4A5192A}"/>
              </a:ext>
            </a:extLst>
          </p:cNvPr>
          <p:cNvSpPr/>
          <p:nvPr/>
        </p:nvSpPr>
        <p:spPr>
          <a:xfrm>
            <a:off x="875555" y="3960292"/>
            <a:ext cx="2030788" cy="1150070"/>
          </a:xfrm>
          <a:prstGeom prst="ellipse">
            <a:avLst/>
          </a:prstGeom>
          <a:solidFill>
            <a:srgbClr val="FFC000"/>
          </a:solidFill>
          <a:effectLst>
            <a:glow rad="63500">
              <a:schemeClr val="accent4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Organization size changes </a:t>
            </a:r>
            <a:endParaRPr lang="en-US" sz="1600" b="1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24AEE65-DD84-4FE5-8000-9CC8D539671B}"/>
              </a:ext>
            </a:extLst>
          </p:cNvPr>
          <p:cNvSpPr/>
          <p:nvPr/>
        </p:nvSpPr>
        <p:spPr>
          <a:xfrm>
            <a:off x="6723063" y="2688712"/>
            <a:ext cx="2965450" cy="2247900"/>
          </a:xfrm>
          <a:prstGeom prst="cloud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 effort</a:t>
            </a:r>
          </a:p>
          <a:p>
            <a:pPr algn="ctr">
              <a:defRPr/>
            </a:pPr>
            <a:r>
              <a:rPr lang="en-US" altLang="en-US" sz="2000" i="1" dirty="0">
                <a:solidFill>
                  <a:schemeClr val="tx1"/>
                </a:solidFill>
              </a:rPr>
              <a:t>often error-prone, time consuming and costly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7BBB06AD-779F-43C5-866F-08750C55279A}"/>
              </a:ext>
            </a:extLst>
          </p:cNvPr>
          <p:cNvSpPr/>
          <p:nvPr/>
        </p:nvSpPr>
        <p:spPr>
          <a:xfrm rot="10800000">
            <a:off x="5934492" y="3932237"/>
            <a:ext cx="858420" cy="215152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99DF82-7F0F-4D7A-9913-7E635D8A3F49}"/>
              </a:ext>
            </a:extLst>
          </p:cNvPr>
          <p:cNvSpPr/>
          <p:nvPr/>
        </p:nvSpPr>
        <p:spPr>
          <a:xfrm>
            <a:off x="3236536" y="2812495"/>
            <a:ext cx="1879976" cy="1150070"/>
          </a:xfrm>
          <a:prstGeom prst="ellipse">
            <a:avLst/>
          </a:prstGeom>
          <a:solidFill>
            <a:srgbClr val="FFC000"/>
          </a:solidFill>
          <a:effectLst>
            <a:glow rad="63500">
              <a:schemeClr val="accent4"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Switch to  existing better one</a:t>
            </a:r>
          </a:p>
          <a:p>
            <a:pPr algn="ctr">
              <a:defRPr/>
            </a:pPr>
            <a:endParaRPr lang="en-US" sz="1600" b="1" dirty="0"/>
          </a:p>
        </p:txBody>
      </p:sp>
      <p:sp>
        <p:nvSpPr>
          <p:cNvPr id="14358" name="Right Brace 1">
            <a:extLst>
              <a:ext uri="{FF2B5EF4-FFF2-40B4-BE49-F238E27FC236}">
                <a16:creationId xmlns:a16="http://schemas.microsoft.com/office/drawing/2014/main" id="{B69DDABD-96B3-4F8A-9DB7-F227E3C296D4}"/>
              </a:ext>
            </a:extLst>
          </p:cNvPr>
          <p:cNvSpPr>
            <a:spLocks/>
          </p:cNvSpPr>
          <p:nvPr/>
        </p:nvSpPr>
        <p:spPr bwMode="auto">
          <a:xfrm>
            <a:off x="4811713" y="2027238"/>
            <a:ext cx="1209675" cy="3962400"/>
          </a:xfrm>
          <a:prstGeom prst="rightBrace">
            <a:avLst>
              <a:gd name="adj1" fmla="val 8341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51B182-1B13-42AD-B618-1AA5A7209BD0}"/>
              </a:ext>
            </a:extLst>
          </p:cNvPr>
          <p:cNvSpPr txBox="1"/>
          <p:nvPr/>
        </p:nvSpPr>
        <p:spPr>
          <a:xfrm>
            <a:off x="512763" y="6218238"/>
            <a:ext cx="9099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Is automation possible?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273AF-595F-4719-9196-84A33C83529C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68408B-2416-4404-86BA-871AA005B98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8160" y="2207520"/>
              <a:ext cx="5702400" cy="4441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68408B-2416-4404-86BA-871AA005B9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2320" y="2144160"/>
                <a:ext cx="5733720" cy="4568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27CAF9-1E89-4F9A-BDF2-0E82576B2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8"/>
    </mc:Choice>
    <mc:Fallback xmlns="">
      <p:transition spd="slow" advTm="7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FCD8C20A-5949-4BC7-8374-74CE01782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4603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1374A6-EFCD-4CE3-8FA4-732510612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13" y="1036638"/>
            <a:ext cx="8047037" cy="5638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27038" indent="-322263">
              <a:lnSpc>
                <a:spcPct val="150000"/>
              </a:lnSpc>
              <a:buClr>
                <a:srgbClr val="000000"/>
              </a:buClr>
              <a:buSzPct val="90000"/>
              <a:buFont typeface="Wingdings" charset="2"/>
              <a:buChar char="Ø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104775">
              <a:lnSpc>
                <a:spcPct val="150000"/>
              </a:lnSpc>
              <a:buClr>
                <a:srgbClr val="000000"/>
              </a:buClr>
              <a:buSzPct val="90000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34A2E4EE-0C64-4E52-83EC-9D702EB092E7}"/>
              </a:ext>
            </a:extLst>
          </p:cNvPr>
          <p:cNvSpPr/>
          <p:nvPr/>
        </p:nvSpPr>
        <p:spPr>
          <a:xfrm rot="10800000">
            <a:off x="5248692" y="1096467"/>
            <a:ext cx="858420" cy="215152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380E52-7B25-4958-9FDE-97DDBE44A17A}"/>
              </a:ext>
            </a:extLst>
          </p:cNvPr>
          <p:cNvSpPr txBox="1"/>
          <p:nvPr/>
        </p:nvSpPr>
        <p:spPr>
          <a:xfrm>
            <a:off x="4123156" y="5481328"/>
            <a:ext cx="4989512" cy="4619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is partially automated so far…</a:t>
            </a:r>
          </a:p>
        </p:txBody>
      </p:sp>
      <p:sp>
        <p:nvSpPr>
          <p:cNvPr id="15368" name="TextBox 2">
            <a:extLst>
              <a:ext uri="{FF2B5EF4-FFF2-40B4-BE49-F238E27FC236}">
                <a16:creationId xmlns:a16="http://schemas.microsoft.com/office/drawing/2014/main" id="{189C2F17-A183-4864-926D-3A6A622EE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1038225"/>
            <a:ext cx="125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/>
              <a:t>More </a:t>
            </a:r>
          </a:p>
        </p:txBody>
      </p:sp>
      <p:sp>
        <p:nvSpPr>
          <p:cNvPr id="15371" name="TextBox 2">
            <a:extLst>
              <a:ext uri="{FF2B5EF4-FFF2-40B4-BE49-F238E27FC236}">
                <a16:creationId xmlns:a16="http://schemas.microsoft.com/office/drawing/2014/main" id="{3CA5F28A-C069-4C23-ADF5-383BDF234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79" y="871358"/>
            <a:ext cx="4679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Access Control List / Log / RBAC + Supporting attribute data</a:t>
            </a:r>
          </a:p>
        </p:txBody>
      </p:sp>
      <p:sp>
        <p:nvSpPr>
          <p:cNvPr id="15372" name="TextBox 3">
            <a:extLst>
              <a:ext uri="{FF2B5EF4-FFF2-40B4-BE49-F238E27FC236}">
                <a16:creationId xmlns:a16="http://schemas.microsoft.com/office/drawing/2014/main" id="{CDB39F42-751C-4612-BC76-47387743C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893417"/>
            <a:ext cx="2689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ABAC policy mining</a:t>
            </a:r>
          </a:p>
        </p:txBody>
      </p:sp>
      <p:sp>
        <p:nvSpPr>
          <p:cNvPr id="15373" name="TextBox 22">
            <a:extLst>
              <a:ext uri="{FF2B5EF4-FFF2-40B4-BE49-F238E27FC236}">
                <a16:creationId xmlns:a16="http://schemas.microsoft.com/office/drawing/2014/main" id="{78C5936F-8CD2-4CD8-9CD8-E82EAB8E9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60" y="1925638"/>
            <a:ext cx="4679371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Access Control List + Supporting Relationship data</a:t>
            </a:r>
          </a:p>
        </p:txBody>
      </p:sp>
      <p:sp>
        <p:nvSpPr>
          <p:cNvPr id="15374" name="TextBox 23">
            <a:extLst>
              <a:ext uri="{FF2B5EF4-FFF2-40B4-BE49-F238E27FC236}">
                <a16:creationId xmlns:a16="http://schemas.microsoft.com/office/drawing/2014/main" id="{45636112-3A82-4BB7-A898-630A2177B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688" y="1779588"/>
            <a:ext cx="2689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ReBAC policy mining</a:t>
            </a:r>
          </a:p>
        </p:txBody>
      </p:sp>
      <p:sp>
        <p:nvSpPr>
          <p:cNvPr id="15375" name="TextBox 25">
            <a:extLst>
              <a:ext uri="{FF2B5EF4-FFF2-40B4-BE49-F238E27FC236}">
                <a16:creationId xmlns:a16="http://schemas.microsoft.com/office/drawing/2014/main" id="{A4D7B714-0F77-4212-8378-2CD06E47A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73438"/>
            <a:ext cx="4527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Given an access control system + Supporting data</a:t>
            </a: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D9E529AE-CC5E-453C-9344-9B621CDCBF95}"/>
              </a:ext>
            </a:extLst>
          </p:cNvPr>
          <p:cNvSpPr/>
          <p:nvPr/>
        </p:nvSpPr>
        <p:spPr>
          <a:xfrm rot="10800000">
            <a:off x="5214556" y="3615334"/>
            <a:ext cx="858420" cy="215152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379" name="Straight Connector 9">
            <a:extLst>
              <a:ext uri="{FF2B5EF4-FFF2-40B4-BE49-F238E27FC236}">
                <a16:creationId xmlns:a16="http://schemas.microsoft.com/office/drawing/2014/main" id="{39C37891-DEB9-4C89-93DB-CCEFDFE50D6E}"/>
              </a:ext>
            </a:extLst>
          </p:cNvPr>
          <p:cNvCxnSpPr>
            <a:cxnSpLocks/>
          </p:cNvCxnSpPr>
          <p:nvPr/>
        </p:nvCxnSpPr>
        <p:spPr bwMode="auto">
          <a:xfrm>
            <a:off x="5649913" y="2382838"/>
            <a:ext cx="0" cy="1066800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Arrow: Left 29">
            <a:extLst>
              <a:ext uri="{FF2B5EF4-FFF2-40B4-BE49-F238E27FC236}">
                <a16:creationId xmlns:a16="http://schemas.microsoft.com/office/drawing/2014/main" id="{39C6F9D2-27FC-4E73-BEFE-82435AD426D3}"/>
              </a:ext>
            </a:extLst>
          </p:cNvPr>
          <p:cNvSpPr/>
          <p:nvPr/>
        </p:nvSpPr>
        <p:spPr>
          <a:xfrm rot="10800000">
            <a:off x="5248692" y="2077888"/>
            <a:ext cx="858420" cy="215152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83" name="TextBox 11">
            <a:extLst>
              <a:ext uri="{FF2B5EF4-FFF2-40B4-BE49-F238E27FC236}">
                <a16:creationId xmlns:a16="http://schemas.microsoft.com/office/drawing/2014/main" id="{6113B10B-1119-45DB-B4F1-794E9E7D4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4668838"/>
            <a:ext cx="2413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>
                <a:solidFill>
                  <a:schemeClr val="tx1"/>
                </a:solidFill>
              </a:rPr>
              <a:t>General term</a:t>
            </a:r>
          </a:p>
          <a:p>
            <a:pPr algn="ctr"/>
            <a:r>
              <a:rPr lang="en-US" altLang="en-US" sz="2000" b="1">
                <a:solidFill>
                  <a:srgbClr val="FF0000"/>
                </a:solidFill>
              </a:rPr>
              <a:t>Access control policy mining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C4C1E3CA-A675-488B-91D3-B985D2046396}"/>
              </a:ext>
            </a:extLst>
          </p:cNvPr>
          <p:cNvSpPr/>
          <p:nvPr/>
        </p:nvSpPr>
        <p:spPr>
          <a:xfrm>
            <a:off x="1236663" y="4059238"/>
            <a:ext cx="2965450" cy="2400300"/>
          </a:xfrm>
          <a:prstGeom prst="cloud">
            <a:avLst/>
          </a:prstGeom>
          <a:solidFill>
            <a:srgbClr val="00B0F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85" name="TextBox 32">
            <a:extLst>
              <a:ext uri="{FF2B5EF4-FFF2-40B4-BE49-F238E27FC236}">
                <a16:creationId xmlns:a16="http://schemas.microsoft.com/office/drawing/2014/main" id="{0EC2E434-CF5A-4A36-8DC4-59FFB8EAE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3359592"/>
            <a:ext cx="2689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Another access control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8609D-8F65-49D9-9D77-6999A9CD1CC4}"/>
              </a:ext>
            </a:extLst>
          </p:cNvPr>
          <p:cNvSpPr txBox="1"/>
          <p:nvPr/>
        </p:nvSpPr>
        <p:spPr>
          <a:xfrm>
            <a:off x="2514037" y="6434223"/>
            <a:ext cx="723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tx1"/>
                </a:solidFill>
              </a:rPr>
              <a:t>*** Relationship-Based Access Control (</a:t>
            </a:r>
            <a:r>
              <a:rPr lang="en-US" sz="1800" dirty="0" err="1">
                <a:solidFill>
                  <a:schemeClr val="tx1"/>
                </a:solidFill>
              </a:rPr>
              <a:t>ReBAC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09136-45CD-4AB9-BA68-A3FE04B283D2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CE47C9C-3632-46F9-914A-7ACAF3D04F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9400" y="1020240"/>
              <a:ext cx="8874360" cy="5364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CE47C9C-3632-46F9-914A-7ACAF3D04F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560" y="956880"/>
                <a:ext cx="8905680" cy="5491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7F0B1D-5E0B-4064-9CB1-C8CF0921F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84"/>
    </mc:Choice>
    <mc:Fallback xmlns="">
      <p:transition spd="slow" advTm="14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>
            <a:extLst>
              <a:ext uri="{FF2B5EF4-FFF2-40B4-BE49-F238E27FC236}">
                <a16:creationId xmlns:a16="http://schemas.microsoft.com/office/drawing/2014/main" id="{ECC23FA6-5B90-48CB-803D-F96B31BDB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053" y="77788"/>
            <a:ext cx="6567054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2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Statement and Scope</a:t>
            </a: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8D082433-6C71-4480-8E4A-283D73583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13" y="1570038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90525" indent="-285750"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SzPct val="90000"/>
              <a:buFont typeface="Wingdings" panose="05000000000000000000" pitchFamily="2" charset="2"/>
              <a:buChar char="Ø"/>
            </a:pPr>
            <a:endParaRPr lang="en-US" alt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8" name="Text Box 2">
            <a:extLst>
              <a:ext uri="{FF2B5EF4-FFF2-40B4-BE49-F238E27FC236}">
                <a16:creationId xmlns:a16="http://schemas.microsoft.com/office/drawing/2014/main" id="{CA95B692-10A2-45A1-957E-EA6066433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101000"/>
              </a:lnSpc>
              <a:buClrTx/>
              <a:buSzPct val="45000"/>
              <a:buFontTx/>
              <a:buNone/>
            </a:pPr>
            <a:endParaRPr lang="en-GB" altLang="en-US" sz="1400" dirty="0"/>
          </a:p>
        </p:txBody>
      </p:sp>
      <p:sp>
        <p:nvSpPr>
          <p:cNvPr id="16389" name="Rectangle 1">
            <a:extLst>
              <a:ext uri="{FF2B5EF4-FFF2-40B4-BE49-F238E27FC236}">
                <a16:creationId xmlns:a16="http://schemas.microsoft.com/office/drawing/2014/main" id="{BA46D8FD-F938-44F6-B079-C3ED9F936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973138"/>
            <a:ext cx="90646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en-US" altLang="en-US" sz="2600" i="1" dirty="0">
                <a:solidFill>
                  <a:schemeClr val="tx1"/>
                </a:solidFill>
              </a:rPr>
              <a:t>The feasibility analysis of the access control mining problem studies whether the migration process is possible or not under the set of imposed criteria.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072F29-0FFC-40F2-9663-BEA9DB4F34A3}"/>
              </a:ext>
            </a:extLst>
          </p:cNvPr>
          <p:cNvSpPr/>
          <p:nvPr/>
        </p:nvSpPr>
        <p:spPr>
          <a:xfrm>
            <a:off x="2227263" y="2932017"/>
            <a:ext cx="5937250" cy="2687638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F23740-3339-4FDF-B039-8A3A60978C30}"/>
              </a:ext>
            </a:extLst>
          </p:cNvPr>
          <p:cNvSpPr txBox="1"/>
          <p:nvPr/>
        </p:nvSpPr>
        <p:spPr>
          <a:xfrm>
            <a:off x="2986088" y="3606800"/>
            <a:ext cx="1447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F477A-0402-43EA-AE4A-29830BF65759}"/>
              </a:ext>
            </a:extLst>
          </p:cNvPr>
          <p:cNvSpPr txBox="1"/>
          <p:nvPr/>
        </p:nvSpPr>
        <p:spPr>
          <a:xfrm>
            <a:off x="5410200" y="3578225"/>
            <a:ext cx="16652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ABAC Policy Mining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F50AEC-DC64-491B-82EB-34162DDBAF60}"/>
              </a:ext>
            </a:extLst>
          </p:cNvPr>
          <p:cNvSpPr txBox="1"/>
          <p:nvPr/>
        </p:nvSpPr>
        <p:spPr>
          <a:xfrm>
            <a:off x="3232150" y="4016375"/>
            <a:ext cx="17716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ReBAC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Policy Mining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C9931C-0029-452A-A236-4DDF42D7214D}"/>
              </a:ext>
            </a:extLst>
          </p:cNvPr>
          <p:cNvSpPr txBox="1"/>
          <p:nvPr/>
        </p:nvSpPr>
        <p:spPr>
          <a:xfrm>
            <a:off x="5276850" y="4445000"/>
            <a:ext cx="18970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Continues... </a:t>
            </a:r>
          </a:p>
        </p:txBody>
      </p:sp>
      <p:sp>
        <p:nvSpPr>
          <p:cNvPr id="16396" name="TextBox 12">
            <a:extLst>
              <a:ext uri="{FF2B5EF4-FFF2-40B4-BE49-F238E27FC236}">
                <a16:creationId xmlns:a16="http://schemas.microsoft.com/office/drawing/2014/main" id="{A5D28B6C-B583-46EF-B368-3B710B697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6305550"/>
            <a:ext cx="8315325" cy="43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200" dirty="0">
                <a:solidFill>
                  <a:schemeClr val="tx1"/>
                </a:solidFill>
              </a:rPr>
              <a:t>Domain of feasibility analysis in Access Control Policy Mining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36EDF-845C-4662-9E8E-53F47DA7BBBB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1639B9-AD61-42AC-815A-A67CD36C4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71"/>
    </mc:Choice>
    <mc:Fallback xmlns="">
      <p:transition spd="slow" advTm="4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>
            <a:extLst>
              <a:ext uri="{FF2B5EF4-FFF2-40B4-BE49-F238E27FC236}">
                <a16:creationId xmlns:a16="http://schemas.microsoft.com/office/drawing/2014/main" id="{B180B1F9-A4E5-4784-B061-383DEED6B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4603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being done…</a:t>
            </a:r>
          </a:p>
        </p:txBody>
      </p:sp>
      <p:sp>
        <p:nvSpPr>
          <p:cNvPr id="18435" name="Rectangle 6">
            <a:extLst>
              <a:ext uri="{FF2B5EF4-FFF2-40B4-BE49-F238E27FC236}">
                <a16:creationId xmlns:a16="http://schemas.microsoft.com/office/drawing/2014/main" id="{0D5313C8-D772-4E4B-9590-455C6D954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10" y="1189038"/>
            <a:ext cx="925958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en-US" altLang="en-US" sz="2600" dirty="0">
                <a:solidFill>
                  <a:schemeClr val="tx1"/>
                </a:solidFill>
              </a:rPr>
              <a:t>Developing feasibility analysis algorithms for certain set of access control mining problem with complexity analysis.</a:t>
            </a:r>
          </a:p>
          <a:p>
            <a:pPr marL="0" indent="0"/>
            <a:endParaRPr lang="en-US" altLang="en-US" sz="2600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altLang="en-US" sz="2600" dirty="0">
                <a:solidFill>
                  <a:schemeClr val="tx1"/>
                </a:solidFill>
              </a:rPr>
              <a:t>In case of infeasibility, solution algorithms are presented to make it feasible under given criteria.</a:t>
            </a:r>
          </a:p>
          <a:p>
            <a:pPr marL="0" indent="0" algn="just"/>
            <a:endParaRPr lang="en-US" altLang="en-US" sz="2600" dirty="0">
              <a:solidFill>
                <a:schemeClr val="tx1"/>
              </a:solidFill>
            </a:endParaRPr>
          </a:p>
          <a:p>
            <a:pPr marL="0" indent="0"/>
            <a:endParaRPr lang="en-US" altLang="en-US" sz="2600" dirty="0">
              <a:solidFill>
                <a:schemeClr val="tx1"/>
              </a:solidFill>
            </a:endParaRPr>
          </a:p>
        </p:txBody>
      </p:sp>
      <p:sp>
        <p:nvSpPr>
          <p:cNvPr id="18436" name="Text Box 2">
            <a:extLst>
              <a:ext uri="{FF2B5EF4-FFF2-40B4-BE49-F238E27FC236}">
                <a16:creationId xmlns:a16="http://schemas.microsoft.com/office/drawing/2014/main" id="{3E151F93-88CB-4CE7-839D-EE6269ECB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101000"/>
              </a:lnSpc>
              <a:buClrTx/>
              <a:buSzPct val="45000"/>
              <a:buFontTx/>
              <a:buNone/>
            </a:pPr>
            <a:endParaRPr lang="en-GB" altLang="en-US" sz="1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C1026-5E53-4106-8EEF-2162CE8AA918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99CD5A-71BF-4926-82A4-9D9D4DD0D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4"/>
    </mc:Choice>
    <mc:Fallback xmlns="">
      <p:transition spd="slow" advTm="4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>
            <a:extLst>
              <a:ext uri="{FF2B5EF4-FFF2-40B4-BE49-F238E27FC236}">
                <a16:creationId xmlns:a16="http://schemas.microsoft.com/office/drawing/2014/main" id="{E12BCDCE-2D2B-488F-9E12-281C58D68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4603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9477696E-D69B-42AC-8EE2-8FD734DA4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56" y="1069916"/>
            <a:ext cx="9212052" cy="5492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en-US" sz="26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To the best of our knowledge: feasibility analysis of access control policy mining is proposed for the first time</a:t>
            </a:r>
          </a:p>
          <a:p>
            <a:pPr marL="1085850" lvl="1" indent="-342900" algn="just">
              <a:buFont typeface="Wingdings" panose="05000000000000000000" pitchFamily="2" charset="2"/>
              <a:buChar char="v"/>
              <a:defRPr/>
            </a:pPr>
            <a:r>
              <a:rPr lang="en-US" sz="26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Hence, no directly related background work</a:t>
            </a:r>
          </a:p>
          <a:p>
            <a:pPr lvl="1" indent="0" algn="just">
              <a:defRPr/>
            </a:pPr>
            <a:endParaRPr lang="en-US" sz="26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en-US" sz="26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Some access control policy mining works</a:t>
            </a:r>
          </a:p>
          <a:p>
            <a:pPr marL="1085850" lvl="1" indent="-342900" algn="just">
              <a:buFont typeface="Wingdings" panose="05000000000000000000" pitchFamily="2" charset="2"/>
              <a:buChar char="v"/>
              <a:defRPr/>
            </a:pPr>
            <a:r>
              <a:rPr lang="en-US" sz="26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Role Mining</a:t>
            </a:r>
          </a:p>
          <a:p>
            <a:pPr marL="1085850" lvl="1" indent="-342900" algn="just">
              <a:buFont typeface="Wingdings" panose="05000000000000000000" pitchFamily="2" charset="2"/>
              <a:buChar char="v"/>
              <a:defRPr/>
            </a:pPr>
            <a:r>
              <a:rPr lang="en-US" sz="2600" dirty="0">
                <a:solidFill>
                  <a:schemeClr val="tx1"/>
                </a:solidFill>
                <a:latin typeface="+mn-lt"/>
              </a:rPr>
              <a:t>ABAC policy mining [from authorization, RBAC, log data, sparse log] etc.</a:t>
            </a:r>
          </a:p>
          <a:p>
            <a:pPr lvl="1" indent="0" algn="just">
              <a:defRPr/>
            </a:pPr>
            <a:endParaRPr lang="en-US" sz="26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  <a:defRPr/>
            </a:pPr>
            <a:r>
              <a:rPr lang="en-US" sz="2600" spc="-1" dirty="0">
                <a:solidFill>
                  <a:srgbClr val="000000"/>
                </a:solidFill>
                <a:latin typeface="+mn-lt"/>
                <a:ea typeface="Calibri"/>
              </a:rPr>
              <a:t>Our study includes 3 types of Access Control System</a:t>
            </a:r>
            <a:endParaRPr lang="en-US" sz="2600" spc="-1" dirty="0">
              <a:solidFill>
                <a:srgbClr val="000000"/>
              </a:solidFill>
              <a:latin typeface="+mn-lt"/>
            </a:endParaRPr>
          </a:p>
          <a:p>
            <a:pPr marL="1371600" lvl="1" indent="-380520" algn="just">
              <a:buClr>
                <a:srgbClr val="000000"/>
              </a:buClr>
              <a:buFont typeface="Wingdings" panose="05000000000000000000" pitchFamily="2" charset="2"/>
              <a:buChar char="v"/>
              <a:defRPr/>
            </a:pPr>
            <a:r>
              <a:rPr lang="en-US" sz="2600" spc="-1" dirty="0">
                <a:solidFill>
                  <a:srgbClr val="000000"/>
                </a:solidFill>
                <a:latin typeface="+mn-lt"/>
                <a:ea typeface="Calibri"/>
              </a:rPr>
              <a:t>Enumerated Authorization System (EAS)</a:t>
            </a:r>
            <a:endParaRPr lang="en-US" sz="2600" spc="-1" dirty="0">
              <a:solidFill>
                <a:srgbClr val="000000"/>
              </a:solidFill>
              <a:latin typeface="+mn-lt"/>
            </a:endParaRPr>
          </a:p>
          <a:p>
            <a:pPr marL="1371600" lvl="1" indent="-380520" algn="just">
              <a:buClr>
                <a:srgbClr val="000000"/>
              </a:buClr>
              <a:buFont typeface="Wingdings" panose="05000000000000000000" pitchFamily="2" charset="2"/>
              <a:buChar char="v"/>
              <a:defRPr/>
            </a:pPr>
            <a:r>
              <a:rPr lang="en-US" sz="2600" spc="-1" dirty="0">
                <a:solidFill>
                  <a:srgbClr val="000000"/>
                </a:solidFill>
                <a:latin typeface="+mn-lt"/>
                <a:ea typeface="Calibri"/>
              </a:rPr>
              <a:t>RBAC System</a:t>
            </a:r>
            <a:endParaRPr lang="en-US" sz="2600" spc="-1" dirty="0">
              <a:solidFill>
                <a:srgbClr val="000000"/>
              </a:solidFill>
              <a:latin typeface="+mn-lt"/>
            </a:endParaRPr>
          </a:p>
          <a:p>
            <a:pPr marL="1371600" lvl="1" indent="-380520" algn="just">
              <a:buClr>
                <a:srgbClr val="000000"/>
              </a:buClr>
              <a:buFont typeface="Wingdings" panose="05000000000000000000" pitchFamily="2" charset="2"/>
              <a:buChar char="v"/>
              <a:defRPr/>
            </a:pPr>
            <a:r>
              <a:rPr lang="en-US" sz="2600" spc="-1" dirty="0">
                <a:solidFill>
                  <a:srgbClr val="000000"/>
                </a:solidFill>
                <a:latin typeface="+mn-lt"/>
                <a:ea typeface="Calibri"/>
              </a:rPr>
              <a:t>ABAC System</a:t>
            </a:r>
            <a:endParaRPr lang="en-US" sz="2600" spc="-1" dirty="0">
              <a:solidFill>
                <a:srgbClr val="000000"/>
              </a:solidFill>
              <a:latin typeface="+mn-lt"/>
            </a:endParaRPr>
          </a:p>
          <a:p>
            <a:pPr marL="447675" indent="-342900" algn="just">
              <a:buClr>
                <a:srgbClr val="000000"/>
              </a:buClr>
              <a:buSzPct val="90000"/>
              <a:buFont typeface="Wingdings" panose="05000000000000000000" pitchFamily="2" charset="2"/>
              <a:buChar char="v"/>
              <a:tabLst>
                <a:tab pos="427038" algn="l"/>
                <a:tab pos="884238" algn="l"/>
                <a:tab pos="1341438" algn="l"/>
                <a:tab pos="1798638" algn="l"/>
                <a:tab pos="2255838" algn="l"/>
                <a:tab pos="2713038" algn="l"/>
                <a:tab pos="3170238" algn="l"/>
                <a:tab pos="3627438" algn="l"/>
                <a:tab pos="4084638" algn="l"/>
                <a:tab pos="4541838" algn="l"/>
                <a:tab pos="4999038" algn="l"/>
                <a:tab pos="5456238" algn="l"/>
                <a:tab pos="5913438" algn="l"/>
                <a:tab pos="6370638" algn="l"/>
                <a:tab pos="6827838" algn="l"/>
                <a:tab pos="7285038" algn="l"/>
                <a:tab pos="7742238" algn="l"/>
                <a:tab pos="8199438" algn="l"/>
                <a:tab pos="8656638" algn="l"/>
                <a:tab pos="9113838" algn="l"/>
                <a:tab pos="9571038" algn="l"/>
              </a:tabLst>
              <a:defRPr/>
            </a:pPr>
            <a:endParaRPr lang="en-US" sz="2600" dirty="0">
              <a:solidFill>
                <a:schemeClr val="tx1"/>
              </a:solidFill>
              <a:latin typeface="+mn-lt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C876C3-ABBF-4569-A3C4-50060CCC6DF3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6E1B14-62F2-4EE7-BE54-0DD67E10793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9160" y="3544200"/>
              <a:ext cx="52920" cy="659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6E1B14-62F2-4EE7-BE54-0DD67E1079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3320" y="3480840"/>
                <a:ext cx="84240" cy="786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E8D42A-E920-4DCA-9D1C-2D2264A46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71"/>
    </mc:Choice>
    <mc:Fallback xmlns="">
      <p:transition spd="slow" advTm="130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Shape 1">
            <a:extLst>
              <a:ext uri="{FF2B5EF4-FFF2-40B4-BE49-F238E27FC236}">
                <a16:creationId xmlns:a16="http://schemas.microsoft.com/office/drawing/2014/main" id="{18DAA5C5-54D3-406D-B45C-EFDF8456B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1163638"/>
            <a:ext cx="9320212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7825" indent="-376238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587" indent="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EAS is a tuple &lt;U, O, OP, AUTH, </a:t>
            </a:r>
            <a:r>
              <a:rPr lang="en-US" altLang="en-US" dirty="0" err="1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checkAccess</a:t>
            </a:r>
            <a:r>
              <a:rPr lang="en-US" altLang="en-US" baseline="-25000" dirty="0" err="1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EAS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&gt;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U, O, and OP are finite sets of users, objects and operations, respectively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AUTH </a:t>
            </a:r>
            <a:r>
              <a:rPr lang="en-US" altLang="en-US" dirty="0">
                <a:solidFill>
                  <a:srgbClr val="000000"/>
                </a:solidFill>
                <a:latin typeface="+mj-lt"/>
                <a:ea typeface="Cambria Math" panose="02040503050406030204" pitchFamily="18" charset="0"/>
                <a:cs typeface="Calibri" panose="020F0502020204030204" pitchFamily="34" charset="0"/>
              </a:rPr>
              <a:t>⊆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U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X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O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X</a:t>
            </a:r>
            <a:r>
              <a:rPr lang="en-US" altLang="en-US" sz="20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OP</a:t>
            </a:r>
          </a:p>
          <a:p>
            <a:pPr marL="1587" indent="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</a:pPr>
            <a:r>
              <a:rPr lang="en-US" altLang="en-US" b="1" i="1" u="sng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Example 1:</a:t>
            </a:r>
            <a:r>
              <a:rPr lang="en-US" altLang="en-US" b="1" i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 </a:t>
            </a:r>
            <a:endParaRPr lang="en-US" altLang="en-US" b="1" dirty="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U = {John, Lina, Ray, Tom}, OP = {read, write}, O = {Obj1, Obj2}</a:t>
            </a: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endParaRPr lang="en-US" altLang="en-US" sz="2300" dirty="0">
              <a:solidFill>
                <a:srgbClr val="000000"/>
              </a:solidFill>
            </a:endParaRPr>
          </a:p>
        </p:txBody>
      </p:sp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5437E300-9DC4-48EF-AC3F-597A09451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865384"/>
              </p:ext>
            </p:extLst>
          </p:nvPr>
        </p:nvGraphicFramePr>
        <p:xfrm>
          <a:off x="2043113" y="3828592"/>
          <a:ext cx="6373774" cy="2554288"/>
        </p:xfrm>
        <a:graphic>
          <a:graphicData uri="http://schemas.openxmlformats.org/drawingml/2006/table">
            <a:tbl>
              <a:tblPr/>
              <a:tblGrid>
                <a:gridCol w="318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AUTH</a:t>
                      </a:r>
                      <a:endParaRPr lang="en-US" sz="2200" b="0" strike="noStrike" spc="-1" dirty="0">
                        <a:latin typeface="+mj-lt"/>
                      </a:endParaRPr>
                    </a:p>
                  </a:txBody>
                  <a:tcPr marL="100807" marR="100807" marT="50414" marB="50414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Explanation</a:t>
                      </a:r>
                      <a:endParaRPr lang="en-US" sz="2200" b="0" strike="noStrike" spc="-1">
                        <a:latin typeface="+mj-lt"/>
                      </a:endParaRPr>
                    </a:p>
                  </a:txBody>
                  <a:tcPr marL="100807" marR="100807" marT="50414" marB="50414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7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(John, Obj1, write)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(John, Obj2, write)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(John, Obj1, read)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</a:t>
                      </a:r>
                      <a:r>
                        <a:rPr lang="en-US" sz="2200" b="0" strike="noStrike" spc="-1" dirty="0" err="1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Lina</a:t>
                      </a: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, Obj2, write)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(Tom, Obj1, read)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(Ray, Obj1, read)</a:t>
                      </a:r>
                      <a:endParaRPr lang="en-US" sz="2200" b="0" strike="noStrike" spc="-1" dirty="0">
                        <a:latin typeface="+mj-lt"/>
                      </a:endParaRPr>
                    </a:p>
                  </a:txBody>
                  <a:tcPr marL="100807" marR="100807" marT="50414" marB="50414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240" algn="just">
                        <a:lnSpc>
                          <a:spcPct val="90000"/>
                        </a:lnSpc>
                        <a:spcBef>
                          <a:spcPts val="751"/>
                        </a:spcBef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+mj-lt"/>
                          <a:ea typeface="Arial"/>
                        </a:rPr>
                        <a:t>e.g., John is allowed to do read operation on Obj1 but not allowed to do read operation on Obj2</a:t>
                      </a:r>
                      <a:endParaRPr lang="en-US" sz="2200" b="0" strike="noStrike" spc="-1" dirty="0">
                        <a:latin typeface="+mj-lt"/>
                      </a:endParaRPr>
                    </a:p>
                    <a:p>
                      <a:pPr marL="57240" algn="ctr">
                        <a:lnSpc>
                          <a:spcPct val="100000"/>
                        </a:lnSpc>
                      </a:pPr>
                      <a:endParaRPr lang="en-US" sz="2200" b="0" strike="noStrike" spc="-1" dirty="0">
                        <a:latin typeface="+mj-lt"/>
                      </a:endParaRPr>
                    </a:p>
                  </a:txBody>
                  <a:tcPr marL="100807" marR="100807" marT="50414" marB="50414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494" name="Rectangle 5">
            <a:extLst>
              <a:ext uri="{FF2B5EF4-FFF2-40B4-BE49-F238E27FC236}">
                <a16:creationId xmlns:a16="http://schemas.microsoft.com/office/drawing/2014/main" id="{6C3A0A8E-4D9A-4E75-8EAF-A6050B3C6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4603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27767-D8A4-4324-9D44-73B5E37EBB61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8CC594-3FB9-4465-8482-48B90DAFDD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6600" y="1011240"/>
              <a:ext cx="6492960" cy="4160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8CC594-3FB9-4465-8482-48B90DAFDD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0760" y="947880"/>
                <a:ext cx="6524280" cy="4286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EB30F7-49DD-4A91-A505-14BDD7C2D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70"/>
    </mc:Choice>
    <mc:Fallback xmlns="">
      <p:transition spd="slow" advTm="18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2">
            <a:extLst>
              <a:ext uri="{FF2B5EF4-FFF2-40B4-BE49-F238E27FC236}">
                <a16:creationId xmlns:a16="http://schemas.microsoft.com/office/drawing/2014/main" id="{98873767-F505-4306-9231-F1753C5B3B67}"/>
              </a:ext>
            </a:extLst>
          </p:cNvPr>
          <p:cNvSpPr/>
          <p:nvPr/>
        </p:nvSpPr>
        <p:spPr>
          <a:xfrm>
            <a:off x="305600" y="1008308"/>
            <a:ext cx="9356193" cy="5511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97">
              <a:buClr>
                <a:srgbClr val="000000"/>
              </a:buClr>
              <a:defRPr/>
            </a:pPr>
            <a:r>
              <a:rPr lang="en-US" b="1" spc="-1" dirty="0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RBAC system </a:t>
            </a:r>
          </a:p>
          <a:p>
            <a:pPr marL="397">
              <a:buClr>
                <a:srgbClr val="000000"/>
              </a:buClr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	- is a tuple &lt;U, O, OP, Roles, RPA, RUA, RH, </a:t>
            </a:r>
            <a:r>
              <a:rPr lang="en-US" spc="-1" dirty="0" err="1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checkAccess</a:t>
            </a:r>
            <a:r>
              <a:rPr lang="en-US" spc="-1" baseline="-25000" dirty="0" err="1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RBAC</a:t>
            </a:r>
            <a:r>
              <a:rPr lang="en-US" spc="-1" dirty="0">
                <a:solidFill>
                  <a:schemeClr val="tx1"/>
                </a:solidFill>
                <a:latin typeface="+mj-lt"/>
                <a:ea typeface="Arial"/>
                <a:cs typeface="Calibri" pitchFamily="34" charset="0"/>
              </a:rPr>
              <a:t>&gt;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endParaRPr lang="en-US" sz="1000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cs typeface="Calibri" pitchFamily="34" charset="0"/>
              </a:rPr>
              <a:t>Roles is </a:t>
            </a:r>
            <a:r>
              <a:rPr lang="en-US" altLang="en-US" dirty="0">
                <a:solidFill>
                  <a:srgbClr val="000000"/>
                </a:solidFill>
                <a:cs typeface="Calibri" panose="020F0502020204030204" pitchFamily="34" charset="0"/>
              </a:rPr>
              <a:t>finite set of roles 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cs typeface="Calibri" pitchFamily="34" charset="0"/>
              </a:rPr>
              <a:t>RH is the role hierarchy relation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sz="2000" dirty="0">
                <a:solidFill>
                  <a:schemeClr val="tx1"/>
                </a:solidFill>
              </a:rPr>
              <a:t>RH’: reflexive transitive closure of RH</a:t>
            </a:r>
            <a:r>
              <a:rPr lang="en-US" dirty="0">
                <a:solidFill>
                  <a:schemeClr val="tx1"/>
                </a:solidFill>
              </a:rPr>
              <a:t>]</a:t>
            </a:r>
            <a:endParaRPr lang="en-US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cs typeface="Calibri" pitchFamily="34" charset="0"/>
              </a:rPr>
              <a:t>RPA : Role Permission Assignment 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cs typeface="Calibri" pitchFamily="34" charset="0"/>
              </a:rPr>
              <a:t>RUA: Role User Assignment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spc="-1" dirty="0">
                <a:solidFill>
                  <a:schemeClr val="tx1"/>
                </a:solidFill>
                <a:latin typeface="+mj-lt"/>
                <a:cs typeface="Calibri" pitchFamily="34" charset="0"/>
              </a:rPr>
              <a:t>Permission is an object-operation pair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authPerm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(r) = {p ∈ RPA(r’)|(r, r’) ∈ RH’}, where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r,r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’ </a:t>
            </a:r>
            <a:r>
              <a:rPr lang="en-US" dirty="0">
                <a:solidFill>
                  <a:schemeClr val="tx1"/>
                </a:solidFill>
              </a:rPr>
              <a:t>∈ Roles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139199" indent="-37778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authUser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(r) = {u ∈ RUA(r’)|(r’, r) ∈ RH’}</a:t>
            </a:r>
            <a:r>
              <a:rPr lang="en-US" dirty="0">
                <a:solidFill>
                  <a:schemeClr val="tx1"/>
                </a:solidFill>
              </a:rPr>
              <a:t> where </a:t>
            </a:r>
            <a:r>
              <a:rPr lang="en-US" dirty="0" err="1">
                <a:solidFill>
                  <a:schemeClr val="tx1"/>
                </a:solidFill>
              </a:rPr>
              <a:t>r,r</a:t>
            </a:r>
            <a:r>
              <a:rPr lang="en-US" dirty="0">
                <a:solidFill>
                  <a:schemeClr val="tx1"/>
                </a:solidFill>
              </a:rPr>
              <a:t>’ ∈ Roles</a:t>
            </a:r>
            <a:endParaRPr lang="en-US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marL="139199" indent="-377780" algn="just">
              <a:buClr>
                <a:srgbClr val="000000"/>
              </a:buClr>
              <a:buFont typeface="Wingdings" pitchFamily="2" charset="2"/>
              <a:buChar char="v"/>
              <a:defRPr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pPr marL="139199" indent="-377780" algn="just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checkAccess</a:t>
            </a:r>
            <a:r>
              <a:rPr lang="en-US" baseline="-25000" dirty="0" err="1">
                <a:solidFill>
                  <a:schemeClr val="tx1"/>
                </a:solidFill>
                <a:latin typeface="+mj-lt"/>
              </a:rPr>
              <a:t>RBAC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u:U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o:O,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op:OP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) ≡ ∃r ∈ Roles.(u ∈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authUser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(r)   </a:t>
            </a:r>
          </a:p>
          <a:p>
            <a:pPr algn="just">
              <a:buClr>
                <a:srgbClr val="000000"/>
              </a:buClr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    ∧ (o, op)  ∈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authPerm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(r)</a:t>
            </a:r>
          </a:p>
          <a:p>
            <a:pPr marL="378177" indent="-377780">
              <a:buClr>
                <a:srgbClr val="000000"/>
              </a:buClr>
              <a:defRPr/>
            </a:pPr>
            <a:endParaRPr lang="en-US" sz="2315" b="1" i="1" u="sng" spc="-1" dirty="0">
              <a:solidFill>
                <a:schemeClr val="tx1"/>
              </a:solidFill>
              <a:latin typeface="+mj-lt"/>
              <a:ea typeface="Arial"/>
              <a:cs typeface="Calibri" pitchFamily="34" charset="0"/>
            </a:endParaRPr>
          </a:p>
          <a:p>
            <a:pPr>
              <a:defRPr/>
            </a:pPr>
            <a:endParaRPr lang="en-US" sz="2205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>
              <a:defRPr/>
            </a:pPr>
            <a:endParaRPr lang="en-US" sz="2315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>
              <a:defRPr/>
            </a:pPr>
            <a:endParaRPr lang="en-US" sz="2315" spc="-1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9322B406-8485-476B-BADD-4031B235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46038"/>
            <a:ext cx="51974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en-US" altLang="en-US" sz="3600" b="1" dirty="0">
                <a:solidFill>
                  <a:srgbClr val="131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6AD77-682D-413A-B1FE-928FA652BA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@Shuvra Chakraborty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A1DB1F-7F34-441D-B427-BB81EDA1356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4080" y="1257480"/>
              <a:ext cx="8426160" cy="4538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A1DB1F-7F34-441D-B427-BB81EDA135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240" y="1194120"/>
                <a:ext cx="8457480" cy="4664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96AF05-DA44-400C-949D-B61EBA431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36"/>
    </mc:Choice>
    <mc:Fallback>
      <p:transition spd="slow" advTm="136136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56852</TotalTime>
  <Words>2250</Words>
  <Application>Microsoft Office PowerPoint</Application>
  <PresentationFormat>Custom</PresentationFormat>
  <Paragraphs>526</Paragraphs>
  <Slides>28</Slides>
  <Notes>15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ABAC policy mining</vt:lpstr>
      <vt:lpstr>Example A: no ID</vt:lpstr>
      <vt:lpstr>Example A: with ID</vt:lpstr>
      <vt:lpstr>Example B</vt:lpstr>
      <vt:lpstr>PowerPoint Presentation</vt:lpstr>
      <vt:lpstr>PowerPoint Presentation</vt:lpstr>
      <vt:lpstr>Infeasibility correction</vt:lpstr>
      <vt:lpstr>PowerPoint Presentation</vt:lpstr>
      <vt:lpstr>PowerPoint Presentation</vt:lpstr>
      <vt:lpstr>Unrepresented Partition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5947</cp:revision>
  <cp:lastPrinted>2020-04-08T02:00:46Z</cp:lastPrinted>
  <dcterms:created xsi:type="dcterms:W3CDTF">2015-03-02T15:01:59Z</dcterms:created>
  <dcterms:modified xsi:type="dcterms:W3CDTF">2020-04-14T00:00:31Z</dcterms:modified>
</cp:coreProperties>
</file>