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72" r:id="rId1"/>
    <p:sldMasterId id="2147483684" r:id="rId2"/>
    <p:sldMasterId id="2147483696" r:id="rId3"/>
    <p:sldMasterId id="2147483660" r:id="rId4"/>
    <p:sldMasterId id="2147484044" r:id="rId5"/>
  </p:sldMasterIdLst>
  <p:notesMasterIdLst>
    <p:notesMasterId r:id="rId16"/>
  </p:notesMasterIdLst>
  <p:handoutMasterIdLst>
    <p:handoutMasterId r:id="rId17"/>
  </p:handoutMasterIdLst>
  <p:sldIdLst>
    <p:sldId id="392" r:id="rId6"/>
    <p:sldId id="416" r:id="rId7"/>
    <p:sldId id="417" r:id="rId8"/>
    <p:sldId id="418" r:id="rId9"/>
    <p:sldId id="419" r:id="rId10"/>
    <p:sldId id="421" r:id="rId11"/>
    <p:sldId id="422" r:id="rId12"/>
    <p:sldId id="423" r:id="rId13"/>
    <p:sldId id="425" r:id="rId14"/>
    <p:sldId id="424" r:id="rId15"/>
  </p:sldIdLst>
  <p:sldSz cx="10080625" cy="7559675"/>
  <p:notesSz cx="7019925" cy="9305925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318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6477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8636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0795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664" userDrawn="1">
          <p15:clr>
            <a:srgbClr val="A4A3A4"/>
          </p15:clr>
        </p15:guide>
        <p15:guide id="2" pos="195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CC3300"/>
    <a:srgbClr val="131F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4660"/>
  </p:normalViewPr>
  <p:slideViewPr>
    <p:cSldViewPr snapToGrid="0" snapToObjects="1">
      <p:cViewPr varScale="1">
        <p:scale>
          <a:sx n="114" d="100"/>
          <a:sy n="114" d="100"/>
        </p:scale>
        <p:origin x="1188" y="1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0" d="100"/>
          <a:sy n="60" d="100"/>
        </p:scale>
        <p:origin x="-2672" y="-104"/>
      </p:cViewPr>
      <p:guideLst>
        <p:guide orient="horz" pos="2664"/>
        <p:guide pos="195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3" y="0"/>
            <a:ext cx="3042273" cy="46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624" tIns="41812" rIns="83624" bIns="41812" numCol="1" anchor="t" anchorCtr="0" compatLnSpc="1">
            <a:prstTxWarp prst="textNoShape">
              <a:avLst/>
            </a:prstTxWarp>
          </a:bodyPr>
          <a:lstStyle>
            <a:lvl1pPr defTabSz="44154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976129" y="0"/>
            <a:ext cx="3042273" cy="46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624" tIns="41812" rIns="83624" bIns="41812" numCol="1" anchor="t" anchorCtr="0" compatLnSpc="1">
            <a:prstTxWarp prst="textNoShape">
              <a:avLst/>
            </a:prstTxWarp>
          </a:bodyPr>
          <a:lstStyle>
            <a:lvl1pPr algn="r" defTabSz="44154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fld id="{9EFA1752-2B6F-40E1-9F93-0C9DB23DB42C}" type="datetime1">
              <a:rPr lang="en-US"/>
              <a:pPr>
                <a:defRPr/>
              </a:pPr>
              <a:t>4/19/2020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3" y="8838167"/>
            <a:ext cx="3042273" cy="46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624" tIns="41812" rIns="83624" bIns="41812" numCol="1" anchor="b" anchorCtr="0" compatLnSpc="1">
            <a:prstTxWarp prst="textNoShape">
              <a:avLst/>
            </a:prstTxWarp>
          </a:bodyPr>
          <a:lstStyle>
            <a:lvl1pPr defTabSz="44154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976129" y="8838167"/>
            <a:ext cx="3042273" cy="46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624" tIns="41812" rIns="83624" bIns="41812" numCol="1" anchor="b" anchorCtr="0" compatLnSpc="1">
            <a:prstTxWarp prst="textNoShape">
              <a:avLst/>
            </a:prstTxWarp>
          </a:bodyPr>
          <a:lstStyle>
            <a:lvl1pPr algn="r" defTabSz="44154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fld id="{5DDCD5CE-D939-433D-9705-3D24953AD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60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19T20:53:08.603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6212">
    <iact:property name="dataType"/>
    <iact:actionData xml:id="d0">
      <inkml:trace xmlns:inkml="http://www.w3.org/2003/InkML" xml:id="stk0" contextRef="#ctx0" brushRef="#br0">10470 4984 0,'49'0'299,"24"24"-299,24 0 7,1-24 1,0 25-1,-25-1 1,-24 1 0,24-25-1,-49 0 120,1 0-112,-1 0-7,25 0 0,-25 0-1,50 0 0,-1 0 1,-49 0-1,49 0 1,-48 0 37,24 0-38,24 0 0,0 0 1,-24 0 0,24-25 0,98 1-1,-122 24 0,-25 0 1,25 0 134,49 0-134,-25 0 0,0 0-1,73 0 1,-48 0-1,24 24 0,-24-24 1,-1 0 0,-72 0-1,48 0 1,-49 0-1,1 0 53,24 0-46,-1 0-5,26 0-2,23 0 0,-24 0 1,25 0-1,0 0 1,-74 0 75,25 0-76,73 0 1,-49 0-1,0 0 1,25 0-1,0 0 0,-50 0 1,-23 0-1,-1 0 9,25 0 74,49 0-83,48 0 1,49 0 0,49 0-2,25 0 2,24 0-1,-122 0 1,-98 0-1,-49 0 17</inkml:trace>
    </iact:actionData>
  </iact:action>
  <iact:action type="add" startTime="22083">
    <iact:property name="dataType"/>
    <iact:actionData xml:id="d1">
      <inkml:trace xmlns:inkml="http://www.w3.org/2003/InkML" xml:id="stk1" contextRef="#ctx0" brushRef="#br0">8347 9820 0,'0'25'577,"0"-1"-554,0 1-8,24-1-7,-24 0 0,24-24-1,-24 25 1,0-1 0,0 1 73,25-1-73,-1 49-1,25-48 1,-25 24-1,1-25 1,-1 25-1,-24-25 98,25 1-97,-1 48-1,49 0 1,-24 1-1,24 48 1,0-49-1,-73-48 1,25-25-1,-25 24 90,24 25-89,-24 0 0,49 0-1,-25 24 1,1-49 0,-25 1-1,24-1 83,25 25-82,49 0-1,-25 0 0,49 48 1,24-23 0,-48 48-1,0-73 0,-74-25 1,-24 0-1,24-24 2,25 25 42,24 24-43,-24 0 0,73-1-1,-24 26 1,24-25-1,-73-49 0,0 24 1,-25-24 0</inkml:trace>
    </iact:actionData>
  </iact:action>
  <iact:action type="add" startTime="25383">
    <iact:property name="dataType"/>
    <iact:actionData xml:id="d2">
      <inkml:trace xmlns:inkml="http://www.w3.org/2003/InkML" xml:id="stk2" contextRef="#ctx0" brushRef="#br0">19183 9039 0,'0'24'187,"-25"25"-179,-24 0 0,49 0-1,-24-25 1,-1 25-1,25-25 0,-24 1 1,0-1 0,24 1 0,-25-25-1,25 24 0,-24 25 1,-1-25-1,25 1 1,-24 24-1,-25-1 1,25-23-1,-25 48 1,0 0-1,25-48 1,-1 24-1,1-49 0,24 24 1,-73 49 67,24 25-67,-49-25-1,74-24 1,-49-24-1,48 24 1,1-25-1,0 0 16,-50 25 22,-23 49-37,-50 24-1,-24 25 0,98-74 0,-122 74 1,49-25-1,-1 24 1,49-97 0,1 0-1,97-25 1,-49 1 97,0 24-98,25-25 1,-1-24-1,1 0 53,0 24-52,-147 74-1,73-49 0,-48 24 2,24 1-2,48-50 1,26 0-1,23 1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19T20:53:08.603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61594">
    <iact:property name="dataType"/>
    <iact:actionData xml:id="d0">
      <inkml:trace xmlns:inkml="http://www.w3.org/2003/InkML" xml:id="stk0" contextRef="#ctx0" brushRef="#br0">4930 8184 0,'24'0'59,"1"0"-44,-1 0 0,0 0-8,1 0 1,-1 0 0,49 0-1,1 0 1,-50 0-1,74 0 0,48 0 2,25 24-3,-98-24 2,-24 0 0,-73 0 112,-25 24-113,24-24 0,1 0 1,0 0 30,-25 0-22,24 0-10,-48 0 1,0 0 1,24 25-1,-24-25 1,97 0 195,1 0-196,-1 0 1,1 0-1,-25 24 173,-25-24-158,1 0 53</inkml:trace>
    </iact:actionData>
  </iact:action>
  <iact:action type="add" startTime="65681">
    <iact:property name="dataType"/>
    <iact:actionData xml:id="d1">
      <inkml:trace xmlns:inkml="http://www.w3.org/2003/InkML" xml:id="stk1" contextRef="#ctx0" brushRef="#br0">9396 8184 0,'24'0'449,"25"0"-441,24 0-1,-24 0 2,-24 0-2,-1 0 322,147 0-321,-49 0-1,-49 0 1,0 0-1</inkml:trace>
    </iact:actionData>
  </iact:action>
  <iact:action type="add" startTime="81177">
    <iact:property name="dataType"/>
    <iact:actionData xml:id="d2">
      <inkml:trace xmlns:inkml="http://www.w3.org/2003/InkML" xml:id="stk2" contextRef="#ctx0" brushRef="#br0">1879 12776 0,'25'0'299,"-1"0"-292,0 0 9,1 0-1,-1 0-8,25 0 1,-25-24 6,1 24 99,48 0-105,-49 0-1,1 0 210,-1 0-209,25 0-1,-122 24 361,0-24-360,48 24-1,1-24 1,-98 0 209,49 0-210,48 0 1,25 25-1</inkml:trace>
    </iact:actionData>
  </iact:action>
  <iact:action type="add" startTime="93780">
    <iact:property name="dataType"/>
    <iact:actionData xml:id="d3">
      <inkml:trace xmlns:inkml="http://www.w3.org/2003/InkML" xml:id="stk3" contextRef="#ctx0" brushRef="#br0">1269 12068 0,'0'24'176,"0"0"-169,0 25 1,0-24-1,0 48 1,0-49 0,0 25-1,0 0 1,0 24-1,0-24 0,0 25 1,0-50 0,0 0 74,0 1-75,0 73 1,0-25 0,0-49-2,0 1 3,0 24 80,0 48-81,0-48-1,0-24 0,0-1 1,0 0 0,0 1 74,0-1 17,0 25-93,0 49 2,0-49 0,0-25-1,0 1 1</inkml:trace>
    </iact:actionData>
  </iact:action>
  <iact:action type="add" startTime="108499">
    <iact:property name="dataType"/>
    <iact:actionData xml:id="d4">
      <inkml:trace xmlns:inkml="http://www.w3.org/2003/InkML" xml:id="stk4" contextRef="#ctx0" brushRef="#br0">18670 6791 0,'0'25'412,"0"-1"-397,0 0 0,24-24-8,-24 49 1,25-24-1,-25-1 1,0 49 0,0-48-1,0 24 0,24-25 1,-24 1 0,0-1 7,0-48 307,0-25-308,0 24 2,0 1 0,0-1 13,0 1-14,0 0-8,0-1 9,0 1-9,0-1 0,0 1 1,-24 24-1,-1 24 203,25 1-202,-24-1-1,0 1 1,24-1-1,-25-24 1</inkml:trace>
    </iact:actionData>
  </iact:action>
  <iact:action type="add" startTime="111491">
    <iact:property name="dataType"/>
    <iact:actionData xml:id="d5">
      <inkml:trace xmlns:inkml="http://www.w3.org/2003/InkML" xml:id="stk5" contextRef="#ctx0" brushRef="#br0">21428 6767 0,'0'24'203,"0"25"-196,0-25 1,24 1-1,-24 24 0,0-25 1,25 25-1,-1-25 1,-24 50-1,24-25 1,-24-1-1,0-23 2,0 24-3,0 24 2,0-49-1,0-48 226,0-25-219,0 25-5,0-1-1,0-24-2,0 1 3,0 23-3,0 1 2,-24 24-1,24-25 61,0 1 75,0-1-137,0 1 2,0 0 119,0-1-119,0 1 15,0-1 30,0 1-46,0-1 0</inkml:trace>
    </iact:actionData>
  </iact:action>
  <iact:action type="add" startTime="117065">
    <iact:property name="dataType"/>
    <iact:actionData xml:id="d6">
      <inkml:trace xmlns:inkml="http://www.w3.org/2003/InkML" xml:id="stk6" contextRef="#ctx0" brushRef="#br0">17865 14046 0,'24'0'261,"0"0"-253,1 0-1,-1 0 1,25 0-1,-25 0 9,1 0-10,-1 0 2,1 0 67,48 0-67,0 0-1,0-24 1,1 24-1,-26 0 2,-23 0-3,72 0 107,-23 0-106,-26 0 2,26 0-3,-50 0 3,25 0-2,-25 0 44,-73 0 145,25 0-189,0 0 0,-25 0 1,0 0 0,-24 0-1,0 0 1,-1 0-1,50 0 0,0 0 1,-1 0 46,-48 0-48,-25 0 1,49 0 1,-97 0-1,48 0 1,1 0-1,48 0 1,25 0 1,-1 0-3</inkml:trace>
    </iact:actionData>
  </iact:action>
  <iact:action type="add" startTime="119951">
    <iact:property name="dataType"/>
    <iact:actionData xml:id="d7">
      <inkml:trace xmlns:inkml="http://www.w3.org/2003/InkML" xml:id="stk7" contextRef="#ctx0" brushRef="#br0">23624 13851 0,'25'0'285,"-1"0"-268,25 0-11,0 0 1,24 0 1,-24 0 0,0 0-1,-1 0 0,-23 0 8,24 0 22,48 0-29,-48 0-1,24-25 1,0 25-1,-24 0 2,-24 0-3,-50 0 234,-24 0-224,-24 0-9,-24 0 0,-50 0 1,50 0 0,-25 0-1,-49 0 0,73 0 1,49 0 0,25 0-1</inkml:trace>
    </iact:actionData>
  </iact:action>
  <iact:action type="add" startTime="122051">
    <iact:property name="dataType"/>
    <iact:actionData xml:id="d8">
      <inkml:trace xmlns:inkml="http://www.w3.org/2003/InkML" xml:id="stk8" contextRef="#ctx0" brushRef="#br0">25381 9527 0,'0'49'150,"0"24"-143,0 1 1,0-26-1,0 1 1,0 0 0,-24 0-1,24-25 15,0-48 204,0 0-219,0-25 0,0 24 1,0 1 0,0-1 0,0-23-1,0 23 0,0 1 8,0-1 52,0 1-59,0-25-1,-24 49 1,-1-49-1,25 25 1,0 73 322,0-25-322,0 0-1,0 1 9,0-1-10,0 1 2,0 48-1,0 0 1,0 1-1,0-1 2,25 25-3,-25-74 2,0 0 0,0-48 179,0 0-172,0-1-7,0-24-1,0 0 1,0 1-1,0-1 0,0-25 1,0 50-1,0-49 2,0 48 6,0-48 22,0 97 165,0 25-187,0 0-7,0 24-1,0 1 1,0-25 0,0-1-2,0-23 3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19T20:53:08.603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20809">
    <iact:property name="dataType"/>
    <iact:actionData xml:id="d0">
      <inkml:trace xmlns:inkml="http://www.w3.org/2003/InkML" xml:id="stk0" contextRef="#ctx0" brushRef="#br0">8835 7304 0,'0'25'157,"0"-1"-134,0 0-8,0 1-8,0-1 8,0 1-8,0-1 0,0 1 2,0-1 5,0 25 1,0-25 0,0 1 0,0-1 0,0 1-7,0-1 6,0 49-6,0-48 89,0 24-88,0-1-2,0-23 0,0-1 1,0 1-1,0 24 76,0 24-75,0-49-1,0 1 7,0-1 25,0 25-32,0 0 0,0 0 9,0-25-9,0 1 1,0-1 13,0 0 48,0 1-62,0-50 293,0 1-269,0 0-25,0-1 9,0 1-7,0-1 0,0-24-1,24-24 0,0 49 1,-24-25-1,25 24 1,-25-23-1,0 23 1,0 1-1,24 24 38,-24-25-38,0 1 1,0-1 0,0 1 22,25 0-23,-1-1 1,-24 1 22,0-1-7,0 1-17,24-25 2,-24 25 89,0-123-89,0 74 0,0-49-1,-24 24 2,24-49-3,-24 123 2,24-1 1,0 74 214,0 0-215,-25-24-1,25 23 1,0 1-1,0-24 75,0 48-73,0 0-3,0-24 3,0 0-3,0 24 2,0-48 0,0-1-1,0 1 1,0-1 91,25 98-92,-1-24-1,25 0 2,-25-25-1,-24-24 1,0 0 1,0-25 109,49 0-110,-49 50 1,25-1-2,-1 25 3,0-74-3,-24 1 4,-24-1 110,-98 25-39,-25 49-74,-23-25 2,48 0 2,48-73-10,74 25 6,-24-25 5,24-25 24,24 25-28,1-24-3,-1 24 1,-24-25 91,25-24-90,-1 49-1,-24-24 1,24 24-1,1 0 188,-1-49-187,49 49 1,-48-49-3,-1 49 2,1-24 3,-25-1-3</inkml:trace>
    </iact:actionData>
  </iact:action>
  <iact:action type="add" startTime="37984">
    <iact:property name="dataType"/>
    <iact:actionData xml:id="d1">
      <inkml:trace xmlns:inkml="http://www.w3.org/2003/InkML" xml:id="stk1" contextRef="#ctx0" brushRef="#br0">12862 7402 0,'24'0'127,"-24"24"-120,0 1 1,0 24 6,24-1-5,1 1-2,-25 0 2,0-24-2,24 23-1,1 26 2,-1-1 0,-24-24-1,0-25 0,24 25 1,-24-24-1,0 23 31,0-23-30,0-1-1,0 50 0,0-26 1,0-23 0,0-1-1,0 1 60,0 24-59,0-1-1,0 1 1,0-24 7,0-1 75,0 1-83,0-1 2,0 0-3,0 1 2,0-1 60,0 25-62,0-24 3,0-1 5,0 0-6,0 74 74,0-25-74,0-48 7,0-50 472,-24 1-464,24 0-1</inkml:trace>
    </iact:actionData>
  </iact:action>
  <iact:action type="add" startTime="41516">
    <iact:property name="dataType"/>
    <iact:actionData xml:id="d2">
      <inkml:trace xmlns:inkml="http://www.w3.org/2003/InkML" xml:id="stk2" contextRef="#ctx0" brushRef="#br0">13545 9087 0,'24'0'8,"-24"-24"254,0 0-247,0-1-8,25 1 16,-25-25-16,0 24 53,0 1-53,0-25 1,0 25 0,24-25-1,1 24 1,-25 1-1,0 0 91,0-25-91,0 0 1,0 24-1,0 1 1,0 0-1,0-25 1,0 24-1,0 1 1,0-1-1,0-23 181,0-26-180,-25 25-1,25 25 1,0-25-1,0 25 143,0-50-143,0 1 1,0 24-1,-24-24 0,24 24 1,-25 25 9,25-25-10,0 24-1,-24 1 2,-1 24 14,25-24 128,0-1-142,0 1-1,0-1 0,0 1 2,0-25-2,0 0 0,0 0 0</inkml:trace>
    </iact:actionData>
  </iact:action>
  <iact:action type="add" startTime="111200">
    <iact:property name="dataType"/>
    <iact:actionData xml:id="d3">
      <inkml:trace xmlns:inkml="http://www.w3.org/2003/InkML" xml:id="stk3" contextRef="#ctx0" brushRef="#br0">1952 12410 0,'0'24'277,"0"0"-263,25 1-6,-25-1 0,0 1 7,0-1 7,0 1-6,0-1-2,0 0 54,0 1-60,0-1-1,0 25 60,0-24-59,0-1 6,0 0 32,0 25-38,0-24-1,0-1 0,0 25 1,0-25 0,0 1-2,0-1 10,0 1 21,0 24-30,0-25 1,0 0-1,0 25 1,0-24 7,0-1 60,0 25-67,0-25 7,0 1 37,0-1-45,0-48 151,24-1-150,-24 1-1,0 0 0,25-1 1,-25 1-1,24-1 1,-24 1-1,0-1 9,0 1-7,24 24-2,-24-24 7,0-1 0,0 1 17,0-1 0,0 1-25,0-49 2,0 24-1,0 0 8,0 24-7,0 1 22,0 0 74,0-1-96,0 1-1,0-1 1,0-24 0,0 25 0,0 0-2,0-1 2,0 1 127,0-25-120,0 24-7,0 1-1,0 48 271,0 1-263,0-1-7,0 1-1,0-1 0,0 1 1,0-1-1,0 0 1,0 1 6,0-1 10,0 1-18,0-1 9,0 1 1,0-1 6,0 0-14,0 1 7,0-1-8,0 1 1,0-1-1,0 1 2,0-1-3,0 0 2,0 1-1,0-1 0,0 1 39,0-1 21,0 25-58,0 0 4,0-25 3,0 1-1,0 24 89</inkml:trace>
    </iact:actionData>
  </iact:action>
  <iact:action type="add" startTime="121144">
    <iact:property name="dataType"/>
    <iact:actionData xml:id="d4">
      <inkml:trace xmlns:inkml="http://www.w3.org/2003/InkML" xml:id="stk4" contextRef="#ctx0" brushRef="#br0">3685 13973 0,'25'0'172,"48"0"-164,0 0 0,25 0-1,-25 24 0,0-24 1,0 25 0,25-25-1,24 0 1,0 0-1,-24 0 1,24 0-1,-74 0 0,1 0 2,24 0-2,1 0 0,-50 0 1</inkml:trace>
    </iact:actionData>
  </iact:action>
  <iact:action type="add" startTime="124505">
    <iact:property name="dataType"/>
    <iact:actionData xml:id="d5">
      <inkml:trace xmlns:inkml="http://www.w3.org/2003/InkML" xml:id="stk5" contextRef="#ctx0" brushRef="#br0">10275 13973 0,'24'0'1237,"25"0"-1229,0 0-1,-1 0 2,1 0-3,-24 0 264,121 0-263,-73 0 1,25 0 0,24 24-1,-49-24 0,-48 0 143,48 0-141,0 0-3,0 0 2,0 0 0,1 0 0,-50 0-1,25 0 38,-49-24-38,49 24 0,-25 0 1,74 0 45,-25 0-47,0-24 2,-48 24 0,23 0 0,-72 0 344,-25 0-345,0 0 1,0 0 0,25 0-1,24 24 8,-24-24-8,-25 24 9,0-24-9,0 0 0,-24 0 1,24 0-1,25 0 1,-25 0-1,25 0 1,-1 0 59,-48 25-58,-73-1-3,48 1 3,25-25-1,-1 24-1,50-24 0,-74 0 158,-24 0-158,49 25 0,0-25 1,0 0 1</inkml:trace>
    </iact:actionData>
  </iact:action>
  <iact:action type="add" startTime="134945">
    <iact:property name="dataType"/>
    <iact:actionData xml:id="d6">
      <inkml:trace xmlns:inkml="http://www.w3.org/2003/InkML" xml:id="stk6" contextRef="#ctx0" brushRef="#br0">18938 6816 0,'0'24'142,"0"0"-135,0 1 9,0-1-9,0 1 1,0-1-1,0 1 1,0 23-1,0-23 0,0 48 1,0-24 0,0 0-1,0-25 0,0 1 1,0-1-1,0-48 136,0-25-136,25-24 1,-1-25-1,-24 73 1,0-48 0,0 0-2,0 24 2,0 25 7,0-1 45,0 1-30,0-1 1,0 1-24,0-1 0,0 50 91,0 24-83,0 0-7,0-25 44,0 0-36,0 1-10,0-1 9,0 1 383,49-25-391,-25 0 16</inkml:trace>
    </iact:actionData>
  </iact:action>
  <iact:action type="add" startTime="137720">
    <iact:property name="dataType"/>
    <iact:actionData xml:id="d7">
      <inkml:trace xmlns:inkml="http://www.w3.org/2003/InkML" xml:id="stk7" contextRef="#ctx0" brushRef="#br0">21574 6938 0,'0'-25'201,"0"-24"-184,0-24-10,0 49 7,-24-25 1,24 24-5,73 99-5,-73-172 107,0 74-104,0-1 0,0 1-1,0 73 241,0-1-241,0 1 1,0 25-1,0-1 1,0-24 0,0-25-1,24-24 0,-24 49 38,25 0-38,-25 0 1,0-25 0,0 1 0,0-74 201,0 24-201,0 1 8,0-25-9,0 0 7,0 25 8,0-1 69,0 1-84,0-1 1,0 1 6</inkml:trace>
    </iact:actionData>
  </iact:action>
  <iact:action type="add" startTime="142868">
    <iact:property name="dataType"/>
    <iact:actionData xml:id="d8">
      <inkml:trace xmlns:inkml="http://www.w3.org/2003/InkML" xml:id="stk8" contextRef="#ctx0" brushRef="#br0">25577 7133 0,'0'25'769,"0"-1"-732,24 0-22,-24 1 1,25-25-9,-25 24 0,0 1 68,0-1-60,0 1 0,0-1 84,0 0-3,0 1-88,0-1-1,0 1 1,0-1 82,0 1-83,0-1 1,0 0 0,0 50 59,0-50-60,0 25 1,0-25 22,0 25 75,0 0-98,0-24 1,0-1 6,0 0 84,0 1-89,0 48-3,0-48 2,0-1-1,0 0 1,0 1 7,0 24 104,0 0-111,0-1 7,0-23-6,0-1-3,0 1 77,0-1-76,0 49 1,0 25 0,0 73 0,0-98-2,0 25 2,0-49-1,0 24 1,0-48-1,0-1 271,0 25-271,0 0 1,0 0-1,0 0 1,0-25 0,0 25 96,0 73-96,0-73-1,0 24 0,0-24 2,0 0 253,0-25-255,0 1 1,0-1 82,0 1-83,0-1 1,0 0-1,0 1 8,0-1 82,0 74-89,0 49 0,0-25-1,-25 24 2,25-24-2,0-48 0,0-25 0,0-25 211,-24 98-210,24 49-1,0-49 0,0-24 1,0-49-1,0 0 308,0-1-307,0 26-1,0-25 2,0-1-3,0-23 2,0 121 97,0-23-98,0-50 1,0-49-1,0 1 53,0-1-52,0 25 0,0 24 7,0-48-8,0-1 2,0 1-3,0 72 91,0-23-89,0-50-1,0 49 1,0-48 0,0-1-1</inkml:trace>
    </iact:actionData>
  </iact:action>
  <iact:action type="add" startTime="153455">
    <iact:property name="dataType"/>
    <iact:actionData xml:id="d9">
      <inkml:trace xmlns:inkml="http://www.w3.org/2003/InkML" xml:id="stk9" contextRef="#ctx0" brushRef="#br0">24918 13802 0,'0'49'142,"0"24"-135,24-24 1,-24 24-1,0-48 1,0-1-1,0 25 1,25-49-1,-25 24 1,0 1 30,0 48-31,0-48 0,0 48 1,0-24-1,0 0 1,0-1 1,0 1-2,0 0-1,0-24 9,0-1 1,0 0-9,0 1 8,0 24-7,0-25-1,0 1 1,0-1-1,0 25 1,0-25-1,0 25 1,0-24-1,0 23 12,0 50-15,0-73 4,0 23-1,0 1 2,0-24-3,0-1 25,0 1 42,0-1-65,0 49-1,0-24 3,0-24-5</inkml:trace>
    </iact:actionData>
  </iact:action>
  <iact:action type="add" startTime="162082">
    <iact:property name="dataType"/>
    <iact:actionData xml:id="d10">
      <inkml:trace xmlns:inkml="http://www.w3.org/2003/InkML" xml:id="stk10" contextRef="#ctx0" brushRef="#br0">22258 18077 0,'73'0'299,"-24"0"-293,24 0 1,-24 0 1,24 0 0,-49 0-1,25 0 1,-25 0 7,25 0 75,25 0-83,-50 24 0,74-24 1,-25 0 0,-24 0-1,-25 0 0,-48 0 174,-1 0-166,-24 0-9,25 0 3,0 25-2,-25-25 1,49 24 6,-25-24-5,1 0-3,-25 0 2,25 0-1,-25 0 1,0 0-1,0 25 1,25-25 0,-1 0-1,-72 0 98,-98 24-97,48-24-1,50 24 1,-1-24-1,74 25 1,48-25 157,49 0-158,0 0 1,25 0-1,-25 0 0,0 0 1,1 0-1,-26 0 1,1 0 90,24-25-91,-24 25 0,-24 0 1,72 0 0,1 0-1,-49-24 1,73 24-1,-73 0 0,-1 0 3,-23 0 3,-50 0 84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19T22:08:47.441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8061">
    <iact:property name="dataType"/>
    <iact:actionData xml:id="d0">
      <inkml:trace xmlns:inkml="http://www.w3.org/2003/InkML" xml:id="stk0" contextRef="#ctx0" brushRef="#br0">8688 6522 0,'0'25'89,"0"-1"-81,0 1-1,0 24 1,0-1 0,25-23-1,-25 24 0,0 0 1,0-25-1,0 25 2,0-25-2,0 25 1,0 24-1,0 1 1,0-1 0,0-24 0,0-25-1,0 1 59,0 24-55,0-1-6,0-23 3,0-50 111,24-48-113,-24 0 2,0 0 0,24 48-1,-24-24 1,0 25-1,0-25 0,0 25 10,0-25-3,0 24-7,0-24 8,0-24-7,0 0-1,0 48 2,0-23-2,0 23 0,0-24 0,0 25 1,0-1 7,0 74 239,0 0-246,0 0 0,0 0 0,0-25 29,0 50-22,0-50-8,0 49 1,0 1-1,25-50 1,-1 25-1,-24-25 1,0 25-1,0-24 93,0 23-92,0 75 1,0-99-1,-24 0-1,24 25 0,0-24 0,0-99 237,24 1-236,1 24-1,-25 0 1,0 25-1,0-25 113,0 25-112,0-1-1,-49 1 76,49-49-75,-25 48-1,1-48 0,0 48 1,24-48 1,0 49 2,0-1-3,0 1-1,0-1 0,0 1 2,0 0-3,0-25 4,0 24 13,0 1 15,0-1 29,0 1-60</inkml:trace>
    </iact:actionData>
  </iact:action>
  <iact:action type="add" startTime="15688">
    <iact:property name="dataType"/>
    <iact:actionData xml:id="d1">
      <inkml:trace xmlns:inkml="http://www.w3.org/2003/InkML" xml:id="stk1" contextRef="#ctx0" brushRef="#br0">9786 14095 0,'25'0'1477,"-1"0"-1461,25 0 306,24 0-315,-24 0 1,24 0-1,-48 0 1,-1 25 0,1-25 178,48 0-177,0 24-2,-49-24 0,25 0 1,-24 0 0,-1 0 156,0 0-156,1 0 0,24 0-1,-1 0 3,1 0 160,0 0-162,-25 0-1,1 0 0,-1-24 1,25 24 90,-25 0-91,1 0 8,-1 0-7,1 0-1,-1 0 38,1 0-38,-1 0 1,-73 0 659,0 0-651,25 0-2,-25 0 61,25 0-68,-25 0 1,24 0 0,1 0-1,0 0 98,-1 0-90,-24 0 1,1 0-2,-1 0-7,0 0 2,0 0-1,0 24 1,1-24-1,23 0 4,-24 0-4,-24 0 180,-24 0-179,72 0-1,1 0 1</inkml:trace>
    </iact:actionData>
  </iact:action>
  <iact:action type="add" startTime="49161">
    <iact:property name="dataType"/>
    <iact:actionData xml:id="d2">
      <inkml:trace xmlns:inkml="http://www.w3.org/2003/InkML" xml:id="stk2" contextRef="#ctx0" brushRef="#br0">3685 15585 0,'0'25'195,"0"-1"-188,0 25 1,0-25-1,25 1 3,-25-1-3,0 1-1,24-1 2,-24 25-2,0-25 2,0 25-1,0 0 2,24 0-2,-24 0 2,0-25-4,0 1 3,25-1 8,-25 0-3,0 1-12,0 24 9,0 0-2,0-25 0,0 0 0,0 1 40,0 24-33,0-74 130,0 1-138,0-25 7,0 25-7,0-25 1,0 0-1,0 24 1,0-23-1,0 23 18,0 1 18,0-1-36,0 1 0,0-25 2,0 0-2,0 0 0,0 0 1,0 1-1,0-1 2,-25 24-3,25 1 3,0-1-2,0 1 8,0 48 345,0 1-353,0-1 1,0 25 37,0-24-37,0-1 6,0 0-7,0 1 23,0-1-22,0 25 44,0 0-44,-24-25 6,24 1 2,0 24 36,0 0-44,0-25 7,0 0 8,0 25 14,0 25-28,0-50 4,0 0-5,0 50 156,0-50-156,0-48 239,-24-1-239,24 1 7,0-25-6,0 25-3,-25-1 1,1-24 1,24 25-1,0-1 2,-25-48-2,25 49 0,-24-25 0,24 24 3,-24-48-4,-1 49 3,25-1-2,-24 25 0,24-24 97,0-49-97,0-1 2,0 1-3,0-25 2,0 25 0,0 24-1,0 25 1,0-1 15,0 50 149,0-1-156,0 25-8,0 0-1,0-25 1,-25 50 0,25-26 0,0 26-1,0-25 1,0-25 6,0 25 29,0 0-35,0 24-1,0-24 1,0-25-1,0 25 0,0-24 1,0 23-1,0-23 1,0-1 0,0 1-1,0-1 10,0 1-10,0-1 0,0 0 52,0 25-51,0 49-1,0 24 1,0-24 1,25 0-1,-25-74 1,24-24 18,1 0-20,23-24 0,26-25 1,-50 49-1,0-25 1,25-24 0,-49 25 276,-24 0-261,24-1 7,0 1-23,0-1 92,0 1-92,-25-1 2,25 1 5,0 0-5,0-1 3,0 1-4,-24 24-1,24-25 1,0-24-1,-24 25 1,-1 0 0,-48 48 404,49 0-404,-1-24 0</inkml:trace>
    </iact:actionData>
  </iact:action>
  <iact:action type="add" startTime="126315">
    <iact:property name="dataType"/>
    <iact:actionData xml:id="d3">
      <inkml:trace xmlns:inkml="http://www.w3.org/2003/InkML" xml:id="stk3" contextRef="#ctx0" brushRef="#br0">2270 12239 0,'0'24'246,"0"0"-231,0 1 0,0-1 8,0 1-6,0-1-10,0 1 0,0 23 1,0-23 0,0-1-1,-25 1 1,25 24 0,0-25-2,-24 0 2,24 25 6,0-24 0,0-1-5,0 25 6,0-25-9,-25 1 2,25-1 7,0 25-8,0-24 1,0-1 15,0 25-8,0 24-7,0-24 0,0 24-1,0 1 0,0-1 1,0 0 0,25-24 0,-25-25-1,0-48 67,0 0-7,0-1-51,0 1-8,0-1 1,0-24-1,24 1 3,-24 23-3,0 1 10,0-1-10,0 1 10,0-1-10,0-23 2,0-1 3,-24-25-5,-1 26 0,25 23-1,0 1 1,-24-1 0,0-24 6,-1 25 0,25 0 1,0-1 1,-24 1-9,-1-1 8,25 1-7,0-1-1,0 1 39,0-25 28,0-49-66,0 50 0,0 23-1,25 1 1,-25-25 6,24 24-7,-24 1-6,0 0 8,0-1 11,0 1 78,25-25-91,-25 24 1,24 1-1,-24-25 2,24 49 6,-24-24-7,0 48 67,0 25-68,0 0 2,0 0-2,0 0 3,0-25-3,0 0 1,0 25 55,0-24-54,0-1-2,0 1 2,0 23-2,0 1 2,0-24-3,0 48 1,0-24 1,0 0-2,0-25 3,0 49-3,0-48 2,0-1-2,0 1 3,0-1 20,0 1-7,0-1-6,0 0-9,0 1 1,0-1 36,0 1-6,0 97-31,0 49 1,0-98-1,0 98 1,0-49-1,0 25 1,0-74 0,0-48-1,0-1 0,25-24 38,-1 0-34,-24-24-3,25 24 2,-25-25 81,0 1-76,0-1 1,0 1-8,0-1 7,0 1-6,0-25 1,0-73 13,0 73-13,0 25-9,0-1 5,0 1 5,0-1-1,0 1 3,0 0-10,0-1-2,0 1 7,0-1 3,0 1-2,0-25-5,0 0 11,0 0-5,0 25 0,-25-25 0,25-49 1,0-24-1,-24 73-9,24 0 6,0 1 4,0 23 0,0 1 49,0-1-50,0 1 1,0-25-10,0 0 6,24 25 10,-24-1-17</inkml:trace>
    </iact:actionData>
  </iact:action>
  <iact:action type="add" startTime="212183">
    <iact:property name="dataType"/>
    <iact:actionData xml:id="d4">
      <inkml:trace xmlns:inkml="http://www.w3.org/2003/InkML" xml:id="stk4" contextRef="#ctx0" brushRef="#br0">13057 12312 0,'0'24'232,"0"1"-224,0-1 7,0 1-8,24-25 1,-24 24-1,0 0 1,0 1 10,0-1-7,0 1 4,0-1-7,0 1-1,0-1 2,0 25-3,0 24 2,0-48-1,0 48 1,25-73-1,-25 49 1,0-25-1,0 25 1,0-25 8,0 1-1,0-1-5,0 25-4,0-24 7,0-1 85,0 25-91,0-25 1,0 1-1,0-50 180,0 1-179,0-1-1,0 1 2,0 0-2,0-1 7,0 1 69,0-25-68,0 24-8,0-23 1,0-1-1,0 24 2,0-48-2,0 0 0,0 48 1,0-24-1,0 25 2,0 0 13,0-1 98,24-24-113,0 25 0,-24-1 0,0 1 129,0 0-122,0 48 279,0 0-276,0 1 34,0-1-43,0 1 7,0-1 0,0 1-8,0-1 1,0 0 6,0 1 1,0-1 1,0 1-7,0-1 4,25 1-6,-25 23 8,0-23 0,0-1-8,0 1 1,0-1 8,0 1 43,0-1-51,0 0 0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19T22:08:47.441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25476">
    <iact:property name="dataType"/>
    <iact:actionData xml:id="d0">
      <inkml:trace xmlns:inkml="http://www.w3.org/2003/InkML" xml:id="stk0" contextRef="#ctx0" brushRef="#br0">6663 5423 0,'48'0'509,"-23"0"-501,-1 0 7,1 0-5,-1 0 287,0 0-289,50 0 210,-50 0-210,25 0 3,0 0-3,-25 0-2,0 0 1,74 0 314,-25 25-315,-48-25 9,24 0 158,-1 0-165,1 0 7,0 0-8,-25 0 75,1 0-67,24 0 0,-25 0-7,25 0 7,-25 0 0,1 0-8,-1 0 2,0 0-1,1 0-1,-1 0 0,1 0 98,48 0-104,-24 0 6,-25 0-1,25 0 1,-25 0 1,1 0 187,-1 0 75,0 0-262,-48 0 255,0 0-249,-1 0-6,1 0 15,-1 0-15,1 0 6,0 0-6,-50 24-1,1-24 0,0 0 0,24 0 1,0 0-1,1 0 2,23 0 5,-24 25 76,-24-25-83,49 24 1,-1-24 0,1 0 0,-25 0 118,0 0-118,25 0 7,-1 0-8,1 0 2,-98 24 110,-24-24-112,-1 0 1,50 0-1,-25 0 2,48 0-3,50 0 2,48 0 67,1 0 660,-1 0-600,-24-24-112,0 0 1,25 24 5,-25-25-22,0 1 82</inkml:trace>
    </iact:actionData>
  </iact:action>
  <iact:action type="add" startTime="55469">
    <iact:property name="dataType"/>
    <iact:actionData xml:id="d1">
      <inkml:trace xmlns:inkml="http://www.w3.org/2003/InkML" xml:id="stk1" contextRef="#ctx0" brushRef="#br0">3465 8110 0,'0'25'404,"0"-1"-81,0 1 45,0-1-360,0 49 156,0-24-157,0-24 1,0 23 0,74 1-1,-74 0 1,0-24 0,0-1 118,0 25-117,0 0 0,0 0-1,24-25-2,-24 25 0,0 0 2,0-25 8,0 25 87,0 0-95,0 0 0,0-25-1,0 25 1,0 0-1,0 0 0,0-25 1,0 1 74,0-1-74,0 25 1,0 0-1,0 0-2,0 24 1,0-24 1,0 0-1,0-25 0,0 25 1,0 0 0,0-25 81,0 25-74,0 24-4,0-48-5,0 24 1,0-1 1,0 1-2,0 0 2,0-24 7,0 23 74,0 1-78,0 0-4,0 0 1,0-25-1,0 25 0,0-24 0,0-1 0,0 1 1,0-1-2,0 0 8,0 25 40,0 0-47,0-24 1,0-1-1,0 0 1,0 1-1,0-1 1,0 1 36,0 24-36,0 24 0,0-24-1,0-25 0,0 1 1,0-1 247,0 0-157,0 1-91,0 48 2,0 0-3,0-97 92,25 24-91,-25-25 645,0 1-644,0 0-1,0-25 2,0 0-2,0-24 1,0 48-1,0 1 0,0-25 0,0 0 2,0 0-2,0 0 0,0 1 0,0-1 1,0 0 1,0 0-3,0-24 2,0 24-2,-49 24 3,98 25-2,-49-48 1,0-1-1,0 0 2,0 0-3,0 0 1,0 0 1,0 0-1,0 1 1,-49-26-1,0 1 3,24-49-3,-23 49 1,23-1 0,1 25 1,24 1-1,0-1 0,0 0-2,0 24 0,0 1 1,0 0 59,-25-74-59,1 25 2,24 48-2,-24 1 0,24-25 2,0 24-1,0 1-1,0 0-1,0-25 9,0 24-5,0 1-5,0-1 3,0-23-1,0 23 0,0 1 2,0-1-2,0 1 31,0-25-24,0 25-5,0-1-3,0 1 1,0-1 1,24-24-1,-24 1 1,0 23 0,0 1 7,0-1-5,0 1-3,24 24-1,-24-25 1,0 1 1,0 0 90,25 24-90,-25-25 0,0 98 319,49 1-319,-49-1 2,0 0 0,24 1 0,-24-50-9,0 0 8,0 1 1,0-1 7,0 1-10,0 24 3,0 24-4,0 0 2,0-24-1,0 24 1,0 1-1,0-50 0,0 0 1,0 1 52,0-1-52,0 1 7,0-1-1,0 1 18,0 23-19,0-23-3,-24-1-2,24 1 0,0 24-1,-25-25 1,25 25-2,0 0 2,0 0-1,-24-25 2,24 25-3,0 0 0,-25 24 3,1 25-2,24-49 0,0 24 0,0-49 2,0 50-3,0-50 2,0 0 52,0 1-51,0-1-1,0 25 0,0 0-1,0-25 0,-24 25 1,24 0-1,0-24 2,-25-1-2,25 0 2,0 1-2,0 24 0,0-25 5,0 1 34,0-1-37,0 0-3,0 1 45,0 97-36,0-73-8,0 49 2,0-50-2,0 26 1,0-26 0,0-23 0,0-1-1,0 1 66,0 48-65,0-49 8,0-48 194,0 0-105,0-1-60,25 25-39,-1-49 3,0 25-1,-24-49 1,25 48-1,-1 1 2,-24-49-3,0 48 4,0-24 55,0 25-50,0-1-2,25 1 1,-25 0-6,0-1 117,0 1-117,0-1-1,0 1 1,24-25-1,-24 25 0,0-1-1,0 1 2,24 24-1,-24 24 167,0 1-130,0-1-37,0 0 0,0 50-1,0-50 3,0 1-2,0-1 1</inkml:trace>
    </iact:actionData>
  </iact:action>
  <iact:action type="add" startTime="71557">
    <iact:property name="dataType"/>
    <iact:actionData xml:id="d2">
      <inkml:trace xmlns:inkml="http://www.w3.org/2003/InkML" xml:id="stk2" contextRef="#ctx0" brushRef="#br0">12959 7524 0,'0'24'172,"0"1"-160,0 24-1,0-25-10,0 1 7,0-1 4,0 25 0,0 24-7,0-24 3,0 24 3,0-48 0,0 24-6,0 24 4,0-24 3,25-25 3,-25 25-8,0-25 48,0 25-44,0 49-2,0-25 2,24 1-10,0-1 6,-24-49 5,0 25 1,0-24 46,0-1-34,0 0-25,0 1 8,0-1 10,0 1 176</inkml:trace>
    </iact:actionData>
  </iact:action>
  <iact:action type="add" startTime="74439">
    <iact:property name="dataType"/>
    <iact:actionData xml:id="d3">
      <inkml:trace xmlns:inkml="http://www.w3.org/2003/InkML" xml:id="stk3" contextRef="#ctx0" brushRef="#br0">8200 8086 0,'25'0'1272,"48"0"-1261,-49 24 398,1 1-400,-1-1-2,0 1 3,1-25 137,-25 48-139,97 1 0,-72-24 0,-1-1 0,1 25 1,-1-49 2,25 49 94,0-49-96,24 73-2,-24-48 3,-25-1-1,0-24 264,25 24-265,0 25-1,0-49 2,-25 25-1,1-25 268,121 24-268,1 1 2,-123-25-2,0 0 303,25 0-303,0 24-1,122 74 45,-25-25-43,-48 0 0,0-24 1,-50-24 1,-23-25 820,-25-25-822</inkml:trace>
    </iact:actionData>
  </iact:action>
  <iact:action type="add" startTime="78997">
    <iact:property name="dataType"/>
    <iact:actionData xml:id="d4">
      <inkml:trace xmlns:inkml="http://www.w3.org/2003/InkML" xml:id="stk4" contextRef="#ctx0" brushRef="#br0">12935 7622 0,'0'24'134,"0"1"-119,0-1 0,0 0-5,0 1-1,0 24 2,0-25 0,0 1 0,0-1-10,-25 25 8,25-25 1,0 1 2,-24 24-10,0-1 2,-1 1 6,25 25 0,0-26-1,-24 1-6,24 0 3,-25 0 3,25-25 2,0 1 97,0 48-98,0-24-1,0 24 0,0 1-8,0-26 9,0 1-2,25-49 350,-25-24-350,24-1 1,-24 1-2,25 0 2,-25-1 1,0-24-1,24 25-8,-24-25 7,0-24 1,0 48-1,0-48 1,0 49 1,0-1-2,0 1 84,0-1-81,0-24-3,0 1-4,0-1 2,-24 0 4,-1 0-3,25 25 3,0-1 46,0 1-43,0-1 54,0-24-55,0 25-3,0-25 2,-24 0-10,24 25 5,0-1 10,0 1 140,0 48 195,0 50-343,0-1 1,0 0-1,0-24 1,24 24-1,-24 1 0,0-1 0,25 0 2,-25-24-9,0 24 7,0-24 1,0-24-1,0 24 1,0-1-1,0 1 1,0-24-8,0-1 9,0 98 63,0-48-61,0-26-3,0 26-8,0-25 9,0-25-1,0 0 4</inkml:trace>
    </iact:actionData>
  </iact:action>
  <iact:action type="add" startTime="87441">
    <iact:property name="dataType"/>
    <iact:actionData xml:id="d5">
      <inkml:trace xmlns:inkml="http://www.w3.org/2003/InkML" xml:id="stk5" contextRef="#ctx0" brushRef="#br0">7224 7964 0,'0'49'173,"0"-1"-166,0-23 8,0 24-7,0-25 0,0 1 6,0-1-7,0 0 9,0 25-8,0-24-1,0-1 0,0 25 1,0-25 44,0 25-42,0-24-3,0 24 7,0-25 0,0 0-6,0 1-1,0-1 10,0 1-11,0-1 9,0 1-8,0 23 53,0 1-52,0-24 1,0 24 154,0 48-155,0-23 0,0-1-1,0-49 1,0 1 66,0 24-66,0-1 7,0-23 0,0 48-7,0-48-1,0-1 1,0 0-1,0 1 106,0 48-106,0-24 1,0 0-1,0-25 0,0 1 2,0 24-1,0-25 65,0 0-65,0 1 7,0-1-6,0 1-2,0-1 1,0 1 59,0-1-59,0 0 1,-25 1-3,25-1 2,0 1-2,-24 24 1,24-1 8,0-23 0,0 48 52,0-24-56,0 0-1,0-25 0,0 25-8,0-24 10,0-1-5,0 0 3,0 1 11,0 24-14,0 0 0,0-1 1,0-23 9,0-1-9,0 1 44,0-1-43,0 1-1,0-1 3,0 0 42,0 1-39,0-1-6,0 1-1,0-1 9,0 1-1,0-1 90,0 0-98,0 50 2,0-26 5,0-23 1,-24 24-8,24-25 2,0 1-3,0 23 2,0-23 6</inkml:trace>
    </iact:actionData>
  </iact:action>
  <iact:action type="add" startTime="92234">
    <iact:property name="dataType"/>
    <iact:actionData xml:id="d6">
      <inkml:trace xmlns:inkml="http://www.w3.org/2003/InkML" xml:id="stk6" contextRef="#ctx0" brushRef="#br0">1147 12532 0,'24'0'180,"25"0"-173,24 0 1,1 24 0,-1-24-1,0 0 1,-49 0-1,1 0 1,24 0 51,48 25-51,50-1-1,-74 0 1,25-24 1,-1 0-3,-48 0 2,-73 0 322,-1 0-321,1 25-1,-49-25-2,-1 0 0,26 0 2,-1 24 52,-24 25-52,48-49 0,1 0 2,-74 49 129,25-49-130,48 0-1,1 0 0,0 0 6</inkml:trace>
    </iact:actionData>
  </iact:action>
  <iact:action type="add" startTime="115567">
    <iact:property name="dataType"/>
    <iact:actionData xml:id="d7">
      <inkml:trace xmlns:inkml="http://www.w3.org/2003/InkML" xml:id="stk7" contextRef="#ctx0" brushRef="#br0">6882 13631 0,'25'0'360,"-1"0"-353,25 0 69,-25 0-68,1 0 1,-1 0-2,0 0 1,1 0 34,24 0-34,-1 0-1,-23 0 2,24 0-2,0 0 0,-25 0 248,25 0-248,-25 0 1,25 0-1,0 0 2,-49-24-2,24 24 97,74-25-96,-74 25-1,1 0 1,-1 0-1</inkml:trace>
    </iact:actionData>
  </iact:action>
  <iact:action type="add" startTime="132990">
    <iact:property name="dataType"/>
    <iact:actionData xml:id="d8">
      <inkml:trace xmlns:inkml="http://www.w3.org/2003/InkML" xml:id="stk8" contextRef="#ctx0" brushRef="#br0">9982 13997 0,'24'0'486,"1"0"-470,-1 0-1,0 0 97,25 0-104,-24 0-1,-1 0 219,74 0-219,-50 0 0,26 0 1,-26 0-1,-23 0 233,48 0-232,0 0 0,0 0 1,1 0-1,-50 0 0,98 0 177,-24 0-176,-49 0-2,97 0 1,-97 0 0,-25 0 0,49 0 192,1 0-189,-50 0-2,0 0 94,74 0-94,-25 0-1,0 0 1,-24 0-8,25 0 7,-50 0 6,25 0 121,0 0-126,24 0-1,-24 0 1,-25 0-2,-48 0 373,-25 0-372,24 0 2,-23 0 1,23 0-1,1 0 48,-49 0-47,48 0 1,1 0-11,-25 0 6,24 25 5,1-25 73,-74 0-75,50 0 0,-1 0 0,-24 24-10,-1-24 10,1 25 1,0-1 4,-73-24-9,121 0 1,1 25 7,-1-25-10,1 0 116,-49 0-107,48 0 0,-24 0 51,25 0-49,0 0 1,-1 0 40,1 0-44,-123 0-1,50 0 7,48 0 139,-24 0-148,-98 24 5,122-24-13,-73 0 21,147 0 1132,-1 0-1137,0 0-16,25 0 7,-24 0 8,23 0-9,26 0 7,-50 0-1,25 0-7,-25 0 3,74 0 27,24-24-22,-49-1-12,73 25 8,25-24 6,-24-1-11,-74 25 10,-73-24 2,24 24 122,50 0-125,-1-25-13,-24 1 11,24 24 3,0 0-9,-49 0 89,123-24-82,-25-1 3,-49 25-15,-48-24 9,-1 24 9,0 0-14</inkml:trace>
    </iact:actionData>
  </iact:action>
  <iact:action type="add" startTime="168579">
    <iact:property name="dataType"/>
    <iact:actionData xml:id="d9">
      <inkml:trace xmlns:inkml="http://www.w3.org/2003/InkML" xml:id="stk9" contextRef="#ctx0" brushRef="#br0">4637 7988 0,'24'0'226,"1"0"-138,-1 0-79,1 0 1,23 0-1,-23 0 61,-1 0-57,1 0 213,97 0-219,48 25 1,1-1-1,-97 0 1,-26-24-1,-23 0 3,-1 0 130,1 0-132,23 25 1,-23-25-1,-1 0 1,25 24-1,-25-24 33,1 0-34,72 74 3,-23-50-3,23 0 3,50 50 2,-50-50-12,-24 1 8,1-25 5,23 24-10,-48-24 6,24 0 0,-24 0-6,0 0 5,0 0 1,-25 0 1,49 0-6,-48 0 2,-1 0 129,1 0-128,48 0 3,-24 0-1,-1 0 0,50 0-3,24 0-2,0 24 2,25 25 3,-1-24 1,49 48 0,-24 0 2,0 1-9,-25-26 6,-24 26 0,-73-25-5,-24-49 4</inkml:trace>
    </iact:actionData>
  </iact:action>
  <iact:action type="add" startTime="176753">
    <iact:property name="dataType"/>
    <iact:actionData xml:id="d10">
      <inkml:trace xmlns:inkml="http://www.w3.org/2003/InkML" xml:id="stk10" contextRef="#ctx0" brushRef="#br0">18670 6596 0,'0'24'254,"0"1"-244,24 23-1,-24-23-1,0-1 1,0 25-2,25-49 0,-25 25 0,0-1 1,0 0-1,0 1 1,0-1-2,0 25 0,0 0 1,0-25-1,0 25 2,0-24-1,0-1 2,0 74 42,0-49-44,0-25 1,0-73 143,0 25-137,0-25-6,0 0-1,0 0 1,0 25-1,0-1 1,0 1-1,0 0 1,0-25-1,0 24 1,0 1 7,0-1-8,0 1 0,0-74 62,0 49-60,0 25-2,0-25 0,0 25 0,0 48 210,0 25-210,0 0 1,0-25-1,0 1 0,0-1 31,0 49-30,0 1-1,0-25 1,0 24-1,0 0 1,0-24 0,0 0-1,0-74 105,0 1-102,0 0-1,0-1 2,0 1 4,0-1-7,0 1 7,0-1 8</inkml:trace>
    </iact:actionData>
  </iact:action>
  <iact:action type="add" startTime="179393">
    <iact:property name="dataType"/>
    <iact:actionData xml:id="d11">
      <inkml:trace xmlns:inkml="http://www.w3.org/2003/InkML" xml:id="stk11" contextRef="#ctx0" brushRef="#br0">21233 6620 0,'0'25'157,"24"-25"-146,-24 24-2,24 25 1,-24 0-10,0-25 8,0 25 3,0-25-3,0 1 17,0-1-17,0 1 7,0-1 3,0 1-12,0-1 1,0 25 22,0 0-18,0 24-4,0-24 1,0 49-1,0-25 0,0-49 0,0-48 133,0-1-132,0 1-1,0 0 2,0-99 5,0 75-7,0 23 2,0-24 0,0 25-1,0-25 4,0 25 3,0-25 0,0 24 0,0 1 0,0-1-14,-24-23 8,24-1-2,0-25 0,-24 1 1,24 49 5,0-1 92,0 1-97,0-1 0,0 1 0,0 48 247,0 1-234,0-1-14,0 1 8,0-1 0,0 1 0,0-1-6,0 0 35</inkml:trace>
    </iact:actionData>
  </iact:action>
  <iact:action type="add" startTime="185783">
    <iact:property name="dataType"/>
    <iact:actionData xml:id="d12">
      <inkml:trace xmlns:inkml="http://www.w3.org/2003/InkML" xml:id="stk12" contextRef="#ctx0" brushRef="#br0">20281 14828 0,'0'24'8,"-25"25"7,25-24-2,-24-1 3,24 1-1</inkml:trace>
    </iact:actionData>
  </iact:action>
  <iact:action type="add" startTime="186046">
    <iact:property name="dataType"/>
    <iact:actionData xml:id="d13">
      <inkml:trace xmlns:inkml="http://www.w3.org/2003/InkML" xml:id="stk13" contextRef="#ctx0" brushRef="#br0">20232 14975 0,'0'-25'141,"0"1"-133,0-1-1,24-24 1,-24 1 6,0-26-5,0-23-2,0-74 0,25 0 0,-25-25 1,0 25 0,0 49 1,49-25-3,-49 74 1,48-49 1,-48 49-1,0 24 1,25-73-1,-25 0 1,24-1-1,-24-23 2,25 24-2,-25 73 2,0 0 41,24-146-43,0 24 2,1 48-2,24-96 1,-25-1 0,0 49 0,1 0 0,-25 73-1,24 0 1,-24 25 0,0 49 0,0-25-1,0 0 1,0-146-2,0 24 0,0 24 2,0 74-1,0-25 1,0 74-1,0-1 1,0 1-1</inkml:trace>
    </iact:actionData>
  </iact:action>
  <iact:action type="add" startTime="187778">
    <iact:property name="dataType"/>
    <iact:actionData xml:id="d14">
      <inkml:trace xmlns:inkml="http://www.w3.org/2003/InkML" xml:id="stk14" contextRef="#ctx0" brushRef="#br0">16693 18175 0,'98'0'97,"-49"-25"-89,48-24-1,50 25 0,-74-1 1,24 1 1,-23 0-1,48 24 2,-49-25-3,25 1 1,-1 24-1,-48 0 3,-73 0 89,-1 0-85,-146 0 1,98 0-6,0 0-1,-25 0 0,1 0-2,48 0 3,24 0-2,1 0 36,-74 24-35,-48 1-1,73-1 1,48-24 2,-23 0-4,96 0 113,26 0-111,72-24 0,-48-1 0,-50 1-1,1 24 2,0 0-2</inkml:trace>
    </iact:actionData>
  </iact:action>
  <iact:action type="add" startTime="201953">
    <iact:property name="dataType"/>
    <iact:actionData xml:id="d15">
      <inkml:trace xmlns:inkml="http://www.w3.org/2003/InkML" xml:id="stk15" contextRef="#ctx0" brushRef="#br0">25723 11677 0,'0'24'150,"0"25"-132,0 0-6,0-25-12,0 25 8,0-24 7,0-1-3,0 0 0,0 1-1,0-1 2,0 1-2,0-1-6,0 25 2,0-25 5,0 1 0,0-1 0,0 1-1,0 24 1,0 24-7,0-24 3,0 122 6,0-98-3,0 0 1,0 1-8,0-99 172,0-73-166,0 74-1,0-49 3,0-1-11,0 1 5,0 24 5,0-24-1,0 24-5,0-24 2,0 0 3,0 24-6,-24-49 3,24 49 3,0 0-5,-25 25 5,25-1 7,0 1-5,0 48 82,0 25-81,0 0-12,0 24 9,25 123 5,-25-98-1,0-25-9,0 25 9,0-74-1</inkml:trace>
    </iact:actionData>
  </iact:action>
  <iact:action type="add" startTime="204181">
    <iact:property name="dataType"/>
    <iact:actionData xml:id="d16">
      <inkml:trace xmlns:inkml="http://www.w3.org/2003/InkML" xml:id="stk16" contextRef="#ctx0" brushRef="#br0">26040 16269 0,'0'25'120,"0"-1"-108,0 25 1,0-25-12,0 1 10,0 24 3,0-25-9,0 25 9,0-25 2,0 25-10,0 0 4,0 0 5,0 24-10,0 0 8,0-24 4,0 0-3,0-24-4,0 48 4,0-24-9,0 24-5,0 74 8,0-172 144,0 1-140,0-1-11,0-48 8,0 24 5,0-97-8,0 72 2,0-72 6,0 72 1,0 1-3,25-49-7,-25 73 4,0 25 4,0-1-9,0 1 96</inkml:trace>
    </iact:actionData>
  </iact:action>
  <iact:action type="add" startTime="245139">
    <iact:property name="dataType"/>
    <iact:actionData xml:id="d17">
      <inkml:trace xmlns:inkml="http://www.w3.org/2003/InkML" xml:id="stk17" contextRef="#ctx0" brushRef="#br0">1342 11335 0,'-24'0'134,"-1"0"-125,1 24 27,-25 1-28,25-25-1,-25 24 1,25-24 0,-1 0 51,1 0 9,-98 49-61,0 0 1,97-49-1,-24 0 1,25 0-1,24 24 243,0 1-243,0-1-1,0 25 0,0 0 3,0 24-2,0-49 0,0 74 1,0-25 0,0 1-1,0 23 1,0-23-1,0 23 0,0-48 3,0 0-3,0-24 44,0-1-44,0 0 1,0 1 0,0 24-1,0 0 8,0-25-7,0 49-1,0-24 0,0 24 2,0-24-2,0 0 0,0 0 4,0 0-4,0 0 1,0-25 0,0 1-2,0-1 7,0 0 31,0 50-36,0 23 0,0-23-1,0-1 0,0 25 1,0-1-1,0-48 1,0-24-1,0 24 2,0-25 73,0 49-74,24-48 343,1-25-343,24 0-1,0 24 1,24 1-1,24-1 1,-48-24 0,49 0-1,-49 0 0,-25 0 1,0 0 46,98 0-48,74 0 1,-74 0 1,24 0-1,-24 0 1,-49 0-1,-48 0 2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4275" y="706438"/>
            <a:ext cx="4649788" cy="3487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02301" y="4419083"/>
            <a:ext cx="5615331" cy="41867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3"/>
            <a:ext cx="3045320" cy="464681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4154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60733" algn="l"/>
                <a:tab pos="1324640" algn="l"/>
                <a:tab pos="1985374" algn="l"/>
                <a:tab pos="2649284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3973083" y="3"/>
            <a:ext cx="3045320" cy="464681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4154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60733" algn="l"/>
                <a:tab pos="1324640" algn="l"/>
                <a:tab pos="1985374" algn="l"/>
                <a:tab pos="2649284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8839709"/>
            <a:ext cx="3045320" cy="464681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44154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60733" algn="l"/>
                <a:tab pos="1324640" algn="l"/>
                <a:tab pos="1985374" algn="l"/>
                <a:tab pos="2649284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3973083" y="8839709"/>
            <a:ext cx="3045320" cy="464681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44154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60733" algn="l"/>
                <a:tab pos="1324640" algn="l"/>
                <a:tab pos="1985374" algn="l"/>
                <a:tab pos="2649284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EE6703E5-A21F-4313-BA9E-B2DFCA6C23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976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ＭＳ Ｐゴシック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40982">
              <a:tabLst>
                <a:tab pos="656879" algn="l"/>
                <a:tab pos="1321414" algn="l"/>
                <a:tab pos="1982887" algn="l"/>
                <a:tab pos="2645889" algn="l"/>
              </a:tabLst>
            </a:pPr>
            <a:fld id="{0C137A8E-DCD0-4026-8679-7DAC59B2E3EE}" type="slidenum">
              <a:rPr lang="en-GB" smtClean="0"/>
              <a:pPr defTabSz="440982">
                <a:tabLst>
                  <a:tab pos="656879" algn="l"/>
                  <a:tab pos="1321414" algn="l"/>
                  <a:tab pos="1982887" algn="l"/>
                  <a:tab pos="2645889" algn="l"/>
                </a:tabLst>
              </a:pPr>
              <a:t>1</a:t>
            </a:fld>
            <a:endParaRPr lang="en-GB" dirty="0"/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6438"/>
            <a:ext cx="4651375" cy="34893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297" y="4419087"/>
            <a:ext cx="5616854" cy="4188282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233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40964">
              <a:tabLst>
                <a:tab pos="656853" algn="l"/>
                <a:tab pos="1321361" algn="l"/>
                <a:tab pos="1982807" algn="l"/>
                <a:tab pos="2645783" algn="l"/>
              </a:tabLst>
            </a:pPr>
            <a:fld id="{0C137A8E-DCD0-4026-8679-7DAC59B2E3EE}" type="slidenum">
              <a:rPr lang="en-GB" smtClean="0"/>
              <a:pPr defTabSz="440964">
                <a:tabLst>
                  <a:tab pos="656853" algn="l"/>
                  <a:tab pos="1321361" algn="l"/>
                  <a:tab pos="1982807" algn="l"/>
                  <a:tab pos="2645783" algn="l"/>
                </a:tabLst>
              </a:pPr>
              <a:t>4</a:t>
            </a:fld>
            <a:endParaRPr lang="en-GB" dirty="0"/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6438"/>
            <a:ext cx="4651375" cy="34893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297" y="4419086"/>
            <a:ext cx="5616854" cy="4188282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23133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40964">
              <a:tabLst>
                <a:tab pos="656853" algn="l"/>
                <a:tab pos="1321361" algn="l"/>
                <a:tab pos="1982807" algn="l"/>
                <a:tab pos="2645783" algn="l"/>
              </a:tabLst>
            </a:pPr>
            <a:fld id="{0C137A8E-DCD0-4026-8679-7DAC59B2E3EE}" type="slidenum">
              <a:rPr lang="en-GB" smtClean="0"/>
              <a:pPr defTabSz="440964">
                <a:tabLst>
                  <a:tab pos="656853" algn="l"/>
                  <a:tab pos="1321361" algn="l"/>
                  <a:tab pos="1982807" algn="l"/>
                  <a:tab pos="2645783" algn="l"/>
                </a:tabLst>
              </a:pPr>
              <a:t>5</a:t>
            </a:fld>
            <a:endParaRPr lang="en-GB" dirty="0"/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6438"/>
            <a:ext cx="4651375" cy="34893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297" y="4419086"/>
            <a:ext cx="5616854" cy="4188282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23133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8533-5538-4759-B24B-7285295CFABD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29D39-929B-47D6-9F07-C55381DFF5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FD001-DF5A-49ED-8BC5-7BBFC3FB44F9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C882D-BA0E-4156-A3F2-6CCA4F2A5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F0AE7-28DD-4852-BA3E-E7905EE3F562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7BA52-FCD2-45E7-A9BF-0C63A4B2F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042CA-B8CD-41D9-8949-D03C1566A0E3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80607-37F1-48F1-8925-DA1C269E8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0B157-99C1-4433-B83A-B82C44B5479D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C474C-46B2-4446-BA07-B1E887D7E7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D56CB-245D-4A10-8A5C-92A415482CCA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62919-9C21-4FD6-9997-562236006D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DF5EE-C6D4-4B1E-92E0-D20E05AE8C1C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5F226-6A3A-4E06-99F4-9A0F29AB9F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AABD7-C966-40EA-9470-64EDB373436E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E3DD5-0851-4F4F-8B79-CE1028EA4C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71528-2F75-40B3-83AB-5E0C7F5FFE00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7CE04-270F-489C-8609-BD36C5210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8B1DD-2EEB-4C92-A939-6E15ED568C0A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53FF5-46BB-4294-AE5B-96801AF981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42173-893D-43B8-953F-46F57DCD2CB1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5EA9B-512A-4AF6-A1FD-0DBF8A2486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2D772-0122-45E8-9279-27AD1ACB66F5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6AEA6-42C7-4650-B746-966DF6EC9B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E7923-3BD9-4E2C-AE2B-C103004F0883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B6617-A612-4062-BE23-203378EC98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BDA36-4BE0-4353-AAC4-0131C4D69FDB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FA396-2E9F-423F-9BC1-B3A4D95062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CED28-C685-4939-A5D5-27F99889AF6E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A231E-3063-4692-B6D4-1D3D91F98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EE209-7275-4909-97D1-F8A0D95EA75C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1E322-F0BB-4838-9F63-EA2CAAE09B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EA9BE-16EF-489E-BF20-57B585EC6CC9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539CF-4739-4542-A10F-6B52583B52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990B6-74C3-4125-8F0F-2C933149C71B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E3A25-ABD4-406C-921E-0CAE11307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68C61-A4FA-4602-8348-0356D25F60A7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5FCEB-737C-4861-AE0F-6165CC74C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00D1B-60A9-4757-876A-FFBF061455A1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A9942-232C-4926-BADB-CDF670E440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CA543-36D1-482B-A6B0-8C3E0820FA1B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76DA8-8693-4B28-B910-D6DD04FCC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4DB5A-AD82-43C4-97F9-539A7A86B068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7F81A-DF60-4D16-865A-3A33A6246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EAB87-838F-438F-A3CF-FC5CD66EB65C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9FE96-4C50-4285-9E4E-F42E734AF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34E17-700E-40E7-83AE-664FDDCCB4AC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0C0D1-6E3E-472C-AEE1-64D973207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B8E3B-C21E-43E0-B284-FCB59AA662D1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1AA86-94FB-44EB-82C9-7716D904A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CE7DA-F81F-4ED0-827C-311EF0D810C4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D3A46-114A-4AC1-9A9D-A12BBCC19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D3DC3-E015-46ED-85A6-ABF7C5FE13F1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B850B-2489-4CB1-A1EC-995AFD52B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09B26-E0FC-40AE-902A-28747004F551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3E78E-8BD0-4625-9C22-F59FBA683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D9BA3-C815-46C5-8537-EB5659753393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B2595-7489-4763-8ADA-B5EE6F5EA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5FAA4-AE56-406D-A66B-666E6023E096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B87D8-701F-416A-8323-77B07D210D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81480-BFB3-4DDE-90CB-E57E0443E987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75CBD-E781-4854-A4A8-CCC5BD2D21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D003F-A569-490B-8E1A-16CC19E2F27E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D51AA-89A7-4D93-93B2-B313D917B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D87FF-43A9-4947-B646-01BBB80BF1A4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526D9-F268-4FBB-8041-B6F369E1A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FC324-FA63-48F7-87F3-755973C2A6EE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40098-0EFE-4E55-9AF4-9BECC105A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EEF30-4D1C-473C-A9C2-E2E15F758D89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3CF39-4DA2-41D0-91FF-0E5EE6338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03CE4-0665-4827-A05B-586F539067A6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5DA87-D9B2-4A0B-ACAD-A7263E5003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34C9D-9DC9-447E-B9D7-AD3799284B23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FC467-D2A4-4587-BFD3-35FED9BBF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9E979-A7A0-4DFD-8016-FAA76B28996F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656D5-3B46-4F42-8E53-4A737C041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2033-AE60-4856-97CF-28E50271BBE1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B727F-B332-4C9F-93EC-2F16F7EAC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8"/>
          <p:cNvSpPr>
            <a:spLocks noChangeShapeType="1"/>
          </p:cNvSpPr>
          <p:nvPr/>
        </p:nvSpPr>
        <p:spPr bwMode="auto">
          <a:xfrm>
            <a:off x="2527300" y="687388"/>
            <a:ext cx="5257800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498475" y="6811963"/>
            <a:ext cx="9102725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pic>
        <p:nvPicPr>
          <p:cNvPr id="4" name="Picture 9" descr="UTSAGifBlue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7088" y="304800"/>
            <a:ext cx="14446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ICS_Medium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63" y="0"/>
            <a:ext cx="147955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0AC0B-A916-4877-ADE0-E50404926DAE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D5EB0-CF48-4948-8478-82307DB621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1FEAC-EFBC-4F59-9ED1-883C63297C14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4BB1D-2AFD-4006-B095-647BD40C7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BC112-D9B6-4B9C-86C3-4D8E2649AA72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EB1F-37DE-4C51-9E66-337583CBBE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95961-C4CA-42E6-96F8-89428B0DC235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8F701-7412-4176-B81B-535EC073A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D9104-C032-4CBE-8F37-8867382B493F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7894E-BB77-4D63-A5EA-B83339D01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2EC7E-925E-4441-B13E-B43806856169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20E3F-7349-4CB6-9CDC-27BB8E8AD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58642E3D-FE0C-4A26-BB08-3B273E1EEAC9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3A962563-6407-4E9B-88F1-1AD04C99F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474FC442-BB0D-4A0D-884B-021EE3E35A59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E32EDE55-3144-4269-9BDB-65928EBB1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3" r:id="rId1"/>
    <p:sldLayoutId id="2147484354" r:id="rId2"/>
    <p:sldLayoutId id="2147484355" r:id="rId3"/>
    <p:sldLayoutId id="2147484356" r:id="rId4"/>
    <p:sldLayoutId id="2147484357" r:id="rId5"/>
    <p:sldLayoutId id="2147484358" r:id="rId6"/>
    <p:sldLayoutId id="2147484359" r:id="rId7"/>
    <p:sldLayoutId id="2147484360" r:id="rId8"/>
    <p:sldLayoutId id="2147484361" r:id="rId9"/>
    <p:sldLayoutId id="2147484362" r:id="rId10"/>
    <p:sldLayoutId id="214748436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D53CCD91-9A9B-449B-AA0D-FBBFCB6024C2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BB840911-77F9-430E-9286-9CE0CF8B5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  <p:sldLayoutId id="2147484365" r:id="rId2"/>
    <p:sldLayoutId id="2147484366" r:id="rId3"/>
    <p:sldLayoutId id="2147484367" r:id="rId4"/>
    <p:sldLayoutId id="2147484368" r:id="rId5"/>
    <p:sldLayoutId id="2147484369" r:id="rId6"/>
    <p:sldLayoutId id="2147484370" r:id="rId7"/>
    <p:sldLayoutId id="2147484371" r:id="rId8"/>
    <p:sldLayoutId id="2147484372" r:id="rId9"/>
    <p:sldLayoutId id="2147484373" r:id="rId10"/>
    <p:sldLayoutId id="214748437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2690813" y="57150"/>
            <a:ext cx="4721225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204913"/>
            <a:ext cx="9072563" cy="531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6980238"/>
            <a:ext cx="2351088" cy="401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2E6E2357-4B04-4F99-AF83-0C6F0A23AA75}" type="datetime1">
              <a:rPr lang="en-US"/>
              <a:pPr>
                <a:defRPr/>
              </a:pPr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14700" y="7007225"/>
            <a:ext cx="3321050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pic>
        <p:nvPicPr>
          <p:cNvPr id="4102" name="Picture 9" descr="UTSAGifBlue.gif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47088" y="304800"/>
            <a:ext cx="14446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9" descr="2010-02-17 ICS Master Logo.jp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88925" y="233363"/>
            <a:ext cx="17907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8"/>
          <p:cNvSpPr>
            <a:spLocks noChangeShapeType="1"/>
          </p:cNvSpPr>
          <p:nvPr userDrawn="1"/>
        </p:nvSpPr>
        <p:spPr bwMode="auto">
          <a:xfrm>
            <a:off x="2527300" y="828675"/>
            <a:ext cx="5257800" cy="1588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10" name="Line 9"/>
          <p:cNvSpPr>
            <a:spLocks noChangeShapeType="1"/>
          </p:cNvSpPr>
          <p:nvPr userDrawn="1"/>
        </p:nvSpPr>
        <p:spPr bwMode="auto">
          <a:xfrm>
            <a:off x="498475" y="6811963"/>
            <a:ext cx="9102725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23B8BEDD-5D90-4C8F-A080-7865D9DB29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5" r:id="rId1"/>
    <p:sldLayoutId id="2147484376" r:id="rId2"/>
    <p:sldLayoutId id="2147484377" r:id="rId3"/>
    <p:sldLayoutId id="2147484378" r:id="rId4"/>
    <p:sldLayoutId id="2147484379" r:id="rId5"/>
    <p:sldLayoutId id="2147484380" r:id="rId6"/>
    <p:sldLayoutId id="2147484381" r:id="rId7"/>
    <p:sldLayoutId id="2147484382" r:id="rId8"/>
    <p:sldLayoutId id="2147484383" r:id="rId9"/>
    <p:sldLayoutId id="2147484384" r:id="rId10"/>
    <p:sldLayoutId id="214748438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v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343400" y="0"/>
            <a:ext cx="5197475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914400"/>
            <a:ext cx="9069387" cy="584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dt" idx="2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defRPr>
            </a:lvl1pPr>
          </a:lstStyle>
          <a:p>
            <a:pPr>
              <a:defRPr/>
            </a:pPr>
            <a:fld id="{779B0FFF-52D7-4B48-8273-CB03D59A2296}" type="datetime1">
              <a:rPr lang="en-US"/>
              <a:pPr>
                <a:defRPr/>
              </a:pPr>
              <a:t>4/19/2020</a:t>
            </a:fld>
            <a:r>
              <a:rPr lang="en-US"/>
              <a:t>© Ravi  Sandhu</a:t>
            </a:r>
            <a:endParaRPr lang="en-GB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ftr" idx="3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7226300" y="6886575"/>
            <a:ext cx="2346325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7084A2E2-4245-4880-AA04-A3886BD21E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6" r:id="rId1"/>
  </p:sldLayoutIdLst>
  <p:hf hdr="0" ftr="0" dt="0"/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5pPr>
      <a:lvl6pPr marL="15367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6pPr>
      <a:lvl7pPr marL="19939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7pPr>
      <a:lvl8pPr marL="24511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8pPr>
      <a:lvl9pPr marL="29083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9pPr>
    </p:titleStyle>
    <p:bodyStyle>
      <a:lvl1pPr marL="431800" indent="-32385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buChar char=""/>
        <a:defRPr sz="28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1pPr>
      <a:lvl2pPr marL="863600" indent="-287338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75000"/>
        <a:buFont typeface="Symbol" pitchFamily="18" charset="2"/>
        <a:buChar char=""/>
        <a:defRPr sz="2400">
          <a:solidFill>
            <a:srgbClr val="000000"/>
          </a:solidFill>
          <a:latin typeface="Arial" charset="0"/>
          <a:ea typeface="ＭＳ Ｐゴシック" charset="-128"/>
        </a:defRPr>
      </a:lvl2pPr>
      <a:lvl3pPr marL="1295400" indent="-215900" algn="l" defTabSz="457200" rtl="0" eaLnBrk="0" fontAlgn="base" hangingPunct="0">
        <a:spcBef>
          <a:spcPct val="0"/>
        </a:spcBef>
        <a:spcAft>
          <a:spcPts val="850"/>
        </a:spcAft>
        <a:buClr>
          <a:srgbClr val="000000"/>
        </a:buClr>
        <a:buSzPct val="45000"/>
        <a:buFont typeface="Wingdings" pitchFamily="2" charset="2"/>
        <a:buChar char=""/>
        <a:defRPr sz="2400">
          <a:solidFill>
            <a:srgbClr val="000000"/>
          </a:solidFill>
          <a:latin typeface="Arial" charset="0"/>
          <a:ea typeface="ＭＳ Ｐゴシック" charset="-128"/>
        </a:defRPr>
      </a:lvl3pPr>
      <a:lvl4pPr marL="1727200" indent="-215900" algn="l" defTabSz="457200" rtl="0" eaLnBrk="0" fontAlgn="base" hangingPunct="0">
        <a:spcBef>
          <a:spcPct val="0"/>
        </a:spcBef>
        <a:spcAft>
          <a:spcPts val="575"/>
        </a:spcAft>
        <a:buClr>
          <a:srgbClr val="000000"/>
        </a:buClr>
        <a:buSzPct val="75000"/>
        <a:buFont typeface="Symbol" pitchFamily="18" charset="2"/>
        <a:buChar char=""/>
        <a:defRPr sz="2000">
          <a:solidFill>
            <a:srgbClr val="000000"/>
          </a:solidFill>
          <a:latin typeface="Arial" charset="0"/>
          <a:ea typeface="ＭＳ Ｐゴシック" charset="-128"/>
        </a:defRPr>
      </a:lvl4pPr>
      <a:lvl5pPr marL="2159000" indent="-215900" algn="l" defTabSz="457200" rtl="0" eaLnBrk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Arial" charset="0"/>
          <a:ea typeface="ＭＳ Ｐゴシック" charset="-128"/>
        </a:defRPr>
      </a:lvl5pPr>
      <a:lvl6pPr marL="26162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6pPr>
      <a:lvl7pPr marL="30734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7pPr>
      <a:lvl8pPr marL="35306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8pPr>
      <a:lvl9pPr marL="39878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microsoft.com/office/2011/relationships/inkAction" Target="../ink/inkAction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11/relationships/inkAction" Target="../ink/inkAction1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microsoft.com/office/2011/relationships/inkAction" Target="../ink/inkAction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microsoft.com/office/2011/relationships/inkAction" Target="../ink/inkAction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microsoft.com/office/2011/relationships/inkAction" Target="../ink/inkAction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6AD3DE2-BC5C-4E6B-AED0-00F882A9EDD7}" type="slidenum">
              <a:rPr lang="en-GB" smtClean="0">
                <a:latin typeface="Arial" charset="0"/>
                <a:ea typeface="ＭＳ Ｐゴシック" pitchFamily="34" charset="-128"/>
              </a:rPr>
              <a:pPr/>
              <a:t>1</a:t>
            </a:fld>
            <a:endParaRPr lang="en-GB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392113" y="1112838"/>
            <a:ext cx="9144000" cy="1828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3200" dirty="0"/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200" dirty="0"/>
              <a:t>Authentication by Passwords:</a:t>
            </a: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200" dirty="0"/>
              <a:t>Introduction and Storage Techniques</a:t>
            </a: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3200" dirty="0"/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400" dirty="0">
                <a:solidFill>
                  <a:schemeClr val="tx2"/>
                </a:solidFill>
              </a:rPr>
              <a:t>Prof. Ravi Sandhu</a:t>
            </a: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400" dirty="0">
                <a:solidFill>
                  <a:schemeClr val="tx2"/>
                </a:solidFill>
              </a:rPr>
              <a:t>Executive Director and Endowed Chair</a:t>
            </a: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2400" dirty="0">
              <a:solidFill>
                <a:schemeClr val="tx2"/>
              </a:solidFill>
            </a:endParaRP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000" dirty="0">
                <a:solidFill>
                  <a:schemeClr val="tx2"/>
                </a:solidFill>
              </a:rPr>
              <a:t>Lecture 12-1</a:t>
            </a:r>
            <a:endParaRPr lang="en-US" sz="2000" b="1" dirty="0">
              <a:solidFill>
                <a:schemeClr val="tx2"/>
              </a:solidFill>
            </a:endParaRP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2000" dirty="0">
              <a:solidFill>
                <a:schemeClr val="tx2"/>
              </a:solidFill>
            </a:endParaRP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1600" dirty="0">
                <a:solidFill>
                  <a:schemeClr val="tx2"/>
                </a:solidFill>
              </a:rPr>
              <a:t>ravi.utsa@gmail.com</a:t>
            </a: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1600" dirty="0">
                <a:solidFill>
                  <a:schemeClr val="tx2"/>
                </a:solidFill>
              </a:rPr>
              <a:t>www.profsandhu.com</a:t>
            </a: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1600" dirty="0">
              <a:solidFill>
                <a:schemeClr val="tx2"/>
              </a:solidFill>
            </a:endParaRP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2000" dirty="0">
              <a:solidFill>
                <a:schemeClr val="tx2"/>
              </a:solidFill>
            </a:endParaRP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400" dirty="0">
                <a:solidFill>
                  <a:schemeClr val="tx2"/>
                </a:solidFill>
              </a:rPr>
              <a:t> </a:t>
            </a:r>
            <a:endParaRPr lang="en-GB" sz="2400" dirty="0">
              <a:solidFill>
                <a:schemeClr val="tx2"/>
              </a:solidFill>
            </a:endParaRPr>
          </a:p>
        </p:txBody>
      </p:sp>
      <p:sp>
        <p:nvSpPr>
          <p:cNvPr id="18436" name="Text Box 2"/>
          <p:cNvSpPr txBox="1">
            <a:spLocks noChangeArrowheads="1"/>
          </p:cNvSpPr>
          <p:nvPr/>
        </p:nvSpPr>
        <p:spPr bwMode="auto">
          <a:xfrm>
            <a:off x="5029200" y="6172200"/>
            <a:ext cx="1588" cy="34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/>
          </a:p>
        </p:txBody>
      </p:sp>
      <p:sp>
        <p:nvSpPr>
          <p:cNvPr id="18437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noFill/>
            <a:round/>
            <a:headEnd/>
            <a:tailEnd/>
          </a:ln>
        </p:spPr>
        <p:txBody>
          <a:bodyPr lIns="0" tIns="0" rIns="0" bIns="0"/>
          <a:lstStyle/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</a:tabLst>
            </a:pPr>
            <a:r>
              <a:rPr lang="en-US" sz="1400">
                <a:solidFill>
                  <a:srgbClr val="000000"/>
                </a:solidFill>
              </a:rPr>
              <a:t>© Ravi  Sandhu</a:t>
            </a:r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18438" name="TextBox 41"/>
          <p:cNvSpPr txBox="1">
            <a:spLocks noChangeArrowheads="1"/>
          </p:cNvSpPr>
          <p:nvPr/>
        </p:nvSpPr>
        <p:spPr bwMode="auto">
          <a:xfrm>
            <a:off x="26019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1600" i="1"/>
              <a:t>World-Leading Research with Real-World Impact!</a:t>
            </a:r>
          </a:p>
        </p:txBody>
      </p:sp>
      <p:sp>
        <p:nvSpPr>
          <p:cNvPr id="18439" name="Title 1"/>
          <p:cNvSpPr>
            <a:spLocks/>
          </p:cNvSpPr>
          <p:nvPr/>
        </p:nvSpPr>
        <p:spPr bwMode="auto">
          <a:xfrm>
            <a:off x="2601913" y="1588"/>
            <a:ext cx="5197475" cy="684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2800" dirty="0">
                <a:solidFill>
                  <a:srgbClr val="131F49"/>
                </a:solidFill>
              </a:rPr>
              <a:t>CS 6393</a:t>
            </a:r>
            <a:endParaRPr lang="en-US" sz="2400" dirty="0">
              <a:solidFill>
                <a:srgbClr val="131F49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31E04B4-B70B-44AE-8579-3542410007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28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10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2800" dirty="0"/>
              <a:t>Password Storage and Verification</a:t>
            </a:r>
            <a:endParaRPr lang="en-US" sz="2800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271712" y="2219325"/>
            <a:ext cx="1028700" cy="504825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Random</a:t>
            </a:r>
          </a:p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Salt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1076325" y="2219325"/>
            <a:ext cx="1028700" cy="504825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User</a:t>
            </a:r>
          </a:p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r>
              <a:rPr lang="en-US" sz="1400" dirty="0"/>
              <a:t>ID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3419476" y="2219325"/>
            <a:ext cx="1076324" cy="504825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Plaintext</a:t>
            </a:r>
          </a:p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Password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1076324" y="3305175"/>
            <a:ext cx="3419475" cy="504825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lang="en-US" sz="1400" dirty="0"/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105025" y="3305175"/>
            <a:ext cx="0" cy="504825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Rectangle 23"/>
          <p:cNvSpPr/>
          <p:nvPr/>
        </p:nvSpPr>
        <p:spPr bwMode="auto">
          <a:xfrm>
            <a:off x="3371850" y="3305175"/>
            <a:ext cx="1114425" cy="5048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Hashing</a:t>
            </a:r>
          </a:p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Process</a:t>
            </a: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3305175" y="3314700"/>
            <a:ext cx="0" cy="504825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Rectangle 26"/>
          <p:cNvSpPr/>
          <p:nvPr/>
        </p:nvSpPr>
        <p:spPr bwMode="auto">
          <a:xfrm>
            <a:off x="1076324" y="4324350"/>
            <a:ext cx="3419475" cy="504825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lang="en-US" sz="1400" dirty="0"/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2105025" y="4305300"/>
            <a:ext cx="0" cy="504825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3305175" y="4314825"/>
            <a:ext cx="0" cy="504825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Rectangle 29"/>
          <p:cNvSpPr/>
          <p:nvPr/>
        </p:nvSpPr>
        <p:spPr bwMode="auto">
          <a:xfrm>
            <a:off x="1133475" y="4314826"/>
            <a:ext cx="914400" cy="5143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User</a:t>
            </a:r>
          </a:p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ID</a:t>
            </a:r>
            <a:endParaRPr kumimoji="0" lang="en-US" sz="1400" b="0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2095499" y="4305300"/>
            <a:ext cx="1387476" cy="5048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Stored</a:t>
            </a:r>
          </a:p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Salt</a:t>
            </a:r>
          </a:p>
        </p:txBody>
      </p:sp>
      <p:sp>
        <p:nvSpPr>
          <p:cNvPr id="36" name="Rectangle 35"/>
          <p:cNvSpPr/>
          <p:nvPr/>
        </p:nvSpPr>
        <p:spPr bwMode="auto">
          <a:xfrm>
            <a:off x="3371851" y="4324350"/>
            <a:ext cx="1066800" cy="514350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Stored</a:t>
            </a:r>
          </a:p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Hash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2095500" y="1123950"/>
            <a:ext cx="1381125" cy="5619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r>
              <a:rPr lang="en-US" dirty="0"/>
              <a:t>Password</a:t>
            </a:r>
            <a:r>
              <a:rPr kumimoji="0" lang="en-US" b="0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 Storage</a:t>
            </a:r>
          </a:p>
        </p:txBody>
      </p:sp>
      <p:cxnSp>
        <p:nvCxnSpPr>
          <p:cNvPr id="40" name="Straight Arrow Connector 39"/>
          <p:cNvCxnSpPr>
            <a:stCxn id="16" idx="2"/>
          </p:cNvCxnSpPr>
          <p:nvPr/>
        </p:nvCxnSpPr>
        <p:spPr bwMode="auto">
          <a:xfrm flipH="1">
            <a:off x="1571625" y="2724150"/>
            <a:ext cx="19050" cy="160020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flipH="1">
            <a:off x="2705100" y="2724150"/>
            <a:ext cx="19050" cy="160020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 flipH="1">
            <a:off x="3863975" y="3810000"/>
            <a:ext cx="19504" cy="542925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>
            <a:off x="4140200" y="2724150"/>
            <a:ext cx="0" cy="57150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Straight Arrow Connector 45"/>
          <p:cNvCxnSpPr>
            <a:endCxn id="24" idx="0"/>
          </p:cNvCxnSpPr>
          <p:nvPr/>
        </p:nvCxnSpPr>
        <p:spPr bwMode="auto">
          <a:xfrm>
            <a:off x="2982913" y="2724150"/>
            <a:ext cx="946150" cy="581025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1" name="Rectangle 60"/>
          <p:cNvSpPr/>
          <p:nvPr/>
        </p:nvSpPr>
        <p:spPr bwMode="auto">
          <a:xfrm>
            <a:off x="5581650" y="2219325"/>
            <a:ext cx="1028700" cy="504825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User</a:t>
            </a:r>
          </a:p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r>
              <a:rPr lang="en-US" sz="1400" dirty="0"/>
              <a:t>ID</a:t>
            </a:r>
          </a:p>
        </p:txBody>
      </p:sp>
      <p:sp>
        <p:nvSpPr>
          <p:cNvPr id="62" name="Rectangle 61"/>
          <p:cNvSpPr/>
          <p:nvPr/>
        </p:nvSpPr>
        <p:spPr bwMode="auto">
          <a:xfrm>
            <a:off x="7924801" y="2219325"/>
            <a:ext cx="1076324" cy="504825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Plaintext</a:t>
            </a:r>
          </a:p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Password</a:t>
            </a:r>
          </a:p>
        </p:txBody>
      </p:sp>
      <p:sp>
        <p:nvSpPr>
          <p:cNvPr id="63" name="Rectangle 62"/>
          <p:cNvSpPr/>
          <p:nvPr/>
        </p:nvSpPr>
        <p:spPr bwMode="auto">
          <a:xfrm>
            <a:off x="5581649" y="3305175"/>
            <a:ext cx="3419475" cy="504825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lang="en-US" sz="1400" dirty="0"/>
          </a:p>
        </p:txBody>
      </p:sp>
      <p:cxnSp>
        <p:nvCxnSpPr>
          <p:cNvPr id="64" name="Straight Connector 63"/>
          <p:cNvCxnSpPr/>
          <p:nvPr/>
        </p:nvCxnSpPr>
        <p:spPr bwMode="auto">
          <a:xfrm>
            <a:off x="6610350" y="3305175"/>
            <a:ext cx="0" cy="504825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5" name="Rectangle 64"/>
          <p:cNvSpPr/>
          <p:nvPr/>
        </p:nvSpPr>
        <p:spPr bwMode="auto">
          <a:xfrm>
            <a:off x="7877175" y="3305175"/>
            <a:ext cx="1114425" cy="5048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Hashing</a:t>
            </a:r>
          </a:p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Process</a:t>
            </a:r>
          </a:p>
        </p:txBody>
      </p:sp>
      <p:cxnSp>
        <p:nvCxnSpPr>
          <p:cNvPr id="66" name="Straight Connector 65"/>
          <p:cNvCxnSpPr/>
          <p:nvPr/>
        </p:nvCxnSpPr>
        <p:spPr bwMode="auto">
          <a:xfrm>
            <a:off x="7810500" y="3314700"/>
            <a:ext cx="0" cy="504825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Rectangle 66"/>
          <p:cNvSpPr/>
          <p:nvPr/>
        </p:nvSpPr>
        <p:spPr bwMode="auto">
          <a:xfrm>
            <a:off x="5581649" y="5810250"/>
            <a:ext cx="3419475" cy="504825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lang="en-US" sz="1400" dirty="0"/>
          </a:p>
        </p:txBody>
      </p:sp>
      <p:cxnSp>
        <p:nvCxnSpPr>
          <p:cNvPr id="68" name="Straight Connector 67"/>
          <p:cNvCxnSpPr/>
          <p:nvPr/>
        </p:nvCxnSpPr>
        <p:spPr bwMode="auto">
          <a:xfrm>
            <a:off x="6610350" y="5791200"/>
            <a:ext cx="0" cy="504825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/>
          <p:nvPr/>
        </p:nvCxnSpPr>
        <p:spPr bwMode="auto">
          <a:xfrm>
            <a:off x="7810500" y="5800725"/>
            <a:ext cx="0" cy="504825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0" name="Rectangle 69"/>
          <p:cNvSpPr/>
          <p:nvPr/>
        </p:nvSpPr>
        <p:spPr bwMode="auto">
          <a:xfrm>
            <a:off x="5638800" y="5800726"/>
            <a:ext cx="914400" cy="5143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User</a:t>
            </a:r>
          </a:p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ID</a:t>
            </a:r>
            <a:endParaRPr kumimoji="0" lang="en-US" sz="1400" b="0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71" name="Rectangle 70"/>
          <p:cNvSpPr/>
          <p:nvPr/>
        </p:nvSpPr>
        <p:spPr bwMode="auto">
          <a:xfrm>
            <a:off x="6600824" y="5791200"/>
            <a:ext cx="1387476" cy="5048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Stored</a:t>
            </a:r>
          </a:p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Salt</a:t>
            </a:r>
          </a:p>
        </p:txBody>
      </p:sp>
      <p:sp>
        <p:nvSpPr>
          <p:cNvPr id="72" name="Rectangle 71"/>
          <p:cNvSpPr/>
          <p:nvPr/>
        </p:nvSpPr>
        <p:spPr bwMode="auto">
          <a:xfrm>
            <a:off x="7877176" y="5810250"/>
            <a:ext cx="1066800" cy="514350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Stored</a:t>
            </a:r>
          </a:p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Hash</a:t>
            </a:r>
          </a:p>
        </p:txBody>
      </p:sp>
      <p:sp>
        <p:nvSpPr>
          <p:cNvPr id="54" name="Rectangle 53"/>
          <p:cNvSpPr/>
          <p:nvPr/>
        </p:nvSpPr>
        <p:spPr bwMode="auto">
          <a:xfrm>
            <a:off x="6600825" y="1123950"/>
            <a:ext cx="1381125" cy="5619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r>
              <a:rPr lang="en-US" dirty="0"/>
              <a:t>Password</a:t>
            </a:r>
            <a:r>
              <a:rPr kumimoji="0" lang="en-US" b="0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 Verification</a:t>
            </a:r>
          </a:p>
        </p:txBody>
      </p:sp>
      <p:cxnSp>
        <p:nvCxnSpPr>
          <p:cNvPr id="55" name="Straight Arrow Connector 54"/>
          <p:cNvCxnSpPr>
            <a:stCxn id="61" idx="2"/>
            <a:endCxn id="70" idx="0"/>
          </p:cNvCxnSpPr>
          <p:nvPr/>
        </p:nvCxnSpPr>
        <p:spPr bwMode="auto">
          <a:xfrm>
            <a:off x="6096000" y="2724150"/>
            <a:ext cx="0" cy="3076576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6" name="Straight Arrow Connector 55"/>
          <p:cNvCxnSpPr/>
          <p:nvPr/>
        </p:nvCxnSpPr>
        <p:spPr bwMode="auto">
          <a:xfrm flipH="1">
            <a:off x="6877050" y="2724150"/>
            <a:ext cx="611190" cy="308610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/>
          </a:ln>
          <a:effectLst/>
        </p:spPr>
      </p:cxnSp>
      <p:cxnSp>
        <p:nvCxnSpPr>
          <p:cNvPr id="58" name="Straight Arrow Connector 57"/>
          <p:cNvCxnSpPr/>
          <p:nvPr/>
        </p:nvCxnSpPr>
        <p:spPr bwMode="auto">
          <a:xfrm>
            <a:off x="8645525" y="2724150"/>
            <a:ext cx="0" cy="57150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9" name="Straight Arrow Connector 58"/>
          <p:cNvCxnSpPr>
            <a:endCxn id="65" idx="0"/>
          </p:cNvCxnSpPr>
          <p:nvPr/>
        </p:nvCxnSpPr>
        <p:spPr bwMode="auto">
          <a:xfrm>
            <a:off x="7488238" y="2724150"/>
            <a:ext cx="946150" cy="581025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6" name="Rectangle 75"/>
          <p:cNvSpPr/>
          <p:nvPr/>
        </p:nvSpPr>
        <p:spPr bwMode="auto">
          <a:xfrm>
            <a:off x="7934326" y="4171950"/>
            <a:ext cx="1076324" cy="504825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Computed</a:t>
            </a:r>
          </a:p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Hash</a:t>
            </a:r>
          </a:p>
        </p:txBody>
      </p:sp>
      <p:sp>
        <p:nvSpPr>
          <p:cNvPr id="81" name="Flowchart: Decision 80"/>
          <p:cNvSpPr/>
          <p:nvPr/>
        </p:nvSpPr>
        <p:spPr bwMode="auto">
          <a:xfrm>
            <a:off x="7978775" y="4981574"/>
            <a:ext cx="914400" cy="438151"/>
          </a:xfrm>
          <a:prstGeom prst="flowChartDecision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=</a:t>
            </a:r>
            <a:r>
              <a:rPr kumimoji="0" lang="en-US" sz="1400" b="0" i="0" u="none" strike="noStrike" cap="none" normalizeH="0" dirty="0">
                <a:ln>
                  <a:noFill/>
                </a:ln>
                <a:effectLst/>
                <a:latin typeface="Arial" charset="0"/>
              </a:rPr>
              <a:t> </a:t>
            </a:r>
            <a:r>
              <a:rPr lang="en-US" sz="1400" dirty="0"/>
              <a:t>?</a:t>
            </a:r>
            <a:endParaRPr kumimoji="0" lang="en-US" sz="1400" b="0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94" name="Straight Arrow Connector 93"/>
          <p:cNvCxnSpPr>
            <a:stCxn id="65" idx="2"/>
          </p:cNvCxnSpPr>
          <p:nvPr/>
        </p:nvCxnSpPr>
        <p:spPr bwMode="auto">
          <a:xfrm>
            <a:off x="8434388" y="3810000"/>
            <a:ext cx="0" cy="36195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5" name="Straight Arrow Connector 94"/>
          <p:cNvCxnSpPr/>
          <p:nvPr/>
        </p:nvCxnSpPr>
        <p:spPr bwMode="auto">
          <a:xfrm>
            <a:off x="8443913" y="4667250"/>
            <a:ext cx="0" cy="36195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6" name="Straight Arrow Connector 95"/>
          <p:cNvCxnSpPr/>
          <p:nvPr/>
        </p:nvCxnSpPr>
        <p:spPr bwMode="auto">
          <a:xfrm>
            <a:off x="8453438" y="5438775"/>
            <a:ext cx="0" cy="36195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1346093" y="5429250"/>
            <a:ext cx="3078728" cy="923330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Loss of stored hashes =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Attack by different dictionary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for each salt value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B0D077F-B34B-4457-B2EF-4C8864EEE59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63520" y="1952280"/>
              <a:ext cx="9120240" cy="45910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B0D077F-B34B-4457-B2EF-4C8864EEE59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7680" y="1888920"/>
                <a:ext cx="9151560" cy="47178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FB668CE-865F-4099-8341-94C05F4A10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704"/>
    </mc:Choice>
    <mc:Fallback xmlns="">
      <p:transition spd="slow" advTm="327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2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2800" dirty="0"/>
              <a:t>Authentication Techniques</a:t>
            </a:r>
            <a:endParaRPr lang="en-US" sz="2800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74246" y="1285875"/>
            <a:ext cx="3108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Authentication</a:t>
            </a:r>
          </a:p>
        </p:txBody>
      </p:sp>
      <p:cxnSp>
        <p:nvCxnSpPr>
          <p:cNvPr id="17" name="Straight Connector 16"/>
          <p:cNvCxnSpPr>
            <a:stCxn id="13" idx="2"/>
          </p:cNvCxnSpPr>
          <p:nvPr/>
        </p:nvCxnSpPr>
        <p:spPr bwMode="auto">
          <a:xfrm>
            <a:off x="5028518" y="1932206"/>
            <a:ext cx="682" cy="582394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2200275" y="2514600"/>
            <a:ext cx="565785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5027834" y="2514600"/>
            <a:ext cx="683" cy="582394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2199592" y="2514600"/>
            <a:ext cx="683" cy="582394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7857442" y="2514600"/>
            <a:ext cx="683" cy="582394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3781839" y="3143250"/>
            <a:ext cx="253146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Something </a:t>
            </a:r>
          </a:p>
          <a:p>
            <a:pPr algn="ctr"/>
            <a:r>
              <a:rPr lang="en-US" sz="2400" dirty="0"/>
              <a:t>you have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err="1"/>
              <a:t>smartphone</a:t>
            </a:r>
            <a:endParaRPr lang="en-US" sz="2400" dirty="0"/>
          </a:p>
          <a:p>
            <a:pPr algn="ctr"/>
            <a:r>
              <a:rPr lang="en-US" sz="2400" dirty="0"/>
              <a:t>registered device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83903" y="3143250"/>
            <a:ext cx="263245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Something </a:t>
            </a:r>
          </a:p>
          <a:p>
            <a:pPr algn="ctr"/>
            <a:r>
              <a:rPr lang="en-US" sz="2400" dirty="0"/>
              <a:t>you know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password</a:t>
            </a:r>
          </a:p>
          <a:p>
            <a:pPr algn="ctr"/>
            <a:r>
              <a:rPr lang="en-US" sz="2400" dirty="0"/>
              <a:t>“secret” questions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437827" y="3143250"/>
            <a:ext cx="283924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Something </a:t>
            </a:r>
          </a:p>
          <a:p>
            <a:pPr algn="ctr"/>
            <a:r>
              <a:rPr lang="en-US" sz="2400" dirty="0"/>
              <a:t>you are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fingerprint</a:t>
            </a:r>
          </a:p>
          <a:p>
            <a:pPr algn="ctr"/>
            <a:r>
              <a:rPr lang="en-US" sz="2400" dirty="0"/>
              <a:t>iris</a:t>
            </a:r>
          </a:p>
          <a:p>
            <a:pPr algn="ctr"/>
            <a:r>
              <a:rPr lang="en-US" sz="2400" dirty="0"/>
              <a:t>keyboard dynamics</a:t>
            </a:r>
          </a:p>
          <a:p>
            <a:pPr algn="ctr"/>
            <a:r>
              <a:rPr lang="en-US" sz="2400" dirty="0"/>
              <a:t>signature dynamics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B704A19-763A-4E02-AB57-B83C097E5E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412"/>
    </mc:Choice>
    <mc:Fallback xmlns="">
      <p:transition spd="slow" advTm="249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3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2800" dirty="0"/>
              <a:t>Authentication Techniques</a:t>
            </a:r>
            <a:endParaRPr lang="en-US" sz="2800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74246" y="1285875"/>
            <a:ext cx="3108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Authentication</a:t>
            </a:r>
          </a:p>
        </p:txBody>
      </p:sp>
      <p:cxnSp>
        <p:nvCxnSpPr>
          <p:cNvPr id="17" name="Straight Connector 16"/>
          <p:cNvCxnSpPr>
            <a:stCxn id="13" idx="2"/>
          </p:cNvCxnSpPr>
          <p:nvPr/>
        </p:nvCxnSpPr>
        <p:spPr bwMode="auto">
          <a:xfrm>
            <a:off x="5028518" y="1932206"/>
            <a:ext cx="682" cy="582394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2200275" y="2514600"/>
            <a:ext cx="565785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5027834" y="2514600"/>
            <a:ext cx="683" cy="582394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2199592" y="2514600"/>
            <a:ext cx="683" cy="582394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7857442" y="2514600"/>
            <a:ext cx="683" cy="582394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3781839" y="3143250"/>
            <a:ext cx="253146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Something </a:t>
            </a:r>
          </a:p>
          <a:p>
            <a:pPr algn="ctr"/>
            <a:r>
              <a:rPr lang="en-US" sz="2400" dirty="0"/>
              <a:t>you have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err="1"/>
              <a:t>smartphone</a:t>
            </a:r>
            <a:endParaRPr lang="en-US" sz="2400" dirty="0"/>
          </a:p>
          <a:p>
            <a:pPr algn="ctr"/>
            <a:r>
              <a:rPr lang="en-US" sz="2400" dirty="0"/>
              <a:t>registered device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83903" y="3143250"/>
            <a:ext cx="263245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Something </a:t>
            </a:r>
          </a:p>
          <a:p>
            <a:pPr algn="ctr"/>
            <a:r>
              <a:rPr lang="en-US" sz="2400" dirty="0"/>
              <a:t>you know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password</a:t>
            </a:r>
          </a:p>
          <a:p>
            <a:pPr algn="ctr"/>
            <a:r>
              <a:rPr lang="en-US" sz="2400" dirty="0"/>
              <a:t>“secret” questions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437827" y="3143250"/>
            <a:ext cx="283924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Something </a:t>
            </a:r>
          </a:p>
          <a:p>
            <a:pPr algn="ctr"/>
            <a:r>
              <a:rPr lang="en-US" sz="2400" dirty="0"/>
              <a:t>you are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fingerprint</a:t>
            </a:r>
          </a:p>
          <a:p>
            <a:pPr algn="ctr"/>
            <a:r>
              <a:rPr lang="en-US" sz="2400" dirty="0"/>
              <a:t>iris</a:t>
            </a:r>
          </a:p>
          <a:p>
            <a:pPr algn="ctr"/>
            <a:r>
              <a:rPr lang="en-US" sz="2400" dirty="0"/>
              <a:t>keyboard dynamics</a:t>
            </a:r>
          </a:p>
          <a:p>
            <a:pPr algn="ctr"/>
            <a:r>
              <a:rPr lang="en-US" sz="2400" dirty="0"/>
              <a:t>signature dynamics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47961" y="5948362"/>
            <a:ext cx="1624014" cy="707886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single factor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29311" y="5948362"/>
            <a:ext cx="1624014" cy="707886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multi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factor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4121944" y="6302305"/>
            <a:ext cx="1807367" cy="1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14B3F69-671D-4DDC-83D3-746B120BDB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53"/>
    </mc:Choice>
    <mc:Fallback xmlns="">
      <p:transition spd="slow" advTm="28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6AD3DE2-BC5C-4E6B-AED0-00F882A9EDD7}" type="slidenum">
              <a:rPr lang="en-GB" smtClean="0">
                <a:latin typeface="Arial" charset="0"/>
                <a:ea typeface="ＭＳ Ｐゴシック" pitchFamily="34" charset="-128"/>
              </a:rPr>
              <a:pPr/>
              <a:t>4</a:t>
            </a:fld>
            <a:endParaRPr lang="en-GB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8437" name="Date Placeholder 3"/>
          <p:cNvSpPr txBox="1">
            <a:spLocks noGrp="1"/>
          </p:cNvSpPr>
          <p:nvPr/>
        </p:nvSpPr>
        <p:spPr bwMode="auto">
          <a:xfrm>
            <a:off x="392115" y="6957461"/>
            <a:ext cx="2346325" cy="389335"/>
          </a:xfrm>
          <a:prstGeom prst="rect">
            <a:avLst/>
          </a:prstGeom>
          <a:noFill/>
          <a:ln w="54720">
            <a:noFill/>
            <a:round/>
            <a:headEnd/>
            <a:tailEnd/>
          </a:ln>
        </p:spPr>
        <p:txBody>
          <a:bodyPr lIns="0" tIns="0" rIns="0" bIns="0"/>
          <a:lstStyle/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46168" algn="l"/>
                <a:tab pos="1292335" algn="l"/>
                <a:tab pos="1938502" algn="l"/>
              </a:tabLst>
            </a:pPr>
            <a:r>
              <a:rPr lang="en-US" sz="1200" dirty="0">
                <a:solidFill>
                  <a:srgbClr val="000000"/>
                </a:solidFill>
              </a:rPr>
              <a:t>© Ravi Sandhu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18438" name="TextBox 41"/>
          <p:cNvSpPr txBox="1">
            <a:spLocks noChangeArrowheads="1"/>
          </p:cNvSpPr>
          <p:nvPr/>
        </p:nvSpPr>
        <p:spPr bwMode="auto">
          <a:xfrm>
            <a:off x="3058725" y="6957462"/>
            <a:ext cx="4184638" cy="3029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81621" tIns="40810" rIns="81621" bIns="40810">
            <a:spAutoFit/>
          </a:bodyPr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1400" i="1" dirty="0"/>
              <a:t>World-Leading Research with Real-World Impact!</a:t>
            </a:r>
          </a:p>
        </p:txBody>
      </p:sp>
      <p:sp>
        <p:nvSpPr>
          <p:cNvPr id="18439" name="Title 1"/>
          <p:cNvSpPr>
            <a:spLocks/>
          </p:cNvSpPr>
          <p:nvPr/>
        </p:nvSpPr>
        <p:spPr bwMode="auto">
          <a:xfrm>
            <a:off x="2601915" y="50193"/>
            <a:ext cx="5197475" cy="5131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2500" dirty="0">
                <a:solidFill>
                  <a:srgbClr val="131F49"/>
                </a:solidFill>
              </a:rPr>
              <a:t>Phishing</a:t>
            </a:r>
          </a:p>
        </p:txBody>
      </p:sp>
      <p:pic>
        <p:nvPicPr>
          <p:cNvPr id="16" name="Picture 15" descr="C93-Microsoft-phishing-campain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1837" y="1208087"/>
            <a:ext cx="6027738" cy="452080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95311" y="6076950"/>
            <a:ext cx="5686172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Personalized image to authenticate </a:t>
            </a:r>
            <a:r>
              <a:rPr lang="en-US" dirty="0" err="1">
                <a:solidFill>
                  <a:srgbClr val="FF0000"/>
                </a:solidFill>
              </a:rPr>
              <a:t>webserver</a:t>
            </a:r>
            <a:r>
              <a:rPr lang="en-US" dirty="0">
                <a:solidFill>
                  <a:srgbClr val="FF0000"/>
                </a:solidFill>
              </a:rPr>
              <a:t> to user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49AC3E2-6EFF-4A95-B0D6-EA96F642AB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83520"/>
      </p:ext>
    </p:extLst>
  </p:cSld>
  <p:clrMapOvr>
    <a:masterClrMapping/>
  </p:clrMapOvr>
  <p:transition spd="med" advTm="694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6AD3DE2-BC5C-4E6B-AED0-00F882A9EDD7}" type="slidenum">
              <a:rPr lang="en-GB" smtClean="0">
                <a:latin typeface="Arial" charset="0"/>
                <a:ea typeface="ＭＳ Ｐゴシック" pitchFamily="34" charset="-128"/>
              </a:rPr>
              <a:pPr/>
              <a:t>5</a:t>
            </a:fld>
            <a:endParaRPr lang="en-GB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8437" name="Date Placeholder 3"/>
          <p:cNvSpPr txBox="1">
            <a:spLocks noGrp="1"/>
          </p:cNvSpPr>
          <p:nvPr/>
        </p:nvSpPr>
        <p:spPr bwMode="auto">
          <a:xfrm>
            <a:off x="392115" y="6957461"/>
            <a:ext cx="2346325" cy="389335"/>
          </a:xfrm>
          <a:prstGeom prst="rect">
            <a:avLst/>
          </a:prstGeom>
          <a:noFill/>
          <a:ln w="54720">
            <a:noFill/>
            <a:round/>
            <a:headEnd/>
            <a:tailEnd/>
          </a:ln>
        </p:spPr>
        <p:txBody>
          <a:bodyPr lIns="0" tIns="0" rIns="0" bIns="0"/>
          <a:lstStyle/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46168" algn="l"/>
                <a:tab pos="1292335" algn="l"/>
                <a:tab pos="1938502" algn="l"/>
              </a:tabLst>
            </a:pPr>
            <a:r>
              <a:rPr lang="en-US" sz="1200" dirty="0">
                <a:solidFill>
                  <a:srgbClr val="000000"/>
                </a:solidFill>
              </a:rPr>
              <a:t>© Ravi Sandhu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18438" name="TextBox 41"/>
          <p:cNvSpPr txBox="1">
            <a:spLocks noChangeArrowheads="1"/>
          </p:cNvSpPr>
          <p:nvPr/>
        </p:nvSpPr>
        <p:spPr bwMode="auto">
          <a:xfrm>
            <a:off x="3058725" y="6957462"/>
            <a:ext cx="4184638" cy="3029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81621" tIns="40810" rIns="81621" bIns="40810">
            <a:spAutoFit/>
          </a:bodyPr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1400" i="1" dirty="0"/>
              <a:t>World-Leading Research with Real-World Impact!</a:t>
            </a:r>
          </a:p>
        </p:txBody>
      </p:sp>
      <p:sp>
        <p:nvSpPr>
          <p:cNvPr id="18439" name="Title 1"/>
          <p:cNvSpPr>
            <a:spLocks/>
          </p:cNvSpPr>
          <p:nvPr/>
        </p:nvSpPr>
        <p:spPr bwMode="auto">
          <a:xfrm>
            <a:off x="2601915" y="50193"/>
            <a:ext cx="5197475" cy="5131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2500" dirty="0">
                <a:solidFill>
                  <a:srgbClr val="131F49"/>
                </a:solidFill>
              </a:rPr>
              <a:t>Phishing Man in the Middle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00186" y="5638800"/>
            <a:ext cx="3865161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Personalized image passed through</a:t>
            </a:r>
          </a:p>
        </p:txBody>
      </p:sp>
      <p:pic>
        <p:nvPicPr>
          <p:cNvPr id="8" name="Picture 7" descr="Man-in-the-middle-phishing-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66663" y="1495425"/>
            <a:ext cx="4544409" cy="32178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91F74FA-4C46-433F-BEC6-DA1841DFF84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004920" y="1794240"/>
              <a:ext cx="3901320" cy="24976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91F74FA-4C46-433F-BEC6-DA1841DFF8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89080" y="1730880"/>
                <a:ext cx="3932640" cy="2624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8A2583A-0322-4C30-829F-959EC3E524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83520"/>
      </p:ext>
    </p:extLst>
  </p:cSld>
  <p:clrMapOvr>
    <a:masterClrMapping/>
  </p:clrMapOvr>
  <p:transition spd="med" advTm="454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6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2800" dirty="0"/>
              <a:t>Password Attacks</a:t>
            </a:r>
            <a:endParaRPr lang="en-US" sz="2800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18618" y="1285875"/>
            <a:ext cx="3019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Password Attacks</a:t>
            </a:r>
          </a:p>
        </p:txBody>
      </p:sp>
      <p:cxnSp>
        <p:nvCxnSpPr>
          <p:cNvPr id="17" name="Straight Connector 16"/>
          <p:cNvCxnSpPr>
            <a:stCxn id="13" idx="2"/>
          </p:cNvCxnSpPr>
          <p:nvPr/>
        </p:nvCxnSpPr>
        <p:spPr bwMode="auto">
          <a:xfrm>
            <a:off x="5028519" y="1809095"/>
            <a:ext cx="681" cy="705505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2200275" y="2514600"/>
            <a:ext cx="565785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2199592" y="2514600"/>
            <a:ext cx="683" cy="582394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7857442" y="2514600"/>
            <a:ext cx="683" cy="582394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1465788" y="3143250"/>
            <a:ext cx="14686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Online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Lock out</a:t>
            </a:r>
          </a:p>
          <a:p>
            <a:pPr algn="ctr"/>
            <a:r>
              <a:rPr lang="en-US" sz="2400" dirty="0"/>
              <a:t>Throttling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031532" y="3143250"/>
            <a:ext cx="36518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Offline (Dictionary Attack)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Complex passwords</a:t>
            </a:r>
          </a:p>
          <a:p>
            <a:pPr algn="ctr"/>
            <a:r>
              <a:rPr lang="en-US" sz="2400" dirty="0"/>
              <a:t>Salting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E05D1B1-CE87-4776-83AC-E72E227A7B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408"/>
    </mc:Choice>
    <mc:Fallback xmlns="">
      <p:transition spd="slow" advTm="224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7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2800" dirty="0"/>
              <a:t>Password Storage and Verification</a:t>
            </a:r>
            <a:endParaRPr lang="en-US" sz="2800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076325" y="2219325"/>
            <a:ext cx="1028700" cy="504825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User</a:t>
            </a:r>
          </a:p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r>
              <a:rPr lang="en-US" sz="1400" dirty="0"/>
              <a:t>ID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3419476" y="2219325"/>
            <a:ext cx="1076324" cy="504825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Plaintext</a:t>
            </a:r>
          </a:p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Password</a:t>
            </a:r>
          </a:p>
        </p:txBody>
      </p:sp>
      <p:grpSp>
        <p:nvGrpSpPr>
          <p:cNvPr id="2" name="Group 99"/>
          <p:cNvGrpSpPr/>
          <p:nvPr/>
        </p:nvGrpSpPr>
        <p:grpSpPr>
          <a:xfrm>
            <a:off x="1152524" y="4314825"/>
            <a:ext cx="3419475" cy="523875"/>
            <a:chOff x="1076324" y="4314825"/>
            <a:chExt cx="3419475" cy="523875"/>
          </a:xfrm>
        </p:grpSpPr>
        <p:sp>
          <p:nvSpPr>
            <p:cNvPr id="27" name="Rectangle 26"/>
            <p:cNvSpPr/>
            <p:nvPr/>
          </p:nvSpPr>
          <p:spPr bwMode="auto">
            <a:xfrm>
              <a:off x="1076324" y="4324350"/>
              <a:ext cx="3419475" cy="504825"/>
            </a:xfrm>
            <a:prstGeom prst="rect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</a:pPr>
              <a:endParaRPr lang="en-US" sz="1400" dirty="0"/>
            </a:p>
          </p:txBody>
        </p:sp>
        <p:cxnSp>
          <p:nvCxnSpPr>
            <p:cNvPr id="29" name="Straight Connector 28"/>
            <p:cNvCxnSpPr/>
            <p:nvPr/>
          </p:nvCxnSpPr>
          <p:spPr bwMode="auto">
            <a:xfrm>
              <a:off x="2867025" y="4314825"/>
              <a:ext cx="0" cy="504825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0" name="Rectangle 29"/>
            <p:cNvSpPr/>
            <p:nvPr/>
          </p:nvSpPr>
          <p:spPr bwMode="auto">
            <a:xfrm>
              <a:off x="1133475" y="4314826"/>
              <a:ext cx="914400" cy="51435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hangingPunct="0">
                <a:buClr>
                  <a:srgbClr val="000000"/>
                </a:buClr>
                <a:buSzPct val="45000"/>
              </a:pPr>
              <a:r>
                <a:rPr lang="en-US" sz="1400" dirty="0"/>
                <a:t>User</a:t>
              </a:r>
            </a:p>
            <a:p>
              <a:pPr algn="ctr" hangingPunct="0">
                <a:buClr>
                  <a:srgbClr val="000000"/>
                </a:buClr>
                <a:buSzPct val="45000"/>
              </a:pPr>
              <a:r>
                <a:rPr lang="en-US" sz="1400" dirty="0"/>
                <a:t>ID</a:t>
              </a:r>
              <a:endParaRPr kumimoji="0" lang="en-US" sz="1400" b="0" i="0" u="none" strike="noStrike" cap="none" normalizeH="0" baseline="0" dirty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371851" y="4324350"/>
              <a:ext cx="1066800" cy="514350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hangingPunct="0">
                <a:buClr>
                  <a:srgbClr val="000000"/>
                </a:buClr>
                <a:buSzPct val="45000"/>
              </a:pPr>
              <a:r>
                <a:rPr lang="en-US" sz="1400" dirty="0"/>
                <a:t>Stored</a:t>
              </a:r>
            </a:p>
            <a:p>
              <a:pPr algn="ctr" hangingPunct="0">
                <a:buClr>
                  <a:srgbClr val="000000"/>
                </a:buClr>
                <a:buSzPct val="45000"/>
              </a:pPr>
              <a:r>
                <a:rPr lang="en-US" sz="1400" dirty="0"/>
                <a:t>Password</a:t>
              </a:r>
            </a:p>
          </p:txBody>
        </p:sp>
      </p:grpSp>
      <p:sp>
        <p:nvSpPr>
          <p:cNvPr id="38" name="Rectangle 37"/>
          <p:cNvSpPr/>
          <p:nvPr/>
        </p:nvSpPr>
        <p:spPr bwMode="auto">
          <a:xfrm>
            <a:off x="2095500" y="1123950"/>
            <a:ext cx="1381125" cy="5619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r>
              <a:rPr lang="en-US" dirty="0"/>
              <a:t>Password</a:t>
            </a:r>
            <a:r>
              <a:rPr kumimoji="0" lang="en-US" b="0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 Storage</a:t>
            </a:r>
          </a:p>
        </p:txBody>
      </p:sp>
      <p:cxnSp>
        <p:nvCxnSpPr>
          <p:cNvPr id="40" name="Straight Arrow Connector 39"/>
          <p:cNvCxnSpPr>
            <a:stCxn id="16" idx="2"/>
          </p:cNvCxnSpPr>
          <p:nvPr/>
        </p:nvCxnSpPr>
        <p:spPr bwMode="auto">
          <a:xfrm flipH="1">
            <a:off x="1571625" y="2724150"/>
            <a:ext cx="19050" cy="160020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 flipH="1">
            <a:off x="3863975" y="2724150"/>
            <a:ext cx="19504" cy="1628775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2" name="Rectangle 61"/>
          <p:cNvSpPr/>
          <p:nvPr/>
        </p:nvSpPr>
        <p:spPr bwMode="auto">
          <a:xfrm>
            <a:off x="7924801" y="2219325"/>
            <a:ext cx="1076324" cy="504825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Plaintext</a:t>
            </a:r>
          </a:p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Password</a:t>
            </a:r>
          </a:p>
        </p:txBody>
      </p:sp>
      <p:sp>
        <p:nvSpPr>
          <p:cNvPr id="54" name="Rectangle 53"/>
          <p:cNvSpPr/>
          <p:nvPr/>
        </p:nvSpPr>
        <p:spPr bwMode="auto">
          <a:xfrm>
            <a:off x="6600825" y="1123950"/>
            <a:ext cx="1381125" cy="5619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r>
              <a:rPr lang="en-US" dirty="0"/>
              <a:t>Password</a:t>
            </a:r>
            <a:r>
              <a:rPr kumimoji="0" lang="en-US" b="0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 Verification</a:t>
            </a:r>
          </a:p>
        </p:txBody>
      </p:sp>
      <p:sp>
        <p:nvSpPr>
          <p:cNvPr id="81" name="Flowchart: Decision 80"/>
          <p:cNvSpPr/>
          <p:nvPr/>
        </p:nvSpPr>
        <p:spPr bwMode="auto">
          <a:xfrm>
            <a:off x="7978775" y="3286124"/>
            <a:ext cx="914400" cy="438151"/>
          </a:xfrm>
          <a:prstGeom prst="flowChartDecision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=</a:t>
            </a:r>
            <a:r>
              <a:rPr kumimoji="0" lang="en-US" sz="1400" b="0" i="0" u="none" strike="noStrike" cap="none" normalizeH="0" dirty="0">
                <a:ln>
                  <a:noFill/>
                </a:ln>
                <a:effectLst/>
                <a:latin typeface="Arial" charset="0"/>
              </a:rPr>
              <a:t> </a:t>
            </a:r>
            <a:r>
              <a:rPr lang="en-US" sz="1400" dirty="0"/>
              <a:t>?</a:t>
            </a:r>
            <a:endParaRPr kumimoji="0" lang="en-US" sz="1400" b="0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95" name="Straight Arrow Connector 94"/>
          <p:cNvCxnSpPr>
            <a:stCxn id="62" idx="2"/>
          </p:cNvCxnSpPr>
          <p:nvPr/>
        </p:nvCxnSpPr>
        <p:spPr bwMode="auto">
          <a:xfrm flipH="1">
            <a:off x="8443913" y="2724150"/>
            <a:ext cx="19050" cy="600075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6" name="Straight Arrow Connector 95"/>
          <p:cNvCxnSpPr/>
          <p:nvPr/>
        </p:nvCxnSpPr>
        <p:spPr bwMode="auto">
          <a:xfrm flipH="1">
            <a:off x="8443913" y="3733800"/>
            <a:ext cx="9525" cy="581025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/>
          </a:ln>
          <a:effectLst/>
        </p:spPr>
      </p:cxnSp>
      <p:grpSp>
        <p:nvGrpSpPr>
          <p:cNvPr id="3" name="Group 106"/>
          <p:cNvGrpSpPr/>
          <p:nvPr/>
        </p:nvGrpSpPr>
        <p:grpSpPr>
          <a:xfrm>
            <a:off x="5581650" y="2219325"/>
            <a:ext cx="3495674" cy="2619375"/>
            <a:chOff x="5581650" y="2219325"/>
            <a:chExt cx="3495674" cy="2619375"/>
          </a:xfrm>
        </p:grpSpPr>
        <p:sp>
          <p:nvSpPr>
            <p:cNvPr id="61" name="Rectangle 60"/>
            <p:cNvSpPr/>
            <p:nvPr/>
          </p:nvSpPr>
          <p:spPr bwMode="auto">
            <a:xfrm>
              <a:off x="5581650" y="2219325"/>
              <a:ext cx="1028700" cy="504825"/>
            </a:xfrm>
            <a:prstGeom prst="rect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</a:pPr>
              <a:r>
                <a:rPr kumimoji="0" lang="en-US" sz="1400" b="0" i="0" u="none" strike="noStrike" cap="none" normalizeH="0" baseline="0" dirty="0">
                  <a:ln>
                    <a:noFill/>
                  </a:ln>
                  <a:effectLst/>
                  <a:latin typeface="Arial" charset="0"/>
                </a:rPr>
                <a:t>User</a:t>
              </a:r>
            </a:p>
            <a:p>
              <a:pPr marL="0" marR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</a:pPr>
              <a:r>
                <a:rPr lang="en-US" sz="1400" dirty="0"/>
                <a:t>ID</a:t>
              </a:r>
            </a:p>
          </p:txBody>
        </p:sp>
        <p:cxnSp>
          <p:nvCxnSpPr>
            <p:cNvPr id="55" name="Straight Arrow Connector 54"/>
            <p:cNvCxnSpPr>
              <a:stCxn id="61" idx="2"/>
            </p:cNvCxnSpPr>
            <p:nvPr/>
          </p:nvCxnSpPr>
          <p:spPr bwMode="auto">
            <a:xfrm>
              <a:off x="6096000" y="2724150"/>
              <a:ext cx="0" cy="1628775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4" name="Group 100"/>
            <p:cNvGrpSpPr/>
            <p:nvPr/>
          </p:nvGrpSpPr>
          <p:grpSpPr>
            <a:xfrm>
              <a:off x="5657849" y="4314825"/>
              <a:ext cx="3419475" cy="523875"/>
              <a:chOff x="1076324" y="4314825"/>
              <a:chExt cx="3419475" cy="523875"/>
            </a:xfrm>
          </p:grpSpPr>
          <p:sp>
            <p:nvSpPr>
              <p:cNvPr id="102" name="Rectangle 101"/>
              <p:cNvSpPr/>
              <p:nvPr/>
            </p:nvSpPr>
            <p:spPr bwMode="auto">
              <a:xfrm>
                <a:off x="1076324" y="4324350"/>
                <a:ext cx="3419475" cy="504825"/>
              </a:xfrm>
              <a:prstGeom prst="rect">
                <a:avLst/>
              </a:prstGeom>
              <a:noFill/>
              <a:ln w="2540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4572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endParaRPr lang="en-US" sz="1400" dirty="0"/>
              </a:p>
            </p:txBody>
          </p:sp>
          <p:cxnSp>
            <p:nvCxnSpPr>
              <p:cNvPr id="103" name="Straight Connector 102"/>
              <p:cNvCxnSpPr/>
              <p:nvPr/>
            </p:nvCxnSpPr>
            <p:spPr bwMode="auto">
              <a:xfrm>
                <a:off x="2867025" y="4314825"/>
                <a:ext cx="0" cy="504825"/>
              </a:xfrm>
              <a:prstGeom prst="line">
                <a:avLst/>
              </a:prstGeom>
              <a:solidFill>
                <a:srgbClr val="00B8FF"/>
              </a:solidFill>
              <a:ln w="2540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04" name="Rectangle 103"/>
              <p:cNvSpPr/>
              <p:nvPr/>
            </p:nvSpPr>
            <p:spPr bwMode="auto">
              <a:xfrm>
                <a:off x="1133475" y="4314826"/>
                <a:ext cx="914400" cy="514350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hangingPunct="0">
                  <a:buClr>
                    <a:srgbClr val="000000"/>
                  </a:buClr>
                  <a:buSzPct val="45000"/>
                </a:pPr>
                <a:r>
                  <a:rPr lang="en-US" sz="1400" dirty="0"/>
                  <a:t>User</a:t>
                </a:r>
              </a:p>
              <a:p>
                <a:pPr algn="ctr" hangingPunct="0">
                  <a:buClr>
                    <a:srgbClr val="000000"/>
                  </a:buClr>
                  <a:buSzPct val="45000"/>
                </a:pPr>
                <a:r>
                  <a:rPr lang="en-US" sz="1400" dirty="0"/>
                  <a:t>ID</a:t>
                </a:r>
                <a:endParaRPr kumimoji="0" lang="en-US" sz="1400" b="0" i="0" u="none" strike="noStrike" cap="none" normalizeH="0" baseline="0" dirty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 bwMode="auto">
              <a:xfrm>
                <a:off x="3371851" y="4324350"/>
                <a:ext cx="1066800" cy="5143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hangingPunct="0">
                  <a:buClr>
                    <a:srgbClr val="000000"/>
                  </a:buClr>
                  <a:buSzPct val="45000"/>
                </a:pPr>
                <a:r>
                  <a:rPr lang="en-US" sz="1400" dirty="0"/>
                  <a:t>Stored</a:t>
                </a:r>
              </a:p>
              <a:p>
                <a:pPr algn="ctr" hangingPunct="0">
                  <a:buClr>
                    <a:srgbClr val="000000"/>
                  </a:buClr>
                  <a:buSzPct val="45000"/>
                </a:pPr>
                <a:r>
                  <a:rPr lang="en-US" sz="1400" dirty="0"/>
                  <a:t>Password</a:t>
                </a:r>
              </a:p>
            </p:txBody>
          </p:sp>
        </p:grpSp>
      </p:grpSp>
      <p:sp>
        <p:nvSpPr>
          <p:cNvPr id="113" name="TextBox 112"/>
          <p:cNvSpPr txBox="1"/>
          <p:nvPr/>
        </p:nvSpPr>
        <p:spPr>
          <a:xfrm>
            <a:off x="1385686" y="5429250"/>
            <a:ext cx="2999539" cy="646331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Loss of stored passwords =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Catastrophic failure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3DA39C1-B317-416C-82FA-672E648E87F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56840" y="2436120"/>
              <a:ext cx="8680680" cy="2620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3DA39C1-B317-416C-82FA-672E648E87F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1000" y="2372760"/>
                <a:ext cx="8712000" cy="27475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F1B6A40-E799-414A-9CF8-6881542750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998"/>
    </mc:Choice>
    <mc:Fallback xmlns="">
      <p:transition spd="slow" advTm="153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8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2800" dirty="0"/>
              <a:t>Password Storage and Verification</a:t>
            </a:r>
            <a:endParaRPr lang="en-US" sz="2800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076325" y="2219325"/>
            <a:ext cx="1028700" cy="504825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User</a:t>
            </a:r>
          </a:p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r>
              <a:rPr lang="en-US" sz="1400" dirty="0"/>
              <a:t>ID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3419476" y="2219325"/>
            <a:ext cx="1076324" cy="504825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Plaintext</a:t>
            </a:r>
          </a:p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Password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1076324" y="3305175"/>
            <a:ext cx="3419475" cy="504825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lang="en-US" sz="1400" dirty="0"/>
          </a:p>
        </p:txBody>
      </p:sp>
      <p:sp>
        <p:nvSpPr>
          <p:cNvPr id="24" name="Rectangle 23"/>
          <p:cNvSpPr/>
          <p:nvPr/>
        </p:nvSpPr>
        <p:spPr bwMode="auto">
          <a:xfrm>
            <a:off x="3371850" y="3305175"/>
            <a:ext cx="1114425" cy="5048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Hashing</a:t>
            </a:r>
          </a:p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Process</a:t>
            </a: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3305175" y="3314700"/>
            <a:ext cx="0" cy="504825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Rectangle 26"/>
          <p:cNvSpPr/>
          <p:nvPr/>
        </p:nvSpPr>
        <p:spPr bwMode="auto">
          <a:xfrm>
            <a:off x="1076324" y="4324350"/>
            <a:ext cx="3419475" cy="504825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lang="en-US" sz="1400" dirty="0"/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2847975" y="4305300"/>
            <a:ext cx="0" cy="504825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Rectangle 29"/>
          <p:cNvSpPr/>
          <p:nvPr/>
        </p:nvSpPr>
        <p:spPr bwMode="auto">
          <a:xfrm>
            <a:off x="1133475" y="4314826"/>
            <a:ext cx="914400" cy="5143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User</a:t>
            </a:r>
          </a:p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ID</a:t>
            </a:r>
            <a:endParaRPr kumimoji="0" lang="en-US" sz="1400" b="0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3371851" y="4324350"/>
            <a:ext cx="1066800" cy="514350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Stored</a:t>
            </a:r>
          </a:p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Hash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2095500" y="1123950"/>
            <a:ext cx="1381125" cy="5619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r>
              <a:rPr lang="en-US" dirty="0"/>
              <a:t>Password</a:t>
            </a:r>
            <a:r>
              <a:rPr kumimoji="0" lang="en-US" b="0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 Storage</a:t>
            </a:r>
          </a:p>
        </p:txBody>
      </p:sp>
      <p:cxnSp>
        <p:nvCxnSpPr>
          <p:cNvPr id="40" name="Straight Arrow Connector 39"/>
          <p:cNvCxnSpPr>
            <a:stCxn id="16" idx="2"/>
          </p:cNvCxnSpPr>
          <p:nvPr/>
        </p:nvCxnSpPr>
        <p:spPr bwMode="auto">
          <a:xfrm flipH="1">
            <a:off x="1571625" y="2724150"/>
            <a:ext cx="19050" cy="160020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 flipH="1">
            <a:off x="3863975" y="3810000"/>
            <a:ext cx="19504" cy="542925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>
            <a:off x="3930650" y="2724150"/>
            <a:ext cx="0" cy="57150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1" name="Rectangle 60"/>
          <p:cNvSpPr/>
          <p:nvPr/>
        </p:nvSpPr>
        <p:spPr bwMode="auto">
          <a:xfrm>
            <a:off x="5581650" y="2219325"/>
            <a:ext cx="1028700" cy="504825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User</a:t>
            </a:r>
          </a:p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r>
              <a:rPr lang="en-US" sz="1400" dirty="0"/>
              <a:t>ID</a:t>
            </a:r>
          </a:p>
        </p:txBody>
      </p:sp>
      <p:sp>
        <p:nvSpPr>
          <p:cNvPr id="62" name="Rectangle 61"/>
          <p:cNvSpPr/>
          <p:nvPr/>
        </p:nvSpPr>
        <p:spPr bwMode="auto">
          <a:xfrm>
            <a:off x="7924801" y="2219325"/>
            <a:ext cx="1076324" cy="504825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Plaintext</a:t>
            </a:r>
          </a:p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Password</a:t>
            </a:r>
          </a:p>
        </p:txBody>
      </p:sp>
      <p:sp>
        <p:nvSpPr>
          <p:cNvPr id="63" name="Rectangle 62"/>
          <p:cNvSpPr/>
          <p:nvPr/>
        </p:nvSpPr>
        <p:spPr bwMode="auto">
          <a:xfrm>
            <a:off x="5581649" y="3305175"/>
            <a:ext cx="3419475" cy="504825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lang="en-US" sz="1400" dirty="0"/>
          </a:p>
        </p:txBody>
      </p:sp>
      <p:sp>
        <p:nvSpPr>
          <p:cNvPr id="65" name="Rectangle 64"/>
          <p:cNvSpPr/>
          <p:nvPr/>
        </p:nvSpPr>
        <p:spPr bwMode="auto">
          <a:xfrm>
            <a:off x="7877175" y="3305175"/>
            <a:ext cx="1114425" cy="5048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Hashing</a:t>
            </a:r>
          </a:p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Process</a:t>
            </a:r>
          </a:p>
        </p:txBody>
      </p:sp>
      <p:cxnSp>
        <p:nvCxnSpPr>
          <p:cNvPr id="66" name="Straight Connector 65"/>
          <p:cNvCxnSpPr/>
          <p:nvPr/>
        </p:nvCxnSpPr>
        <p:spPr bwMode="auto">
          <a:xfrm>
            <a:off x="7810500" y="3314700"/>
            <a:ext cx="0" cy="504825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Rectangle 66"/>
          <p:cNvSpPr/>
          <p:nvPr/>
        </p:nvSpPr>
        <p:spPr bwMode="auto">
          <a:xfrm>
            <a:off x="5581649" y="5810250"/>
            <a:ext cx="3419475" cy="504825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lang="en-US" sz="1400" dirty="0"/>
          </a:p>
        </p:txBody>
      </p:sp>
      <p:cxnSp>
        <p:nvCxnSpPr>
          <p:cNvPr id="68" name="Straight Connector 67"/>
          <p:cNvCxnSpPr/>
          <p:nvPr/>
        </p:nvCxnSpPr>
        <p:spPr bwMode="auto">
          <a:xfrm>
            <a:off x="7372350" y="5791200"/>
            <a:ext cx="0" cy="504825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0" name="Rectangle 69"/>
          <p:cNvSpPr/>
          <p:nvPr/>
        </p:nvSpPr>
        <p:spPr bwMode="auto">
          <a:xfrm>
            <a:off x="5638800" y="5800726"/>
            <a:ext cx="914400" cy="5143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User</a:t>
            </a:r>
          </a:p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ID</a:t>
            </a:r>
            <a:endParaRPr kumimoji="0" lang="en-US" sz="1400" b="0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72" name="Rectangle 71"/>
          <p:cNvSpPr/>
          <p:nvPr/>
        </p:nvSpPr>
        <p:spPr bwMode="auto">
          <a:xfrm>
            <a:off x="7877176" y="5810250"/>
            <a:ext cx="1066800" cy="514350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Stored</a:t>
            </a:r>
          </a:p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Hash</a:t>
            </a:r>
          </a:p>
        </p:txBody>
      </p:sp>
      <p:sp>
        <p:nvSpPr>
          <p:cNvPr id="54" name="Rectangle 53"/>
          <p:cNvSpPr/>
          <p:nvPr/>
        </p:nvSpPr>
        <p:spPr bwMode="auto">
          <a:xfrm>
            <a:off x="6600825" y="1123950"/>
            <a:ext cx="1381125" cy="5619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r>
              <a:rPr lang="en-US" dirty="0"/>
              <a:t>Password</a:t>
            </a:r>
            <a:r>
              <a:rPr kumimoji="0" lang="en-US" b="0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 Verification</a:t>
            </a:r>
          </a:p>
        </p:txBody>
      </p:sp>
      <p:cxnSp>
        <p:nvCxnSpPr>
          <p:cNvPr id="55" name="Straight Arrow Connector 54"/>
          <p:cNvCxnSpPr>
            <a:stCxn id="61" idx="2"/>
            <a:endCxn id="70" idx="0"/>
          </p:cNvCxnSpPr>
          <p:nvPr/>
        </p:nvCxnSpPr>
        <p:spPr bwMode="auto">
          <a:xfrm>
            <a:off x="6096000" y="2724150"/>
            <a:ext cx="0" cy="3076576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8" name="Straight Arrow Connector 57"/>
          <p:cNvCxnSpPr/>
          <p:nvPr/>
        </p:nvCxnSpPr>
        <p:spPr bwMode="auto">
          <a:xfrm>
            <a:off x="8645525" y="2724150"/>
            <a:ext cx="0" cy="57150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6" name="Rectangle 75"/>
          <p:cNvSpPr/>
          <p:nvPr/>
        </p:nvSpPr>
        <p:spPr bwMode="auto">
          <a:xfrm>
            <a:off x="7934326" y="4171950"/>
            <a:ext cx="1076324" cy="504825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Computed</a:t>
            </a:r>
          </a:p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Hash</a:t>
            </a:r>
          </a:p>
        </p:txBody>
      </p:sp>
      <p:sp>
        <p:nvSpPr>
          <p:cNvPr id="81" name="Flowchart: Decision 80"/>
          <p:cNvSpPr/>
          <p:nvPr/>
        </p:nvSpPr>
        <p:spPr bwMode="auto">
          <a:xfrm>
            <a:off x="7978775" y="4981574"/>
            <a:ext cx="914400" cy="438151"/>
          </a:xfrm>
          <a:prstGeom prst="flowChartDecision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=</a:t>
            </a:r>
            <a:r>
              <a:rPr kumimoji="0" lang="en-US" sz="1400" b="0" i="0" u="none" strike="noStrike" cap="none" normalizeH="0" dirty="0">
                <a:ln>
                  <a:noFill/>
                </a:ln>
                <a:effectLst/>
                <a:latin typeface="Arial" charset="0"/>
              </a:rPr>
              <a:t> </a:t>
            </a:r>
            <a:r>
              <a:rPr lang="en-US" sz="1400" dirty="0"/>
              <a:t>?</a:t>
            </a:r>
            <a:endParaRPr kumimoji="0" lang="en-US" sz="1400" b="0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94" name="Straight Arrow Connector 93"/>
          <p:cNvCxnSpPr>
            <a:stCxn id="65" idx="2"/>
          </p:cNvCxnSpPr>
          <p:nvPr/>
        </p:nvCxnSpPr>
        <p:spPr bwMode="auto">
          <a:xfrm>
            <a:off x="8434388" y="3810000"/>
            <a:ext cx="0" cy="36195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5" name="Straight Arrow Connector 94"/>
          <p:cNvCxnSpPr/>
          <p:nvPr/>
        </p:nvCxnSpPr>
        <p:spPr bwMode="auto">
          <a:xfrm>
            <a:off x="8443913" y="4667250"/>
            <a:ext cx="0" cy="36195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6" name="Straight Arrow Connector 95"/>
          <p:cNvCxnSpPr/>
          <p:nvPr/>
        </p:nvCxnSpPr>
        <p:spPr bwMode="auto">
          <a:xfrm>
            <a:off x="8453438" y="5438775"/>
            <a:ext cx="0" cy="36195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1459425" y="5429250"/>
            <a:ext cx="2852063" cy="646331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Loss of stored hashes =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Attack by single dictionary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96CA959-8584-4093-9E3A-CAAD15DA002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02720" y="2374560"/>
              <a:ext cx="8523000" cy="41950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96CA959-8584-4093-9E3A-CAAD15DA002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6880" y="2311200"/>
                <a:ext cx="8554320" cy="43218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A8A7515-C681-4791-B34A-A5752C1EA2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280"/>
    </mc:Choice>
    <mc:Fallback xmlns="">
      <p:transition spd="slow" advTm="173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9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2800" dirty="0"/>
              <a:t>Password Storage and Verification</a:t>
            </a:r>
            <a:endParaRPr lang="en-US" sz="2800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076325" y="2219325"/>
            <a:ext cx="1028700" cy="504825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User</a:t>
            </a:r>
          </a:p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r>
              <a:rPr lang="en-US" sz="1400" dirty="0"/>
              <a:t>ID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3419476" y="2219325"/>
            <a:ext cx="1076324" cy="504825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Plaintext</a:t>
            </a:r>
          </a:p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Password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1076324" y="3305175"/>
            <a:ext cx="3419475" cy="504825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lang="en-US" sz="1400" dirty="0"/>
          </a:p>
        </p:txBody>
      </p:sp>
      <p:sp>
        <p:nvSpPr>
          <p:cNvPr id="24" name="Rectangle 23"/>
          <p:cNvSpPr/>
          <p:nvPr/>
        </p:nvSpPr>
        <p:spPr bwMode="auto">
          <a:xfrm>
            <a:off x="3371850" y="3305175"/>
            <a:ext cx="1114425" cy="5048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Hashing</a:t>
            </a:r>
          </a:p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Process</a:t>
            </a: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3305175" y="3314700"/>
            <a:ext cx="0" cy="504825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Rectangle 26"/>
          <p:cNvSpPr/>
          <p:nvPr/>
        </p:nvSpPr>
        <p:spPr bwMode="auto">
          <a:xfrm>
            <a:off x="1076324" y="4324350"/>
            <a:ext cx="3419475" cy="504825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lang="en-US" sz="1400" dirty="0"/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2847975" y="4305300"/>
            <a:ext cx="0" cy="504825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Rectangle 29"/>
          <p:cNvSpPr/>
          <p:nvPr/>
        </p:nvSpPr>
        <p:spPr bwMode="auto">
          <a:xfrm>
            <a:off x="1133475" y="4314826"/>
            <a:ext cx="914400" cy="5143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User</a:t>
            </a:r>
          </a:p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ID</a:t>
            </a:r>
            <a:endParaRPr kumimoji="0" lang="en-US" sz="1400" b="0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3371851" y="4324350"/>
            <a:ext cx="1066800" cy="514350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Stored</a:t>
            </a:r>
          </a:p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Hash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2095500" y="1123950"/>
            <a:ext cx="1381125" cy="5619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r>
              <a:rPr lang="en-US" dirty="0"/>
              <a:t>Password</a:t>
            </a:r>
            <a:r>
              <a:rPr kumimoji="0" lang="en-US" b="0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 Storage</a:t>
            </a:r>
          </a:p>
        </p:txBody>
      </p:sp>
      <p:cxnSp>
        <p:nvCxnSpPr>
          <p:cNvPr id="40" name="Straight Arrow Connector 39"/>
          <p:cNvCxnSpPr>
            <a:stCxn id="16" idx="2"/>
          </p:cNvCxnSpPr>
          <p:nvPr/>
        </p:nvCxnSpPr>
        <p:spPr bwMode="auto">
          <a:xfrm flipH="1">
            <a:off x="1571625" y="2724150"/>
            <a:ext cx="19050" cy="160020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 flipH="1">
            <a:off x="3863975" y="3810000"/>
            <a:ext cx="19504" cy="542925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>
            <a:off x="3930650" y="2724150"/>
            <a:ext cx="0" cy="57150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1" name="Rectangle 60"/>
          <p:cNvSpPr/>
          <p:nvPr/>
        </p:nvSpPr>
        <p:spPr bwMode="auto">
          <a:xfrm>
            <a:off x="5581650" y="2219325"/>
            <a:ext cx="1028700" cy="504825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User</a:t>
            </a:r>
          </a:p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r>
              <a:rPr lang="en-US" sz="1400" dirty="0"/>
              <a:t>ID</a:t>
            </a:r>
          </a:p>
        </p:txBody>
      </p:sp>
      <p:sp>
        <p:nvSpPr>
          <p:cNvPr id="62" name="Rectangle 61"/>
          <p:cNvSpPr/>
          <p:nvPr/>
        </p:nvSpPr>
        <p:spPr bwMode="auto">
          <a:xfrm>
            <a:off x="7924801" y="2219325"/>
            <a:ext cx="1076324" cy="504825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Plaintext</a:t>
            </a:r>
          </a:p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Password</a:t>
            </a:r>
          </a:p>
        </p:txBody>
      </p:sp>
      <p:sp>
        <p:nvSpPr>
          <p:cNvPr id="63" name="Rectangle 62"/>
          <p:cNvSpPr/>
          <p:nvPr/>
        </p:nvSpPr>
        <p:spPr bwMode="auto">
          <a:xfrm>
            <a:off x="5581649" y="3305175"/>
            <a:ext cx="3419475" cy="504825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lang="en-US" sz="1400" dirty="0"/>
          </a:p>
        </p:txBody>
      </p:sp>
      <p:sp>
        <p:nvSpPr>
          <p:cNvPr id="65" name="Rectangle 64"/>
          <p:cNvSpPr/>
          <p:nvPr/>
        </p:nvSpPr>
        <p:spPr bwMode="auto">
          <a:xfrm>
            <a:off x="7877175" y="3305175"/>
            <a:ext cx="1114425" cy="5048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Hashing</a:t>
            </a:r>
          </a:p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Process</a:t>
            </a:r>
          </a:p>
        </p:txBody>
      </p:sp>
      <p:cxnSp>
        <p:nvCxnSpPr>
          <p:cNvPr id="66" name="Straight Connector 65"/>
          <p:cNvCxnSpPr/>
          <p:nvPr/>
        </p:nvCxnSpPr>
        <p:spPr bwMode="auto">
          <a:xfrm>
            <a:off x="7810500" y="3314700"/>
            <a:ext cx="0" cy="504825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Rectangle 66"/>
          <p:cNvSpPr/>
          <p:nvPr/>
        </p:nvSpPr>
        <p:spPr bwMode="auto">
          <a:xfrm>
            <a:off x="5581649" y="5810250"/>
            <a:ext cx="3419475" cy="504825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lang="en-US" sz="1400" dirty="0"/>
          </a:p>
        </p:txBody>
      </p:sp>
      <p:cxnSp>
        <p:nvCxnSpPr>
          <p:cNvPr id="68" name="Straight Connector 67"/>
          <p:cNvCxnSpPr/>
          <p:nvPr/>
        </p:nvCxnSpPr>
        <p:spPr bwMode="auto">
          <a:xfrm>
            <a:off x="7372350" y="5791200"/>
            <a:ext cx="0" cy="504825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0" name="Rectangle 69"/>
          <p:cNvSpPr/>
          <p:nvPr/>
        </p:nvSpPr>
        <p:spPr bwMode="auto">
          <a:xfrm>
            <a:off x="5638800" y="5800726"/>
            <a:ext cx="914400" cy="5143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User</a:t>
            </a:r>
          </a:p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ID</a:t>
            </a:r>
            <a:endParaRPr kumimoji="0" lang="en-US" sz="1400" b="0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72" name="Rectangle 71"/>
          <p:cNvSpPr/>
          <p:nvPr/>
        </p:nvSpPr>
        <p:spPr bwMode="auto">
          <a:xfrm>
            <a:off x="7877176" y="5810250"/>
            <a:ext cx="1066800" cy="514350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Stored</a:t>
            </a:r>
          </a:p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Hash</a:t>
            </a:r>
          </a:p>
        </p:txBody>
      </p:sp>
      <p:sp>
        <p:nvSpPr>
          <p:cNvPr id="54" name="Rectangle 53"/>
          <p:cNvSpPr/>
          <p:nvPr/>
        </p:nvSpPr>
        <p:spPr bwMode="auto">
          <a:xfrm>
            <a:off x="6600825" y="1123950"/>
            <a:ext cx="1381125" cy="5619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r>
              <a:rPr lang="en-US" dirty="0"/>
              <a:t>Password</a:t>
            </a:r>
            <a:r>
              <a:rPr kumimoji="0" lang="en-US" b="0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 Verification</a:t>
            </a:r>
          </a:p>
        </p:txBody>
      </p:sp>
      <p:cxnSp>
        <p:nvCxnSpPr>
          <p:cNvPr id="55" name="Straight Arrow Connector 54"/>
          <p:cNvCxnSpPr>
            <a:stCxn id="61" idx="2"/>
            <a:endCxn id="70" idx="0"/>
          </p:cNvCxnSpPr>
          <p:nvPr/>
        </p:nvCxnSpPr>
        <p:spPr bwMode="auto">
          <a:xfrm>
            <a:off x="6096000" y="2724150"/>
            <a:ext cx="0" cy="3076576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8" name="Straight Arrow Connector 57"/>
          <p:cNvCxnSpPr/>
          <p:nvPr/>
        </p:nvCxnSpPr>
        <p:spPr bwMode="auto">
          <a:xfrm>
            <a:off x="8645525" y="2724150"/>
            <a:ext cx="0" cy="57150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6" name="Rectangle 75"/>
          <p:cNvSpPr/>
          <p:nvPr/>
        </p:nvSpPr>
        <p:spPr bwMode="auto">
          <a:xfrm>
            <a:off x="7934326" y="4171950"/>
            <a:ext cx="1076324" cy="504825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Computed</a:t>
            </a:r>
          </a:p>
          <a:p>
            <a:pPr algn="ctr" hangingPunct="0">
              <a:buClr>
                <a:srgbClr val="000000"/>
              </a:buClr>
              <a:buSzPct val="45000"/>
            </a:pPr>
            <a:r>
              <a:rPr lang="en-US" sz="1400" dirty="0"/>
              <a:t>Hash</a:t>
            </a:r>
          </a:p>
        </p:txBody>
      </p:sp>
      <p:sp>
        <p:nvSpPr>
          <p:cNvPr id="81" name="Flowchart: Decision 80"/>
          <p:cNvSpPr/>
          <p:nvPr/>
        </p:nvSpPr>
        <p:spPr bwMode="auto">
          <a:xfrm>
            <a:off x="7978775" y="4981574"/>
            <a:ext cx="914400" cy="438151"/>
          </a:xfrm>
          <a:prstGeom prst="flowChartDecision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=</a:t>
            </a:r>
            <a:r>
              <a:rPr kumimoji="0" lang="en-US" sz="1400" b="0" i="0" u="none" strike="noStrike" cap="none" normalizeH="0" dirty="0">
                <a:ln>
                  <a:noFill/>
                </a:ln>
                <a:effectLst/>
                <a:latin typeface="Arial" charset="0"/>
              </a:rPr>
              <a:t> </a:t>
            </a:r>
            <a:r>
              <a:rPr lang="en-US" sz="1400" dirty="0"/>
              <a:t>?</a:t>
            </a:r>
            <a:endParaRPr kumimoji="0" lang="en-US" sz="1400" b="0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94" name="Straight Arrow Connector 93"/>
          <p:cNvCxnSpPr>
            <a:stCxn id="65" idx="2"/>
          </p:cNvCxnSpPr>
          <p:nvPr/>
        </p:nvCxnSpPr>
        <p:spPr bwMode="auto">
          <a:xfrm>
            <a:off x="8434388" y="3810000"/>
            <a:ext cx="0" cy="36195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5" name="Straight Arrow Connector 94"/>
          <p:cNvCxnSpPr/>
          <p:nvPr/>
        </p:nvCxnSpPr>
        <p:spPr bwMode="auto">
          <a:xfrm>
            <a:off x="8443913" y="4667250"/>
            <a:ext cx="0" cy="36195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6" name="Straight Arrow Connector 95"/>
          <p:cNvCxnSpPr/>
          <p:nvPr/>
        </p:nvCxnSpPr>
        <p:spPr bwMode="auto">
          <a:xfrm>
            <a:off x="8453438" y="5438775"/>
            <a:ext cx="0" cy="36195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1459425" y="5429250"/>
            <a:ext cx="2852063" cy="646331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Loss of stored hashes =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Attack by single dictionary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AB17352-FFC1-49D4-8136-021AF045FF7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46640" y="2339280"/>
              <a:ext cx="3998160" cy="3720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AB17352-FFC1-49D4-8136-021AF045FF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0800" y="2275920"/>
                <a:ext cx="4029480" cy="38469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0436ECE-299E-4E94-BE9A-389C1FF590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2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753"/>
    </mc:Choice>
    <mc:Fallback xmlns="">
      <p:transition spd="slow" advTm="219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Default 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9975</TotalTime>
  <Words>392</Words>
  <Application>Microsoft Office PowerPoint</Application>
  <PresentationFormat>Custom</PresentationFormat>
  <Paragraphs>216</Paragraphs>
  <Slides>10</Slides>
  <Notes>3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Arial</vt:lpstr>
      <vt:lpstr>Bitstream Charter</vt:lpstr>
      <vt:lpstr>Calibri</vt:lpstr>
      <vt:lpstr>Courier New</vt:lpstr>
      <vt:lpstr>Symbol</vt:lpstr>
      <vt:lpstr>Times New Roman</vt:lpstr>
      <vt:lpstr>Wingdings</vt:lpstr>
      <vt:lpstr>1_Custom Design</vt:lpstr>
      <vt:lpstr>2_Custom Design</vt:lpstr>
      <vt:lpstr>3_Custom Design</vt:lpstr>
      <vt:lpstr>Custom Design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Having Fun</dc:creator>
  <cp:lastModifiedBy>Ravi Sandhu</cp:lastModifiedBy>
  <cp:revision>1162</cp:revision>
  <cp:lastPrinted>2017-01-11T19:05:41Z</cp:lastPrinted>
  <dcterms:created xsi:type="dcterms:W3CDTF">2010-02-19T20:53:39Z</dcterms:created>
  <dcterms:modified xsi:type="dcterms:W3CDTF">2020-04-19T23:48:52Z</dcterms:modified>
</cp:coreProperties>
</file>