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ink/inkAction1.xml" ContentType="application/vnd.ms-office.inkAction+xml"/>
  <Override PartName="/ppt/notesSlides/notesSlide1.xml" ContentType="application/vnd.openxmlformats-officedocument.presentationml.notesSlide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notesSlides/notesSlide2.xml" ContentType="application/vnd.openxmlformats-officedocument.presentationml.notesSlide+xml"/>
  <Override PartName="/ppt/ink/inkAction6.xml" ContentType="application/vnd.ms-office.inkAction+xml"/>
  <Override PartName="/ppt/notesSlides/notesSlide3.xml" ContentType="application/vnd.openxmlformats-officedocument.presentationml.notesSlide+xml"/>
  <Override PartName="/ppt/ink/inkAction7.xml" ContentType="application/vnd.ms-office.inkAction+xml"/>
  <Override PartName="/ppt/notesSlides/notesSlide4.xml" ContentType="application/vnd.openxmlformats-officedocument.presentationml.notesSlide+xml"/>
  <Override PartName="/ppt/ink/inkAction8.xml" ContentType="application/vnd.ms-office.inkAction+xml"/>
  <Override PartName="/ppt/notesSlides/notesSlide5.xml" ContentType="application/vnd.openxmlformats-officedocument.presentationml.notesSlide+xml"/>
  <Override PartName="/ppt/ink/inkAction9.xml" ContentType="application/vnd.ms-office.inkAction+xml"/>
  <Override PartName="/ppt/notesSlides/notesSlide6.xml" ContentType="application/vnd.openxmlformats-officedocument.presentationml.notesSlide+xml"/>
  <Override PartName="/ppt/ink/inkAction10.xml" ContentType="application/vnd.ms-office.inkAction+xml"/>
  <Override PartName="/ppt/notesSlides/notesSlide7.xml" ContentType="application/vnd.openxmlformats-officedocument.presentationml.notesSlide+xml"/>
  <Override PartName="/ppt/ink/inkAction11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</p:sldMasterIdLst>
  <p:notesMasterIdLst>
    <p:notesMasterId r:id="rId16"/>
  </p:notesMasterIdLst>
  <p:handoutMasterIdLst>
    <p:handoutMasterId r:id="rId17"/>
  </p:handoutMasterIdLst>
  <p:sldIdLst>
    <p:sldId id="256" r:id="rId4"/>
    <p:sldId id="257" r:id="rId5"/>
    <p:sldId id="471" r:id="rId6"/>
    <p:sldId id="274" r:id="rId7"/>
    <p:sldId id="258" r:id="rId8"/>
    <p:sldId id="317" r:id="rId9"/>
    <p:sldId id="472" r:id="rId10"/>
    <p:sldId id="320" r:id="rId11"/>
    <p:sldId id="296" r:id="rId12"/>
    <p:sldId id="297" r:id="rId13"/>
    <p:sldId id="298" r:id="rId14"/>
    <p:sldId id="316" r:id="rId15"/>
  </p:sldIdLst>
  <p:sldSz cx="9144000" cy="6858000" type="screen4x3"/>
  <p:notesSz cx="9296400" cy="688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howGuides="1">
      <p:cViewPr varScale="1">
        <p:scale>
          <a:sx n="119" d="100"/>
          <a:sy n="119" d="100"/>
        </p:scale>
        <p:origin x="137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63" d="100"/>
          <a:sy n="63" d="100"/>
        </p:scale>
        <p:origin x="313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5D81D29-433E-4F2A-89A1-D9E9C0ECC3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8440" cy="345285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CBA06-8E0E-4EBD-8E57-8D1A3AEEAF1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65810" y="0"/>
            <a:ext cx="4028440" cy="345285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17D316EA-9283-49E0-87BE-0BAEE69FB05F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ED8A98-7426-45EA-A16D-2D074A2529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6536529"/>
            <a:ext cx="4028440" cy="345285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878D47-03E9-4E94-BFF0-46C0DD82E35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265810" y="6536529"/>
            <a:ext cx="4028440" cy="345285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9D51482F-BE1E-4DE9-8591-6085BC923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7813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23T21:58:55.355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160551">
    <iact:property name="dataType"/>
    <iact:actionData xml:id="d0">
      <inkml:trace xmlns:inkml="http://www.w3.org/2003/InkML" xml:id="stk0" contextRef="#ctx0" brushRef="#br0">1019 15351 0,'0'22'599,"0"0"-584,0 0 30,0 1-29,0-1 126,0 0-30,0 0-59,0 0-38,22 0-7,-22 1 7,0 21 39,0 0-48,22 0 2,-22-21 0,0-1 0,0 0 102,0 0-100,0 22 4,0-22 105,0 1-112,0 21 1,0 0-1,0-22 181,0 1-174,0 43-3,0-22 0,0 1-9,0-1 5,0-22 4,0-44 278,0 0-252,0 0 31,0-1-53,0 1 0,0 0 32,0 0 26,0 0-43,0-22 30,0 21-45,0 1-1,0 0-1,0 0-2,0 0 116,0 0-112,0-1-6,0 1 109,-22 22-109,22-22-1,-22 0 5,22 0-12,0 0 6,-23 0 4,23-1 2,0-21 90,0 22 17,0 0-97,0 0-8,23 0 0,-23-1 0,22-21-6,0 22-2,-22 0 187,0-45-182,0 1 1,0 44-1,0 0-11,0 44 291,0 0-282,0 0 2,0 0-11,0 0 6,0 0 4,0 1 0,0-1 57,0 0-30,0 0-22,0 0-3,0 0 10,0 1-7,0-1-2,0 0-5,0 0 57,0 0-51,0 0-5,0 0 1,0 23-3,0-1-5,0-22 5,-22 0 3,22 23 1,0-23-9,-22 0 7,22 0 79,0 0-74,0 45 52,0-45-56,0 22-1,-23-44 0,23 22 298,0 0-298,0 1 0,0-1-3</inkml:trace>
    </iact:actionData>
  </iact:action>
  <iact:action type="add" startTime="195733">
    <iact:property name="dataType"/>
    <iact:actionData xml:id="d1">
      <inkml:trace xmlns:inkml="http://www.w3.org/2003/InkML" xml:id="stk1" contextRef="#ctx0" brushRef="#br0">1816 6313 0,'22'0'225,"0"-22"-218,0 22 1,0 0 7,1 0 30,21 0-39,22 0-4,1 0 7,21-22-1,-21 22 0,-1 0 2,-44 0-2,0 0-1,45 0 160,-1 0-159,-44 0 0,1 0 59,-1 0-60,22 0 2,-22 0-1,45 22 1,-23-22-1,-22 0 1,0 0-3,89 44 43,-67-21-42,45-1 1,110 66-1,-110-88 3,-23 0 1,23 0-2,-45 0-9,22 0 9,-43 0-2,-1 0 2,0 0 4,0 0 32,0 0-36,89 0-2,-67 0 1,0 0 0,45 0-1,-67 0 1,22 0-2,-21 0 38,43 0-37,-22 0 1,1 0 0,-1 0 0,-22 0-1,22 0 3,-22 0-3,1 0 2,-1 0 0,44 0 1,-44 0-9,0 0 6,45 0 4,44 0 0,21 23-9,-43-1 5,44 22 2,111 0 4,-222-44-1,0 0-3,0 0 14,44 0-13,23 0-2,22-22 2,-45 22-2,45-22-1,-23 22-4,-43 0 6,-1 0 1,-22 0-1,67 0 75,-45 0-77,0 0 1,-22 0 1,1 0 0,-1 0 62,44 0-62,-44 0 0,23 0-1,-23 0-3,0 0 47,66 0-37,-43 0-6,21 0 1,-22 0-1</inkml:trace>
    </iact:actionData>
  </iact:action>
  <iact:action type="add" startTime="269422">
    <iact:property name="dataType"/>
    <iact:actionData xml:id="d2">
      <inkml:trace xmlns:inkml="http://www.w3.org/2003/InkML" xml:id="stk2" contextRef="#ctx0" brushRef="#br0">2126 12649 0,'22'0'397,"0"0"-381,0 0 103,23 0-105,-23 0-13,0 0 7,0 0 4,22 0-1,-22 0 103,1 0-105,-1 0 3,0 0-12,0 0 11,22 22 3,-22-22-9,1 0 153,21 0-151,-22 22 3,0-22 3,45 0 49,-45 22-51,44-22-10,-22 0 10,1 0 1,-23 0 94,22 0-94,0 0-3,-21 0-5,-1 0 5,0 0 83,0 0-81,22 0 2,-22 0-12,23 0 9,-1 0 5,0 0-12,-22 0 63,1 0-57,21 0 2,-22 0 1,22 0-11,-21 0 9,-1 0 2,22 0-9,0 0 8,-22 0 1,1 0-1,-1 0-7,0 0 6,0-22 6,0 22-1,0 0-2,0 0 62,1 0-59,21 0 0,-22 0-16,0 0 11,0 0 1,23 0-8,-1 0 4,0 0 4,-22 0-8,23 0 6,65 0-7,-65 0 8,-23 0-9,0 0 8,22 0 89,45 0-85,-1 0-5,1 0-6,44 0 6,-45 0 4,-21 0-9,-45 0 6,0 0-7,0 0 105,45 0-101,-23 0 5,0 0 1,1 0-12,-1 0 8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23T22:59:10.762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9949">
    <iact:property name="dataType"/>
    <iact:actionData xml:id="d0">
      <inkml:trace xmlns:inkml="http://www.w3.org/2003/InkML" xml:id="stk0" contextRef="#ctx0" brushRef="#br0">5890 3943 0,'23'0'563,"-1"0"-551,44 0 1,-44 0-3,23 0 2,21 0 279,-22 0-279,1 0 0,-1 0-11</inkml:trace>
    </iact:actionData>
  </iact:action>
  <iact:action type="add" startTime="27064">
    <iact:property name="dataType"/>
    <iact:actionData xml:id="d1">
      <inkml:trace xmlns:inkml="http://www.w3.org/2003/InkML" xml:id="stk1" contextRef="#ctx0" brushRef="#br0">9921 4718 0,'0'23'270,"22"-1"-255,-22 0 0,0 0-7,0 0 14,0 0 15,0 1 46,0-1-76,0 22 1,0-22 0,0 0 7,0 0-8,0 1 76,0-1-76,0 0 53,0 0-52,0 0 0,0 45 0,0-45 6</inkml:trace>
    </iact:actionData>
  </iact:action>
  <iact:action type="add" startTime="48320">
    <iact:property name="dataType"/>
    <iact:actionData xml:id="d2">
      <inkml:trace xmlns:inkml="http://www.w3.org/2003/InkML" xml:id="stk2" contextRef="#ctx0" brushRef="#br0">5049 6025 0,'44'0'254,"-22"23"-239,1-23 82,-1 0-87,0 0-3,0 0 1,0 0 0</inkml:trace>
    </iact:actionData>
  </iact:action>
  <iact:action type="add" startTime="62045">
    <iact:property name="dataType"/>
    <iact:actionData xml:id="d3">
      <inkml:trace xmlns:inkml="http://www.w3.org/2003/InkML" xml:id="stk3" contextRef="#ctx0" brushRef="#br0">4783 6867 0,'0'-22'1544,"0"0"-1431,0 0-75,0 0-28,0-1 168,22 23 129,0-22-300,23 22 2,-23 0 65,22-22-66,-22 0 0,45 22 6,-45-22-5,22 22 79,-22-22-77,1 22 0</inkml:trace>
    </iact:actionData>
  </iact:action>
  <iact:action type="add" startTime="70017">
    <iact:property name="dataType"/>
    <iact:actionData xml:id="d4">
      <inkml:trace xmlns:inkml="http://www.w3.org/2003/InkML" xml:id="stk4" contextRef="#ctx0" brushRef="#br0">6843 7665 0,'0'22'353,"0"0"-338,0 0 44,0 0-50,0 0-2,0 0 16,0 1 186,0 21-74,0-22-127,0 0-1,0 0 8,0 1 218,0-1-218,0 0 112,0 0-118,0 22-1,22-22 1,-22 23-1,0-23 3,22-22 4,-22 22 143,0 22-149,0-22 4,0 23-5,0-23 7,0 0 112,0 22-120,0 1 2,0-23-2,0 0 8,0 0-3,0 0 103,0 45-108,0-23 2,-22 45-1,22-134 293,0 23-291,0 0 0,0-44-9,0 21 16,0 1-5,0 22 1,0 0 12,0-23-14,0 23 1,0 0-11,0-22 7,0-1 4,0 1-1,0-22-7,0 44 4,0-1 3,0 1 61,0 0-41,0 0 223,0-44-243,0 21 1,0 1-11,0 22 7,0 0 380</inkml:trace>
    </iact:actionData>
  </iact:action>
  <iact:action type="add" startTime="102410">
    <iact:property name="dataType"/>
    <iact:actionData xml:id="d5">
      <inkml:trace xmlns:inkml="http://www.w3.org/2003/InkML" xml:id="stk5" contextRef="#ctx0" brushRef="#br0">6488 9370 0,'22'0'212,"1"0"-205,21 0 2,-22 0-2,0 0 2,0 0-2,23 0 1,-23 0 0,0 0 3,0 0-4,0 0 0</inkml:trace>
    </iact:actionData>
  </iact:action>
  <iact:action type="add" startTime="176864">
    <iact:property name="dataType"/>
    <iact:actionData xml:id="d6">
      <inkml:trace xmlns:inkml="http://www.w3.org/2003/InkML" xml:id="stk6" contextRef="#ctx0" brushRef="#br0">7241 9392 0,'45'0'361,"-23"0"65,22 0-418,-22 0 0,0 0 1,0 0-2,1 0 269,43 0-268,-22 0 1,-22 0-2,1 0 3,-1 0-1,22 0 225,0 0-225,-22 0-1,1 0 1</inkml:trace>
    </iact:actionData>
  </iact:action>
  <iact:action type="add" startTime="187071">
    <iact:property name="dataType"/>
    <iact:actionData xml:id="d7">
      <inkml:trace xmlns:inkml="http://www.w3.org/2003/InkML" xml:id="stk7" contextRef="#ctx0" brushRef="#br0">6466 10079 0,'22'0'315,"0"0"-299,1 0-7,-1 0-1,0 0-1,0 0 51,22 0-50,1 0 0,-1 0 5,-22 0-4,0 0 132,45-22-132,43 22-2,-65 0 2,-1 0-1,22-22 1</inkml:trace>
    </iact:actionData>
  </iact:action>
  <iact:action type="add" startTime="195141">
    <iact:property name="dataType"/>
    <iact:actionData xml:id="d8">
      <inkml:trace xmlns:inkml="http://www.w3.org/2003/InkML" xml:id="stk8" contextRef="#ctx0" brushRef="#br0">7751 11231 0,'-23'0'370,"1"0"-363,0 0 8,0 0 50,0 0-56,-22 44-1,-1-44-1,23 0 7,0 22 121,0-22-126,-22 22-2,21-22 7,1 23-13,-22-23 8,22 0 109,-22 22-110,-67 0 5,44-22-7,23 0 2,-22 22 1,44-22-8,-45 22 1319,1-22-1311,44 0 0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23T23:59:36.323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48731">
    <iact:property name="dataType"/>
    <iact:actionData xml:id="d0">
      <inkml:trace xmlns:inkml="http://www.w3.org/2003/InkML" xml:id="stk0" contextRef="#ctx0" brushRef="#br0">974 6247 0,'22'0'226,"1"0"-197,-1 0-6,0 0-15,0 0-2,0 0 3,0 0 45,0 0-46,23 0 1,-23 0-2,22 0 2,-22 0-2,0 0 48,23 0-46,-45-22-2,22 22 1,22 0 0,-22 0 5,45 0 137,-45 0-141,0-22-2,0 22 1,45 0-1,-23 0 1,0 0 1,-22 0 102,1 0-97,-1 0-7,0 0 1,22 0 7,-22 0 0,0 0 0,1 0 37,-1 0-28,0 0-10,44 0-5,-21 0-1,21 0 0,-22 0 1,23 0 1,-45 0 81,0 0-82,0 0 5,0 0 0,23 0 2,-1 0-9,-22 0 2,44 0-1,-21 0 5,21 0-5,-22 0-1,-21 0 98,21 0-96,-22 0-1,0 0 0,22 0 1,1 0 1,-23 0 1813,0 0-1282,0 0-531,0 0-1,23 0 601,-1-23-599,-22 23-3,22-22 2,-22 22-9,1 0 8,-1 0 0,0 0 213,0 0-213,0 0-1,0 0 0,23 0 0,-1 0 4,-22 0 4,0 0 1,0 0-4,1 0-6,-1 0 1,0 0 9,22 0 153,-22 0-162,0 0-1,1 0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23T21:58:55.355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67627">
    <iact:property name="dataType"/>
    <iact:actionData xml:id="d0">
      <inkml:trace xmlns:inkml="http://www.w3.org/2003/InkML" xml:id="stk0" contextRef="#ctx0" brushRef="#br0">2657 10123 0,'0'22'187,"0"1"-172,0-1 0,0 22 0,0-22-8,0 0 3,0 1-3,0 21 2,0-22-2,0 0 3,0 0-2,0 0 69,0 23-70,0-1 1,0-22 0,0 0-1,0-44 323,0 0-315,0 0-6,0 0 4,0 0 85,0-1-90,-22 23 2,22-22 9,0 0 27,0 0 14,0 0-51,0 0 49,0 0-50,0-1-1,0 1 128,0-22-112,22-23-16,0-21 0,23-1 3,-23 23-1,0 22 3,-22 21-11,0 46 140,0-1-119,0 0-8,0 44-8,-22 1-3,0-1 5,22-22 1,-22 1 0,-23 66 4,45-89-4,-22 0 2,0 44 2,0 23-10,22-67 12,0 0 240,0 23-247,22-23-1,0-22 55,0 0-3,23-22-48,-1-1 0,-22 23-2,0 0 1</inkml:trace>
    </iact:actionData>
  </iact:action>
  <iact:action type="add" startTime="112297">
    <iact:property name="dataType"/>
    <iact:actionData xml:id="d1">
      <inkml:trace xmlns:inkml="http://www.w3.org/2003/InkML" xml:id="stk1" contextRef="#ctx0" brushRef="#br0">17694 8971 0,'22'0'309,"0"0"-281,0 0-19,0 0 5,0 0 1,0 0-6,1 0 1,-1 0-1,0 0 1,0 0 5,0 0-6,0 0 13,0 0 74,23 0-88,-23 0 1,0 0-1,0 0 0,0 0 71,0 0-70,45 0 42,-23 0-43,-22 0 1,23 0-1,-1 0 1,0 0 0,-22 0 1,0 0 42,1 0-44,-1 0-1,0 0 1,0 0 0,0 0 1,0 0-2,1 0 3,-1 0 1,0 0-4,0 0 1,0 0 1,0 0 5,0 0-7,-44 0 240,-22 0-239,22 0 7,0 0-7,0 0 9,-1 0-10,1 0 21,0 0-13,-22 0 2,22 0-9,22 23 2,-23-23-2,1 0 1,0 0-6,0 0 41,-22 0-33,-1 22-1,1-22-9,-22 0 6,-23 0 5,45 0-3,0 0-8</inkml:trace>
    </iact:actionData>
  </iact:action>
  <iact:action type="add" startTime="115394">
    <iact:property name="dataType"/>
    <iact:actionData xml:id="d2">
      <inkml:trace xmlns:inkml="http://www.w3.org/2003/InkML" xml:id="stk2" contextRef="#ctx0" brushRef="#br0">17295 7177 0,'22'0'180,"0"0"-172,0 0 1,1 0 0,21 0 1,-22 0 0,0 0-9,0 0 6,0 0 45,23 0-45,-1 0 2,-22 0 0,22 0-2,1 0 4,-23 0-2,66 0 103,-21 0-102,-23 0 3,0 0-4,23 0 111,-23-22-110,-22 22-2,23 0 1,-23 0 0</inkml:trace>
    </iact:actionData>
  </iact:action>
  <iact:action type="add" startTime="119527">
    <iact:property name="dataType"/>
    <iact:actionData xml:id="d3">
      <inkml:trace xmlns:inkml="http://www.w3.org/2003/InkML" xml:id="stk3" contextRef="#ctx0" brushRef="#br0">17162 5361 0,'22'0'465,"0"0"-457,1 0 0,-1 0 6,44 0 56,-44 0-63,0 0 157,23 0-157,21 0 1,1 0 0,-23 0 1,-22 0 161,67 0-161,-67 0-1</inkml:trace>
    </iact:actionData>
  </iact:action>
  <iact:action type="add" startTime="193396">
    <iact:property name="dataType"/>
    <iact:actionData xml:id="d4">
      <inkml:trace xmlns:inkml="http://www.w3.org/2003/InkML" xml:id="stk4" contextRef="#ctx0" brushRef="#br0">8681 12028 0,'22'0'172,"0"0"-157,0 0-8,0 0 2,0 0 42,45 0-43,-45 0 7,0 0-7,0 0 0,-44 0 126,0 0-58,-44 22-62,43-22-7,-21 23 1,0-23 1,22 0 79,44 0 47,66 0-120,-21 0-6,-23 0-1,0 0 2,-21 0-2</inkml:trace>
    </iact:actionData>
  </iact:action>
  <iact:action type="add" startTime="196665">
    <iact:property name="dataType"/>
    <iact:actionData xml:id="d5">
      <inkml:trace xmlns:inkml="http://www.w3.org/2003/InkML" xml:id="stk5" contextRef="#ctx0" brushRef="#br0">8326 9038 0,'22'0'504,"1"0"-490,21 0 77,-22 0-70,0 0 78,23 0 162,-1 0-253,-88 0 510,21 0-511,-21 0 3,66 0 482,0 0-476,1 0 37</inkml:trace>
    </iact:actionData>
  </iact:action>
  <iact:action type="add" startTime="200372">
    <iact:property name="dataType"/>
    <iact:actionData xml:id="d6">
      <inkml:trace xmlns:inkml="http://www.w3.org/2003/InkML" xml:id="stk6" contextRef="#ctx0" brushRef="#br0">8459 9769 0,'0'22'269,"0"0"-253,0 0-1,0 1 37,0-1-46,0 0 5,0 0 4,0 0-3,0 0 42,22 23-44,-22-23 6,23 22-3,-23-22 30,0 22-29,0-21-13,0 21 11,0-22 2,0 22-10,22-44 7,-22 23 52,0 21-48,0 22-14,22 1 10,-22-45 5,0 0-11,0 0 6,0 0 5,0 1-12,0-1 8,0 0 10,0 0-7,0 0-2,0 0-1,0 0 23,0 23-22,0-23-2,0 22-5,0-22 3,0 0-5,0 1 14,0-1-4,0 0 39,0 22-41,0 1 0,0-23-7,0 0 5,0-44 213,0 0-207,0-23 6,0 23-21,0-22 10,0 22 3,0-1-10,0-21 12,0 0-1,0-45 2,0 45-1,0-22-12,0 21 8,0 23 3,0-22-11,0 22 9,0-23 6,0 23-4,0-44-10,0 44 76,0-23-73,0 23 5,0-22 4,0 22 87,0-1-91,0-65 1,0-23 1,0 0 1,0 89-1,0 0 0</inkml:trace>
    </iact:actionData>
  </iact:action>
  <iact:action type="add" startTime="206559">
    <iact:property name="dataType"/>
    <iact:actionData xml:id="d7">
      <inkml:trace xmlns:inkml="http://www.w3.org/2003/InkML" xml:id="stk7" contextRef="#ctx0" brushRef="#br0">7640 8971 0,'22'0'285,"0"0"-277,0 0 1,0 0-1,-44 0 596,-22 0-593,0 0-3,22 0 3,44 0 334,0 0-330,22 0-8,-22 0 10,23 0-4,-23 0-5,0 0 7,-66 0 450,-1 23-456,67-23 223,1 0-210,-1 0-15,22 0 11,-22 0 61,45 0-69,43 0-3,-21 0 3,66 0-1,-89 0-1,-21 0-5,-68 0 220,1 0-208,0 0 9,0 0-17,0 0 3,-22 0-2,-1 0 2,1 0-2,22 0-6,0 0 103,44 0 134,44 0-229,45 0-1,-22 0 2,-67 0-10,66 0 163,-65 0-155,-1 0 132,-44 0 190,-1 0-322,1 0 4,44 0 361</inkml:trace>
    </iact:actionData>
  </iact:action>
  <iact:action type="add" startTime="213833">
    <iact:property name="dataType"/>
    <iact:actionData xml:id="d8">
      <inkml:trace xmlns:inkml="http://www.w3.org/2003/InkML" xml:id="stk8" contextRef="#ctx0" brushRef="#br0">8038 12006 0,'23'0'187,"43"0"-179,-22 0 0,23 0-1,-1 0 1,-22 0-1,45 0 68,-22 0-67,-23 0 1,-22 0-1,22 0-1,-22 0 164,1 0-164,21 0 2,-22 0 304,22-22-303,1 22-1,-1 0 0</inkml:trace>
    </iact:actionData>
  </iact:action>
  <iact:action type="add" startTime="227011">
    <iact:property name="dataType"/>
    <iact:actionData xml:id="d9">
      <inkml:trace xmlns:inkml="http://www.w3.org/2003/InkML" xml:id="stk9" contextRef="#ctx0" brushRef="#br0">2237 14753 0,'0'22'157,"0"0"-148,0 0 0,0 23-2,0-1 2,0 0-1,0 23 0,0 21 0,0 1 0,0-45-1,0 67-4,0 22 5,0-67 1,0-43 1,0 21-2,0-22-5,0 22 3,0-22 4,0 1-2,0-1 1,0 0 3,0 0 54,0 0-57,0-44 147,0 0-147,0-22-1,0 21 1,0-21-2,0 22 3,0-22-1,0-1-8,0 1 6,0 0 8,0 22 1,0-1-2,0 1 16,0 0-21,0 0-1,0-22 2,0 22-1,0-45 0,0-22-8,0 1 6,0-1 3,0-44 0,0 89-2,0 22 211,0 0-210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23T21:58:55.355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6209">
    <iact:property name="dataType"/>
    <iact:actionData xml:id="d0">
      <inkml:trace xmlns:inkml="http://www.w3.org/2003/InkML" xml:id="stk0" contextRef="#ctx0" brushRef="#br0">4185 7222 0,'22'0'429,"23"0"-419,-1 0 120,0 0-120,1 0-3,-23 0 5,22 0-3,-22 0 118,45 0-110,-23 0-4,-22 0-12,22 0 6,-22 0 9,-44 0 500</inkml:trace>
    </iact:actionData>
  </iact:action>
  <iact:action type="add" startTime="9554">
    <iact:property name="dataType"/>
    <iact:actionData xml:id="d1">
      <inkml:trace xmlns:inkml="http://www.w3.org/2003/InkML" xml:id="stk1" contextRef="#ctx0" brushRef="#br0">5204 12294 0,'44'0'503,"-22"0"-492,89 0 262,-89-22-264,45 22 1,-45 0-2,22 0 325,0 0-325,-21 0-1,-46 0 420,-21-22-419,22 22 0,-22 0-1,22 0 2,-1 0-2,-43 0 67,0 0-65,21 0-2,1 0 1,0 0-1,66 0 284,0 0-283,0 0 1,0 0-1,45 0 3,-45 0 0,0 0-3,0-22 1,0 22 0,23 0 1,-23 0-1</inkml:trace>
    </iact:actionData>
  </iact:action>
  <iact:action type="add" startTime="15171">
    <iact:property name="dataType"/>
    <iact:actionData xml:id="d2">
      <inkml:trace xmlns:inkml="http://www.w3.org/2003/InkML" xml:id="stk2" contextRef="#ctx0" brushRef="#br0">4252 8639 0,'22'0'675,"44"0"-664,-44 0 0,45 0-3,-23 0 1,-22 0-1,0 0 268,45 0-268,21 0 1,-65 0 281</inkml:trace>
    </iact:actionData>
  </iact:action>
  <iact:action type="add" startTime="24216">
    <iact:property name="dataType"/>
    <iact:actionData xml:id="d3">
      <inkml:trace xmlns:inkml="http://www.w3.org/2003/InkML" xml:id="stk3" contextRef="#ctx0" brushRef="#br0">487 10323 0,'0'22'232,"0"0"-194,0 0-30,0 0 0,0 23 5,22-45-2,-22 22-4,0 0 6,0 0-5,0 0-1,0 0 0,0 1 203,0-46-42,0 1-155,22-22 1,-22 22 2,0 0 6,23 22-14,-23-23 0,0 1 1,0-22 0,22 44 0,-22-22-2,0 0 5,22 22 1,-22-22 3,22-1 13,-22 46 196,0-1-210,0 0 3,0 22 47,0 0-56,0 1 2,0-23-2,0 0-8,0 22 8,0-21 171</inkml:trace>
    </iact:actionData>
  </iact:action>
  <iact:action type="add" startTime="35940">
    <iact:property name="dataType"/>
    <iact:actionData xml:id="d4">
      <inkml:trace xmlns:inkml="http://www.w3.org/2003/InkML" xml:id="stk4" contextRef="#ctx0" brushRef="#br0">11847 2481 0,'45'0'314,"-1"0"-307,-22 0 0,0 0 3,23 0 0,-23 0 1,0 0-10,0 0 6,0 0 100,22 0-101,-21 0 3,-1 0 2,44 0-2,-22 0-5,-21 0 7,21 0 0,-22 0 196,22 0-195,23 0 1,-45 0-1,44 22 63,-44-22-64,45 0 0,-23 0-10,0 0 8,1 0 3,-23 0-2,0 0-7,0 0 104,0 0-98,0 0 0,45 0 2,88 0 15,-111 0-13,-22 0-12,0 0 172,1 0-161,21 0 117,0 0-117,0 0 0,23 22 0,22-22-8,-67 0 571,22 0-559,22 0-15,45 0 8,-22 0 4,-1 0-9,-21 0 6</inkml:trace>
    </iact:actionData>
  </iact:action>
  <iact:action type="add" startTime="124357">
    <iact:property name="dataType"/>
    <iact:actionData xml:id="d5">
      <inkml:trace xmlns:inkml="http://www.w3.org/2003/InkML" xml:id="stk5" contextRef="#ctx0" brushRef="#br0">598 16658 0,'0'22'337,"0"0"-314,0 0 44,22 1-52,0-23-6,-22 22-1,0 0 0,0 0 13,0 22-13,0 1 1,0-23-3,0 22 4,22-22-1,-22-66 234,22 44-234,-22-22 0,45-45 0,-23 45 0,0 0-8,0-22 7,0-1 3,0 23 1,-22 0 93,0-22-96,23-23-2,-1 45 3,-22 0-2,0 0 3,0 44 64,0 22-67,0 1 2,0-23-2,0 22 2,0-22-10,0 0 46,0 1-37,0 43 0,0 0 0,0 1 0,0-1-8,0-21 9,0-90 123,0 1-125,0 22 8,0 0-6,0 0-1,0-45 1,-22 23-8,22 22 4,0-23 3,-23 23 2,23 0-1,0 0-7,-22 0 4,22 0 6,0 44 248,0 0-254,0 0 1,-22 0 0,22 0 14,0 1 53,-44 21-68,44-22 2,-22 0 0,22-44 153,0 0-147,0 0 0,0 0 0,0-1 83,-22 23-87</inkml:trace>
    </iact:actionData>
  </iact:action>
  <iact:action type="add" startTime="130418">
    <iact:property name="dataType"/>
    <iact:actionData xml:id="d6">
      <inkml:trace xmlns:inkml="http://www.w3.org/2003/InkML" xml:id="stk6" contextRef="#ctx0" brushRef="#br0">15413 7089 0,'44'0'585,"0"0"-572,23 0-1,-45 0-2,0 0 4,0 0 380,0 0-379,0 0 299,1 0-302,65 0 3,-44 0 296,45 0-300,0 0 2,-112 0 338,1 0-340,0 0 39,0 0 198,-22 0-238,-23 0 8,23 0-17,22 0 209,-45 0-198,23 0-2</inkml:trace>
    </iact:actionData>
  </iact:action>
  <iact:action type="add" startTime="156045">
    <iact:property name="dataType"/>
    <iact:actionData xml:id="d7">
      <inkml:trace xmlns:inkml="http://www.w3.org/2003/InkML" xml:id="stk7" contextRef="#ctx0" brushRef="#br0">15435 8506 0,'44'0'360,"-44"-22"-353,22 22 2,0 0 43,1 0-45,-1 0 1,0 0 164,0 0-165,0 0 2,22 0-1,1 0 343,-1 0-342,-44 22 109,89-22-107,-89 22-3,22-22 1,0 0-1,-44 0 258,0 0-253,-1 0 2,-21 0 46,0 0-53,22 0 81,-23 0-80</inkml:trace>
    </iact:actionData>
  </iact:action>
  <iact:action type="add" startTime="159810">
    <iact:property name="dataType"/>
    <iact:actionData xml:id="d8">
      <inkml:trace xmlns:inkml="http://www.w3.org/2003/InkML" xml:id="stk8" contextRef="#ctx0" brushRef="#br0">15590 12117 0,'22'0'870,"0"0"-855,0 0-14,45 0 73,-23 0-63,0 0 1,-22 0-11,23 0 21,-1 0-6,-22 0-4,0 0-4,0 0-4,23-22 5,-23 22 3,0 0-8,-66 0 327,22 0-315,-1 0 28,1 0-31,0 0 20,-22 0-20,0 0 0,21 0-1</inkml:trace>
    </iact:actionData>
  </iact:action>
  <iact:action type="add" startTime="166815">
    <iact:property name="dataType"/>
    <iact:actionData xml:id="d9">
      <inkml:trace xmlns:inkml="http://www.w3.org/2003/InkML" xml:id="stk9" contextRef="#ctx0" brushRef="#br0">15723 10145 0,'22'0'406,"0"0"-400,0 0 11,22 0 49,-21 0-51,-1 0-5,0 0-1,44 0 243,-21 0 47,-23 0-111,22 0-179,-22 0 1,-66 0 391,22 0-392,-23 0 2,23 0-1,0 0-9</inkml:trace>
    </iact:actionData>
  </iact:action>
  <iact:action type="add" startTime="174353">
    <iact:property name="dataType"/>
    <iact:actionData xml:id="d10">
      <inkml:trace xmlns:inkml="http://www.w3.org/2003/InkML" xml:id="stk10" contextRef="#ctx0" brushRef="#br0">16830 10212 0,'22'0'232,"0"0"-224,0 0 0,1 0 0,43 0-1,-44 0 2,0 0 63,23 0-63,-1 0-2,0 22 2,0 0-2,1-22 1,-23 0 1,0 0-1,44 0 88,23 22-88,-45-22 0,-22 0 0,23 0 0,-23 0 70,89 0-70,-67-22-1,22 22 1,23-22-1,-111 22 121,0 0-106,-1 0 38,1 0-50,-22 0 3,22 0-5,-22 0 21,-1 0-21,23 0 1,0 0-1,0 0 2,0 0 75,-89 0-75,67 0-3,-1 0 2,23 0 318,-66 67-318,-45-23-2,89-44 3,21 0 129,1 0-4,0 0-75,0 0-36</inkml:trace>
    </iact:actionData>
  </iact:action>
  <iact:action type="add" startTime="187148">
    <iact:property name="dataType"/>
    <iact:actionData xml:id="d11">
      <inkml:trace xmlns:inkml="http://www.w3.org/2003/InkML" xml:id="stk11" contextRef="#ctx0" brushRef="#br0">20284 13114 0,'-44'22'114,"-22"-22"-104,44 0-2,-133 22 17,88-22-24,-44 0 6,-21 22 5,-134 0 2,111-22-5,44 0 1,0 0-9,45 0 5,44 0 47,-45 0-46,-21 0 2,-45 0 0,44 0 0,1 0 0,21 0 4,45 0 28,-89 0-32,-44 0 2,67 0-3,-67 0 3,44-22-10,45 0 6,44 22 4,-1 0 59,1 0-55</inkml:trace>
    </iact:actionData>
  </iact:action>
  <iact:action type="add" startTime="204241">
    <iact:property name="dataType"/>
    <iact:actionData xml:id="d12">
      <inkml:trace xmlns:inkml="http://www.w3.org/2003/InkML" xml:id="stk12" contextRef="#ctx0" brushRef="#br0">23363 10190 0,'-23'0'105,"1"0"-82,-22 0-17,0 22 4,-23-22-3,45 0 2,-22 0-1,0 22 1,66-22 242,44 0-243,1 0 2,-23 0-2,-22 0 2,0 0-9,0 0 88,23 0-74,-23 0 2,0 0 65,0 0-72,22 0-1,1-22 1,-23 22-9,0 0 13,-44 0 204,-23 0-211,-21 22 2,22-22-1,22 0 3,-1 0-1,1 0 5,0 0-2,0 0-2,-22 0-11,-1 22 7,1-22 4,22 0-2,-22 0-5,22 0 3,-1 0 52,-87 22-50,-1 1 2,22-23-4,45 0-4,0 0 5,110 0 147,-44 0-144,1 0-2,21 0 2,-22 0 19,22 0-15,-22 0-6,23 0 2,-23 0-4,0 0-3,0 0 5,0 0 49,45 0-45,-23 0-12,22 0 9,-21 0 2,-23-23-1,0 23 106,0 0-107,0 0 1,0 0-3,1 0-5,-1 0 6</inkml:trace>
    </iact:actionData>
  </iact:action>
  <iact:action type="add" startTime="207871">
    <iact:property name="dataType"/>
    <iact:actionData xml:id="d13">
      <inkml:trace xmlns:inkml="http://www.w3.org/2003/InkML" xml:id="stk13" contextRef="#ctx0" brushRef="#br0">22809 10832 0,'0'0'2,"22"0"305,0 0-287,-22-22-10,22 22 26,1 0-26,-1 0 2,0 0-3,0 0 65,44 0-64,-43-22 0,65 0 1,-44 22-1,-21 0-2,-1 0 2,0-22-7,0 22 10,0 0 109,45 0-112,-23-23-1,0 23-8,-66 0 444,0 0-434,-22 0 0,-1 23-10,23-23 9,0 0 1,0 0 10,0 0-7,0 0-6,-1 0-5,1 0 39,-88 0-34,43 0 2,1 0 2,44 0-2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23T22:59:10.762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12183">
    <iact:property name="dataType"/>
    <iact:actionData xml:id="d0">
      <inkml:trace xmlns:inkml="http://www.w3.org/2003/InkML" xml:id="stk0" contextRef="#ctx0" brushRef="#br0">9965 6845 0,'22'0'570,"0"0"-556,23 0 69,-23 0-73,22 0-1,0-22 0,-21 22 2,-46 0 865,-21 0-863,0 0-2,-1 0-10,90 0 567,-23 0-555,0-22-4,0 22 36,0 0-37,1 0 1</inkml:trace>
    </iact:actionData>
  </iact:action>
  <iact:action type="add" startTime="18431">
    <iact:property name="dataType"/>
    <iact:actionData xml:id="d1">
      <inkml:trace xmlns:inkml="http://www.w3.org/2003/InkML" xml:id="stk1" contextRef="#ctx0" brushRef="#br0">9987 9149 0,'22'0'292,"0"0"-254,1 0-29,-1 0 3,0 0 193,0 0-42,22-22-155,-21 22 0</inkml:trace>
    </iact:actionData>
  </iact:action>
  <iact:action type="add" startTime="48791">
    <iact:property name="dataType"/>
    <iact:actionData xml:id="d2">
      <inkml:trace xmlns:inkml="http://www.w3.org/2003/InkML" xml:id="stk2" contextRef="#ctx0" brushRef="#br0">10231 12139 0,'22'0'720,"0"-22"-709,0 22 1,0 0 445,1 0-446</inkml:trace>
    </iact:actionData>
  </iact:action>
  <iact:action type="add" startTime="60296">
    <iact:property name="dataType"/>
    <iact:actionData xml:id="d3">
      <inkml:trace xmlns:inkml="http://www.w3.org/2003/InkML" xml:id="stk3" contextRef="#ctx0" brushRef="#br0">2347 8085 0,'0'23'248,"0"-1"-219,22-22-20,-22 22 5,0 0 1,0 0 0,0 0-8,0 23 76,0-23-76,0 22 1,0 0 0,0-21 0,0 65 0,0-66 2,23 23-1,-23-23 0,0 0-9,0 0 17,0 0-10,0 0 0,0 1 1,0-1 7,0 0 45,0 89-53,0-45 2,0-22-1,0 1 1,0-1-2,0 0 5,0-22-11,0 1 5,0 65 54,0-21-53,0-1 2,0 0-2,0 23 3,0 0-3,0 21 2,0-21-1,0-22 1,0-1-3,0-22 4,0 1-9,22-1 7,-22-22 14,0 0-16,0 0 3,0 0-2,0 1 0,0 21 1,0-22 0,0 22 0,0-21 0,0 43 0,0-22 0,0 23 1,0-1 0,0 1 0,0-1-8,0 1 7,0-23 0,0-22-1,0 0 2,0 22-1,0-21 1,0-1-1,0 44 2,0-21-10,0-1 9,0 22-1,0-21 1,0-23 0,0 0 1,-22 22-9,22-22 7,0 0 5,0 1 2,0-1-7,0 44 1,0-44 0,0 23 0,-23-1 1,23 0-9,0 23 7,0-23 6,0-22-6,0 23 0,0 21-1,0-22 4,0 1-3,0-1 1,0 22-3,0-44-2,0 23 4,0-23 5,0 0 3,0 0-9,0 0 1,0 45 1,-44-1 2,44-21-2,0-23-8,-22 22 6,22 0 7,0-21-3,0-1-8,0 0 4,0 22 63,0 23-63,0-23 1,0 22 1,-22 45-1,0-22 0,0-23 1,22 1 4,0-45 54,0 0-57,0 22-2,0 0 2,0 23-9,0-45 6,0 0 5</inkml:trace>
    </iact:actionData>
  </iact:action>
  <iact:action type="add" startTime="77891">
    <iact:property name="dataType"/>
    <iact:actionData xml:id="d4">
      <inkml:trace xmlns:inkml="http://www.w3.org/2003/InkML" xml:id="stk4" contextRef="#ctx0" brushRef="#br0">5824 12028 0,'22'0'187,"22"-22"-177,1 22 1,-1 0-1,0-22-10,23 22 8,-45 0 4,0 0-2,0 0-8,0 0 33,0 0-24,1 0 0,-1 0-10,0 0 9,0 0 1,0 0 42,45 0-40,-23 0-3,-22 0-9,0 0 7,0 0 4,0 0 0,1 0 30,-1 0-27,22 0-4,-22 0 1,0 0 342</inkml:trace>
    </iact:actionData>
  </iact:action>
  <iact:action type="add" startTime="152120">
    <iact:property name="dataType"/>
    <iact:actionData xml:id="d5">
      <inkml:trace xmlns:inkml="http://www.w3.org/2003/InkML" xml:id="stk5" contextRef="#ctx0" brushRef="#br0">3233 11630 0,'0'44'316,"22"0"-311,0-22 3,-22 23 0,22-23-1,-22 0 32,0 0-33,0 22 3,23-21-1,-23-1-1,0 22 1,0 0-2,22-22 1,-22 23 1,0-23 0,0 0-2,0 0 3,0 0 35,0 1-35,0-1-1,0 22 2,0 0-1,0-22 0,0 1-8,22 21 7,-22 0 0,0-22-1,0 1 1,0-1 6,0 0 61,0 22-67,0 0-1,0-21 2,0-1-2,0 0 1</inkml:trace>
    </iact:actionData>
  </iact:action>
  <iact:action type="add" startTime="155345">
    <iact:property name="dataType"/>
    <iact:actionData xml:id="d6">
      <inkml:trace xmlns:inkml="http://www.w3.org/2003/InkML" xml:id="stk6" contextRef="#ctx0" brushRef="#br0">3034 8218 0,'0'22'262,"22"-22"-255,-22 23 2,0-1 5,0 0-6,22 22-1,-22-22 2,22 1-2,0 21 3,-22 0-1,0-22-2,0 0-4,0 1 5,0 21 75,0 0-76,0 1 0,22-1 1,-22 22-2,0-44 4,0 23-3,0-23 6,0 0 10,0 0-14,0 0-1,0 23 1,0-23 3,0 44-4,0-44-1,0 23 45,0-23-44,0 89 0,-22-67-1,22 22 1,0 1 0,0-23 0,0-22 1,0 0 63,0 1-64,0 43 0,0-22 1,0 1-1,-22-1 1,22-22-1,0 0 1,0 0 0,0 23 73,0-23-74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23T22:59:10.762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15305">
    <iact:property name="dataType"/>
    <iact:actionData xml:id="d0">
      <inkml:trace xmlns:inkml="http://www.w3.org/2003/InkML" xml:id="stk0" contextRef="#ctx0" brushRef="#br0">10031 14952 0,'-22'0'74,"0"0"-58,0 0-1,0 0-8,0 0 0,0 22 1,-1-22 0,-21 23-1,0-23 0,-23 0 1,-21 22-1,21-22 1,1 22-1,0-22 1,-45 22-1,22-22 1,1 0-1,-1 0 1,23 0 0,-23 0-1,23 0 1,21 0-2,23 0 10,0 0 74,-66 22-82,-45 0-1,0 0 1,-111 1-1,67-23 1,-22 0-1,-45 0 0,89 0 1,44 0-1,89 0 1,67 0 194,21 0-194,23 0-1,-23 0 1,0 22-1,1-22 1,-1 0 0,23 0-1,-45 22 1,0-22-1,1 0 0,21 0 1,1 0-1,-1 0 1,0 22 0,23-22-1,0 0 0,-23 0 2,23 0-3,-23 0 2,-22 0-1,1 0 1,-1 22-1,-22-22 38,22 0-37,45 22-1,0 1 1,66-1 0,-67 0-1,23 0 1,-23 22 0,-21-44 0,-1 45-1,-21-45 0,-1 0 7,-22 0-6,0 0 7,0 0 98,0 0-98,67 0 44,-23-23-51,-21 23-1,-1 0 1,-22 0-1,-22-22 121,0 0-98,0 0-14</inkml:trace>
    </iact:actionData>
  </iact:action>
  <iact:action type="add" startTime="48965">
    <iact:property name="dataType"/>
    <iact:actionData xml:id="d1">
      <inkml:trace xmlns:inkml="http://www.w3.org/2003/InkML" xml:id="stk1" contextRef="#ctx0" brushRef="#br0">9079 11408 0,'22'0'345,"1"-22"-337,21 22-1,-22 0 195,0 0-194,-44 0 104,0 0 38,0 0-142,-23 0 0,1 0-1,0 0 1</inkml:trace>
    </iact:actionData>
  </iact:action>
  <iact:action type="add" startTime="55603">
    <iact:property name="dataType"/>
    <iact:actionData xml:id="d2">
      <inkml:trace xmlns:inkml="http://www.w3.org/2003/InkML" xml:id="stk2" contextRef="#ctx0" brushRef="#br0">10297 13623 0,'0'-22'142,"0"0"-134,0 0-1,0 0 1,0-23-1,0-21 0,0 22 1,0 21-1,0 1 1,0 0-1,0 0 203,0 44 38,0 0-241,0 0 2,0 23-3,0-23 9,0 0 91,0 0-99,0 0 0,0 0 8,0 1 0,0-1 1,0-44 343,0-1-344,0 1 0,0 0 8,0 0-15,0 0-1,0-22 8,0-1-8,0-21 1,0 21 0,0 23-1,0 0 1,0-22-1</inkml:trace>
    </iact:actionData>
  </iact:action>
  <iact:action type="add" startTime="62555">
    <iact:property name="dataType"/>
    <iact:actionData xml:id="d3">
      <inkml:trace xmlns:inkml="http://www.w3.org/2003/InkML" xml:id="stk3" contextRef="#ctx0" brushRef="#br0">6953 12361 0,'23'-23'75,"-23"1"-60,22 0-7,-22 0-1,22-44 0,0 21 3,0 23-5,-22 0 3,0 0 0,0 0-1,0-1 83,0 46 75,0-1-157,0 0 7,0 0 0,0 0 7,0 0-14,0 1-1,0 21 2,0-22 5</inkml:trace>
    </iact:actionData>
  </iact:action>
  <iact:action type="add" startTime="66646">
    <iact:property name="dataType"/>
    <iact:actionData xml:id="d4">
      <inkml:trace xmlns:inkml="http://www.w3.org/2003/InkML" xml:id="stk4" contextRef="#ctx0" brushRef="#br0">7131 10566 0,'0'23'169,"0"-1"-153,0 0-9,0 0 8,0 0 0,0 0 7,0 0-7,0 1 37,0-1-44,0 0 0,66 0 0,-66 0-1,0-44 517,0 0-501,0 0 0,0 0 14,0-1-30,0 1 53,0 0-22,0 0-23,0 0 1,0 0 201,0 0-210</inkml:trace>
    </iact:actionData>
  </iact:action>
  <iact:action type="add" startTime="77233">
    <iact:property name="dataType"/>
    <iact:actionData xml:id="d5">
      <inkml:trace xmlns:inkml="http://www.w3.org/2003/InkML" xml:id="stk5" contextRef="#ctx0" brushRef="#br0">5448 13645 0,'22'0'232,"0"0"-217,22 0 0,-22 0 203,0 0-211,1 0 1,-1 0 180,22 0-181,-22 0 0,0 0 1,0 0-1,1 0 203,21 0-202,-66 0 397,0 0-397,-1 0 66,1 0-59,0 0 83,0 0-83,0 0-8,-22 0 98,21 0-97,1 0 7</inkml:trace>
    </iact:actionData>
  </iact:action>
  <iact:action type="add" startTime="82933">
    <iact:property name="dataType"/>
    <iact:actionData xml:id="d6">
      <inkml:trace xmlns:inkml="http://www.w3.org/2003/InkML" xml:id="stk6" contextRef="#ctx0" brushRef="#br0">9367 10013 0,'22'0'217,"0"0"-202,1 0-7,-1 0 7,0 0 0,0 0 135,22 0-143,1 0 1,-1 0-1,0 0 1,-66 0 224,0 0-209,0 0-8,-23 0-8,1 0 1,0 0 7,22 0 0,0 0 75</inkml:trace>
    </iact:actionData>
  </iact:action>
  <iact:action type="add" startTime="89593">
    <iact:property name="dataType"/>
    <iact:actionData xml:id="d7">
      <inkml:trace xmlns:inkml="http://www.w3.org/2003/InkML" xml:id="stk7" contextRef="#ctx0" brushRef="#br0">12622 12383 0,'0'-22'150,"0"-1"-75,0 1-45,0 0-15,0 0-7,0-22 6,0 22-6,-22-1-1,22 1 8,0 0 121,0 0-129,0 0 0,0 0 1,0-1 201,0 1-193,0 0 74,0-22-83,0 22 2,0 0 5,0 44 346,0 0-292,0 0-31,0 0-30,0 0 8,0 0 1,0 1-9,0-1 0,0 0 23,22 0-15,-22 0 0,0 0 0,0 1 7,0-1-4,0 0-12,0 0 76,0 44-75,0-43 1,0-1-1,0 22 1</inkml:trace>
    </iact:actionData>
  </iact:action>
  <iact:action type="add" startTime="109468">
    <iact:property name="dataType"/>
    <iact:actionData xml:id="d8">
      <inkml:trace xmlns:inkml="http://www.w3.org/2003/InkML" xml:id="stk8" contextRef="#ctx0" brushRef="#br0">14283 14288 0,'22'0'114,"1"0"-107,-1 0 7,0 0 1,0 0-8,-22 22 1,22-22 0,0 0-1,0 0 1,1 0 7,-23 22 74,110 22-81,-21 1-1,-45-23 1,-66-22 172,-44 0-173,43 0 1,1-22-1,-22 22 1,22-22 7</inkml:trace>
    </iact:actionData>
  </iact:action>
  <iact:action type="add" startTime="111313">
    <iact:property name="dataType"/>
    <iact:actionData xml:id="d9">
      <inkml:trace xmlns:inkml="http://www.w3.org/2003/InkML" xml:id="stk9" contextRef="#ctx0" brushRef="#br0">18734 13778 0,'23'0'157,"21"-22"-149,0 0-1,0 0 1,1-22-1,-23 44 2,22-23-3,-44 1 9,89-44 60,-45 44-67,22-23-1,-21 1 1,21 0-1,-22 22 1,23-23-1,-1 1 2,-21 0-3,-1-1 3,22 23-2,-44-22 0,1 44 1,-1-22-1,0 22 91,0-22-90,0-1 51,22-21-51,-21 44-1,21-44 2,22 22-3,-44-23 2,1 45-1,-1-22 1,0 0 96</inkml:trace>
    </iact:actionData>
  </iact:action>
  <iact:action type="add" startTime="137324">
    <iact:property name="dataType"/>
    <iact:actionData xml:id="d10">
      <inkml:trace xmlns:inkml="http://www.w3.org/2003/InkML" xml:id="stk10" contextRef="#ctx0" brushRef="#br0">12622 8351 0,'0'22'112,"-22"1"-90,22-1-6,-22-22-8,22 22-2,0 0 1,-22-22 1,0 22 0,22 0-1,-22 0 1,0 23 0,-1-23-1,-21 22 0,0 23 2,22-23-3,22-22 2,-22-22-1,22 22 1,0 0 59,0 1-59,-45-1 0,23 0-1,22 0 1,0 0 216</inkml:trace>
    </iact:actionData>
  </iact:action>
  <iact:action type="add" startTime="141689">
    <iact:property name="dataType"/>
    <iact:actionData xml:id="d11">
      <inkml:trace xmlns:inkml="http://www.w3.org/2003/InkML" xml:id="stk11" contextRef="#ctx0" brushRef="#br0">14460 3877 0,'0'22'179,"45"-22"-171,-23 0-1,22 0 16,-22 0-23,-22 22 7,22-22 2,1 0 58,-1 0-60,44 0 0,1 0 1,-1 0-1,45 22 1,-23-22-1,1 22 1,-23-22 0,1 0-1,-45 0 98,0 0-98,0 0 1,23 0-1,21 0 1,0 0-1,23 0 1,44 0-1,-111 0 1,0 0-1,22 0 83,1 0-82,-1 0-1,45 0 0,-23 0 1,0 0 0,-43 0-1,-1 0 8,0 0-7</inkml:trace>
    </iact:actionData>
  </iact:action>
  <iact:action type="add" startTime="146579">
    <iact:property name="dataType"/>
    <iact:actionData xml:id="d12">
      <inkml:trace xmlns:inkml="http://www.w3.org/2003/InkML" xml:id="stk12" contextRef="#ctx0" brushRef="#br0">10297 5095 0,'22'22'479,"1"0"-471,-1 0-1,22 1 1,0 21-1,23-22 1,-23 0-1,22 0 1,1 1-1,-23-1 2,0 0-3,-21-22 2,-1 0-1,0 0 46,22 22-46,23-22 9,-1 66-14,0-21 4,1-23 1,-1-22 0,1 0 1,-45 0 0,0 0-1,0 0 90,0 22-90,45 0 1,-1-22 0,1 0-1,43 22 0,-88-22 1</inkml:trace>
    </iact:actionData>
  </iact:action>
  <iact:action type="add" startTime="148634">
    <iact:property name="dataType"/>
    <iact:actionData xml:id="d13">
      <inkml:trace xmlns:inkml="http://www.w3.org/2003/InkML" xml:id="stk13" contextRef="#ctx0" brushRef="#br0">8459 7000 0,'22'0'142,"1"0"-135,-1 0 1,0 0 0,44 0-1,1 0 0,-1 0 1,1 0 0,-1 0-1,0 0 1,23 0-1,0 0 0,-1 0 1,23 0-1,0 0 1,21-22-1,-21 22 1,44 0-1,0 0 2,-22 0-3,22 0 2,-44 0-1,0 0 1,-45 0-1,-22 0 1</inkml:trace>
    </iact:actionData>
  </iact:action>
  <iact:action type="add" startTime="168891">
    <iact:property name="dataType"/>
    <iact:actionData xml:id="d14">
      <inkml:trace xmlns:inkml="http://www.w3.org/2003/InkML" xml:id="stk14" contextRef="#ctx0" brushRef="#br0">10187 10699 0,'0'45'180,"0"-23"-164,0 44 66,0-44-75,0 0 1,22-22 179,0 0-179,0 0 14,-22-22 128,0 0-142,0 0 0,44-22 6,-44 22 174</inkml:trace>
    </iact:actionData>
  </iact:action>
  <iact:action type="add" startTime="171951">
    <iact:property name="dataType"/>
    <iact:actionData xml:id="d15">
      <inkml:trace xmlns:inkml="http://www.w3.org/2003/InkML" xml:id="stk15" contextRef="#ctx0" brushRef="#br0">4761 12671 0,'0'22'165,"0"0"-150,0 0-7,0 0-1,22 23 1,0-23-1,-22 0 1,0 0-1,22-22 1,-22 22 97,0 23-98,0-23 1,0 0-1,0 0 1,0 0-1,0-44 218,0 0-210,0 0 8,0 0 15,0-1-30,0 1 6,0 0 1,0-22 60,0 22-60,23-1 0</inkml:trace>
    </iact:actionData>
  </iact:action>
  <iact:action type="add" startTime="182054">
    <iact:property name="dataType"/>
    <iact:actionData xml:id="d16">
      <inkml:trace xmlns:inkml="http://www.w3.org/2003/InkML" xml:id="stk16" contextRef="#ctx0" brushRef="#br0">22278 4851 0,'0'23'495,"0"-1"-413,0 0-74,0 0 7,0 22 0,22-22-8,-22 1 1,22 21-1,-22 0 1,0-22-1,0 23 1,0-23 0,0 22 0,0 0-2,0-21 2,0-1 82,0 22-83,0 22 1,0-43-1,0 21 1,0-22-1,0 22 2,0-66 230,0 0-224,0 0 0,0-22-7,0 21 6,0 1-5,0 0-3,0 0 9,0 0 0,0 0 45,22 0-52,-22-1-1,0 1 1,0-22-1,22 22 1,-22-45-1,0 45 2,0 0-3,0-22 129,0-1-126,0 1-3,0-22 2,0 21-1</inkml:trace>
    </iact:actionData>
  </iact:action>
  <iact:action type="add" startTime="184964">
    <iact:property name="dataType"/>
    <iact:actionData xml:id="d17">
      <inkml:trace xmlns:inkml="http://www.w3.org/2003/InkML" xml:id="stk17" contextRef="#ctx0" brushRef="#br0">22366 6668 0,'0'22'210,"0"0"-202,22 0-1,0 23 0,-22-23 1,0 0-1,0 0 8,0 22 38,23 1-46,-23-1 1,0 0 7,0-22-7,0 0-1,22 1 1,-22-1 7,0 0-8,0 0 0,0 22 1,0-21-1,0-1 9,0 0 29,0 0-38,0 22 1,0 23-1,0-45 0,0 0 1,0-44 405,0 0-398,0-23-8,0 23 2,0 0-3,0 0 2,0-22-1,0 22 75,0-1-44,0 1-30,0-22-1,0 0 2,0 21-3,0 1 1,0-22 1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23T22:59:10.762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8959">
    <iact:property name="dataType"/>
    <iact:actionData xml:id="d0">
      <inkml:trace xmlns:inkml="http://www.w3.org/2003/InkML" xml:id="stk0" contextRef="#ctx0" brushRef="#br0">1461 5161 0,'23'0'300,"-1"0"-292,0 0-1,-22 23 1,22-23-1,0 0 0,0 0 1,67 0 52,-45 22-52,1 0-1,-1-22 1,-22 0-1,22 0 69,1 0-70,-23 0 3,44 22-3,-44-22 2,0 0 0,1 0 52,-1 0-53,0 0 8,0 0 8,0 0 14,0 0-30,0 0 1,1 0 0,-1 0-1,0 0 8,22-22 98,0 22-106,-21-22 1,-1 0-1,-44 22 241,-1 0-233,1 0-1,0 0 32,0 0-39,0 0 1,-22 0-1,-23 0 1,23 0-1,22-23 0,0 23 1,-1 0 0,1 0 22,-22 0 15,22 0-38,-22 0 1,21 0 52,-109 0-52,21 0-1,44 0 0,-21 0 0</inkml:trace>
    </iact:actionData>
  </iact:action>
  <iact:action type="add" startTime="31191">
    <iact:property name="dataType"/>
    <iact:actionData xml:id="d1">
      <inkml:trace xmlns:inkml="http://www.w3.org/2003/InkML" xml:id="stk1" contextRef="#ctx0" brushRef="#br0">1284 14620 0,'22'0'239,"1"0"-231,-1 0-2,0 22 3,0-22-3,44 0 2,-43 0 0,-1 0-1,0 0 248,22 0-248,-22 0 1,0 0-1,1 0 1,21 0 0,22 0 202,23 22-203,-67-22 0,0 0 2,-66 0 396,22 0-397,-45 0-2,45 0 10,0 0 58,-44 0-66,43 0-1,1 0 1,0 22-1,-22-22 0,22 0 54,0 0-54,-1 0 488</inkml:trace>
    </iact:actionData>
  </iact:action>
  <iact:action type="add" startTime="48515">
    <iact:property name="dataType"/>
    <iact:actionData xml:id="d2">
      <inkml:trace xmlns:inkml="http://www.w3.org/2003/InkML" xml:id="stk2" contextRef="#ctx0" brushRef="#br0">5824 14709 0,'22'0'269,"0"0"-261,23 0 0,-23 0 0,0 0-1,0 0 0,22 0 121,1 0-120,-23 0-2,0 0 11,0 0 297,0 0-299</inkml:trace>
    </iact:actionData>
  </iact:action>
  <iact:action type="add" startTime="70588">
    <iact:property name="dataType"/>
    <iact:actionData xml:id="d3">
      <inkml:trace xmlns:inkml="http://www.w3.org/2003/InkML" xml:id="stk3" contextRef="#ctx0" brushRef="#br0">1107 5915 0,'22'0'277,"45"22"-270,-1-22 1,1 0 0,21 0-1,-21 0 0,-1 22 1,-22-22-1,-22 0 1,1 0-1,65 0 38,1 0-37,-23 0-1,23 0 1,22 0-1,21 0 1,-21 0-1,-67 0 1,23 0-1,-45 0 1,22 0 74,23 0-74,21 0-1,-43 0 1,43 0-1,-21 0 1,-45 0-1,0 0 16</inkml:trace>
    </iact:actionData>
  </iact:action>
  <iact:action type="add" startTime="74503">
    <iact:property name="dataType"/>
    <iact:actionData xml:id="d4">
      <inkml:trace xmlns:inkml="http://www.w3.org/2003/InkML" xml:id="stk4" contextRef="#ctx0" brushRef="#br0">1174 13645 0,'22'0'554,"44"0"-546,-44 0 0,0 0-1,1 0 1,-1 0 141,44 0-141,-44 0-1,23 0 1,-1 0 0,-22 0-1,0 0 1,0 0 51,0 0-50,45 0-3,-23 0 2,23 0-1,-1 0 1,-44 0 0,23 0-1,-23 0 98,0 0-98,22 0 1,23 45-1,-23-23 1,67-22-1,-23 22 1,-21 0-1,-45-22 1,22 22 0,-22-22-1,0 0 0,0 0 129,23 0-129,21 0 0,-22 0 1,1 0-1,-1 0 1,-22 0-1,0 0 91,23 0-90,-23 0-1,0 0 1,22 0-1,-22 0 286,23 0-286,43 0 75,-66 0-74</inkml:trace>
    </iact:actionData>
  </iact:action>
  <iact:action type="add" startTime="90756">
    <iact:property name="dataType"/>
    <iact:actionData xml:id="d5">
      <inkml:trace xmlns:inkml="http://www.w3.org/2003/InkML" xml:id="stk5" contextRef="#ctx0" brushRef="#br0">13420 14554 0,'0'22'202,"0"0"-194,0 0-2,0 22 3,0 1-2,0-1 8,0-22-14,0 22 6,0-21 0,0-1 1,0 0 0,0 0 36,0 22-29,0-22 0,0 1-7,0-1-1,0 0 0,0 44 0,0-44 1,0 23 0,0-1-1,0-22 1,0 23-1,0-23 1,0 0-1,0 0 1,0 0 74,0 22-74,0-21-1,0 43 1,0-22-1,0 23 2,0-23-2,0 0 1,0-21 6,0-1 76,0 22-83,0 0 1,0 1-1,22 21 1,-22 1-1,0-23 2,0 0-3,0 23 1,0-45 10,22-22 42,0-45-52,22 23 8,-44 0 360,0-22-367,0 22 0,0 0-1,0-1 2,0-21-3,0 22 3,0 0 4,0 0 2,0-1 0,0 1-6,0 0 5,0-22-7,0-23 1,0 45-1,0 0 1,0-22 0,0 0-1,0 21 1,0-21 7,0 22-1,0 0-6,0 0-1,0-1 46,-22 1-46,22 0 1,-22 22-1,22-22 1,0 0 0,0 0-1,0 0 8,-22 22-6,22-45-3,-22 1 1,22-23 1,-22 23 0,22 22 1,-23 0-4,23-22 3,0 21-1,0 1 76,-22-44-75,22-1 0,-22 23-1,22 0 3,0 22-5,0-1 1,0 1 55,0-22-46,0 22-8,0 0 9,0 0 21,0-23-7,0 1-23,0 0 3,0 22-5,0 66 295,0 0-291,0 23-2,-22-23 0,22-22 1,0 44-1,0-43 2,0 21-2,0-22 0,-22 22 1,22-21 6,0-1-7,0 0 1,0 0 7,0 0-7,0 0-1,0 23 1,0-1 0,0 22-2,0-21 2,0-1-1,0 0 8,0-22 53,0 1-53,0-1-8,0 0 46,0 66-45,0 1-1,0-22 1,0 21-1,0 23 1,0-67-1,0-22 196,0 23-195,0-23 6,0 22 76,0 67-82,0 22-1,0-22 0,0 44 1,0-111-1,0 0 2,22-66 27,22-22-28,23 22-1,-1-45 1,-44 45 1,23 0 1,-45 0 151,0-23-146,0 23-8,0 0 1,0 0 0,0 0-1,0 0 8,0-1-6,0 1-3,-22 0 2,-1-22 7,23 22-1,-22 0-6,0-1 2,22-21-3,-22 44-1,22-44 2,0 22-1,0-1 0,0-21 0,0 0 1,0 0-1,0-1 1,0 1 0,0 0 0,0-1 0,0 1-2,0 0 1,0-23 1,0 23 0,0-22-1,0-23 0,-22 22 1,22 1 0,0 22 0,-22-45-1,-1 45 0,23 22 135,23-23-29,-1-21-106,0 44 1,22-23 2,-44 1 0,0 22-4,22 22-1,-22-22 1</inkml:trace>
    </iact:actionData>
  </iact:action>
  <iact:action type="add" startTime="112731">
    <iact:property name="dataType"/>
    <iact:actionData xml:id="d6">
      <inkml:trace xmlns:inkml="http://www.w3.org/2003/InkML" xml:id="stk6" contextRef="#ctx0" brushRef="#br0">8548 9702 0,'22'0'89,"67"0"-81,-23 0-1,0 0 1,23 0-1,-23 0 1,1 0-1,-23 0 1</inkml:trace>
    </iact:actionData>
  </iact:action>
  <iact:action type="add" startTime="114126">
    <iact:property name="dataType"/>
    <iact:actionData xml:id="d7">
      <inkml:trace xmlns:inkml="http://www.w3.org/2003/InkML" xml:id="stk7" contextRef="#ctx0" brushRef="#br0">10497 12095 0,'0'22'60,"-23"-22"-53,23 22 1,0 0-1,-22-22 0,22 45 2,-22-45-3,22 22 2,0 0 21,-22-22-21,22 22 15,22-44 172,22 0-188,-21 0 1,-1-1-1,-22 1 16,0 44 119,0 1-134,0-1-1,0 22 1,0-22-1,0 0 1,0 0-1,0 1 1,-22-23 0</inkml:trace>
    </iact:actionData>
  </iact:action>
  <iact:action type="add" startTime="117546">
    <iact:property name="dataType"/>
    <iact:actionData xml:id="d8">
      <inkml:trace xmlns:inkml="http://www.w3.org/2003/InkML" xml:id="stk8" contextRef="#ctx0" brushRef="#br0">7197 9348 0,'0'22'232,"0"0"-216,0 0 5,0 1-5,0-1-2,0 0 2,0 0-9,0 0 1,0 23 7,0-23-1,0 0-6,0 0 0,0 0 15,0-44 298,0 0-313,0 0-1,0 0 1,0-1-1,0 1 10,0-22 94,0 22-96,0-23-8,0 23 9,0-22-9</inkml:trace>
    </iact:actionData>
  </iact:action>
  <iact:action type="add" startTime="122969">
    <iact:property name="dataType"/>
    <iact:actionData xml:id="d9">
      <inkml:trace xmlns:inkml="http://www.w3.org/2003/InkML" xml:id="stk9" contextRef="#ctx0" brushRef="#br0">5824 12471 0,'22'0'321,"0"0"-305,0 0-9,1 0 1,-1 0-1,0 0 8,0 0-7,0 0-1,0 0 106,45-22-106,-45 22 8,0 0-7,-44 0 464,0 0-464,0 0-1</inkml:trace>
    </iact:actionData>
  </iact:action>
  <iact:action type="add" startTime="125736">
    <iact:property name="dataType"/>
    <iact:actionData xml:id="d10">
      <inkml:trace xmlns:inkml="http://www.w3.org/2003/InkML" xml:id="stk10" contextRef="#ctx0" brushRef="#br0">10319 9592 0,'67'0'210,"-23"0"-203,-22 0 1,0 0 0,-44 0 344,-22 0-293,0 0-51,22 0 0,44 0 254,44 0-254,-22 0-1,1 0 0,-1 0 1,0 0 0,1 0-1</inkml:trace>
    </iact:actionData>
  </iact:action>
  <iact:action type="add" startTime="148056">
    <iact:property name="dataType"/>
    <iact:actionData xml:id="d11">
      <inkml:trace xmlns:inkml="http://www.w3.org/2003/InkML" xml:id="stk11" contextRef="#ctx0" brushRef="#br0">23185 15617 0,'23'0'285,"-1"0"-269,0 0-9,0 0 0,0 0 1,0 0-1,0 0 0,1 0 9,-1 0-1,22 0 120,-22 0-128,0 0 1,0 0 141,23 0-142,21 0 1,-22 0 0,-21 0-1,21 0 1,-22 0-1,0 0 1,-44 0 254,0 0-246,0 0-2,0 0-6,-1 0-1,-21 0 8,22 0-5,0 0 3,0 0 362,-23 22-368,1-22 1</inkml:trace>
    </iact:actionData>
  </iact:action>
  <iact:action type="add" startTime="193161">
    <iact:property name="dataType"/>
    <iact:actionData xml:id="d12">
      <inkml:trace xmlns:inkml="http://www.w3.org/2003/InkML" xml:id="stk12" contextRef="#ctx0" brushRef="#br0">11870 3832 0,'22'0'150,"66"0"-142,-43 0-1,21 0 1,-22 0-1,-22 0 1,1 0 0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23T22:59:10.762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13046">
    <iact:property name="dataType"/>
    <iact:actionData xml:id="d0">
      <inkml:trace xmlns:inkml="http://www.w3.org/2003/InkML" xml:id="stk0" contextRef="#ctx0" brushRef="#br0">1019 4918 0,'22'0'390,"0"0"-367,0 0-8,0 0 232,22 0-239,-21 0-1,43 0 151,-44 0-151,0 22 1,0-22-1,23 0 1,65 0 344,68 0-344,-23 0-1,-22 22 1,-23-22-1,-65 0 0,-23 0 99,44 0-91,-44 0-7,45 0-2,-1 22 3,1 0-2,-1-22 1,-44 0-1,22 0 0,-21 0 1,21 0 45,0 0-46,0 0 1,23 0-1,-45 0 1,0 0-1,0 0 0,0 0 1,1 0 7,21 0-8,0 0 8,0 0-7,1 0 7,-1 0-8,-22 0 106,22-44-106,-21 44 2,-1-22-3,0 0 2,-22 0 120,0 0-114,22 22-6,-22-23-1,0 1 143,-22 22-139,-45 0 24,-21 0-28,66 0 1,-45 0-1,1 0 0,-1 0 1,45 0-1,0 0 78,0 0-80,0 0 3,-22 0 0,-1 0-1,23 0 8,0 0 29,-22 0-36,-1 0 1,23 0-3,0 0 2,-44 0-1,44 0 1,-23 0 77,-21 0-79,-1 22 2,-21-22-1,-1 0-1,-21 0 3,21 0 1,23 0-5,43 0 1,1 0 1,-66 23 121,-67-1-120,88 0-1,-44 0 1,45-22 2,22 0-5,22 0 11</inkml:trace>
    </iact:actionData>
  </iact:action>
  <iact:action type="add" startTime="31556">
    <iact:property name="dataType"/>
    <iact:actionData xml:id="d1">
      <inkml:trace xmlns:inkml="http://www.w3.org/2003/InkML" xml:id="stk1" contextRef="#ctx0" brushRef="#br0">1240 14221 0,'22'0'315,"0"0"-300,45 0-7,-45 0-1,22-22 1,-22 22-1,23 0 0,-23 0 1,0 0 89,22 0-89,-22 0 0,23 0-1,-1 0 1,-22 0-1,0 0 98,45 0-98,-45 0 1,22 0 1,0 0-3,1 0 2,-23 0 7,0 0 45,0 0-53,22 0 1,-21 0-1,-1 0 1,22 0-1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23T22:59:10.762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28122">
    <iact:property name="dataType"/>
    <iact:actionData xml:id="d0">
      <inkml:trace xmlns:inkml="http://www.w3.org/2003/InkML" xml:id="stk0" contextRef="#ctx0" brushRef="#br0">7219 8085 0,'22'0'262,"0"0"8,1 0-255,-23 23-7,22-23-1,0 0 8,0 0 120</inkml:trace>
    </iact:actionData>
  </iact:action>
  <iact:action type="add" startTime="31286">
    <iact:property name="dataType"/>
    <iact:actionData xml:id="d1">
      <inkml:trace xmlns:inkml="http://www.w3.org/2003/InkML" xml:id="stk1" contextRef="#ctx0" brushRef="#br0">5027 8617 0,'22'0'398,"0"0"-391,0 0 1,0-22-1,1 22 1,-1 0-1</inkml:trace>
    </iact:actionData>
  </iact:action>
  <iact:action type="add" startTime="38457">
    <iact:property name="dataType"/>
    <iact:actionData xml:id="d2">
      <inkml:trace xmlns:inkml="http://www.w3.org/2003/InkML" xml:id="stk2" contextRef="#ctx0" brushRef="#br0">4717 9171 0,'22'0'547,"22"0"-540,-22 0 9</inkml:trace>
    </iact:actionData>
  </iact:action>
  <iact:action type="add" startTime="59810">
    <iact:property name="dataType"/>
    <iact:actionData xml:id="d3">
      <inkml:trace xmlns:inkml="http://www.w3.org/2003/InkML" xml:id="stk3" contextRef="#ctx0" brushRef="#br0">6599 9636 0,'22'22'337,"0"-22"-322,0 0 60,1 0-53</inkml:trace>
    </iact:actionData>
  </iact:action>
  <iact:action type="add" startTime="64340">
    <iact:property name="dataType"/>
    <iact:actionData xml:id="d4">
      <inkml:trace xmlns:inkml="http://www.w3.org/2003/InkML" xml:id="stk4" contextRef="#ctx0" brushRef="#br0">2967 9902 0,'22'0'97,"1"0"-75,-1 0 8,0 0-14,0 0-9,0 0 0,0 0 1,0 0 7,1 0 53,-1 0-54,-22-22-6,22 22-1,22 0 136,0 0-136,1 0 8</inkml:trace>
    </iact:actionData>
  </iact:action>
  <iact:action type="add" startTime="81147">
    <iact:property name="dataType"/>
    <iact:actionData xml:id="d5">
      <inkml:trace xmlns:inkml="http://www.w3.org/2003/InkML" xml:id="stk5" contextRef="#ctx0" brushRef="#br0">3720 10190 0,'22'0'465,"1"0"-360,-1 0-98,0 0 1,0 0 7</inkml:trace>
    </iact:actionData>
  </iact:action>
  <iact:action type="add" startTime="95120">
    <iact:property name="dataType"/>
    <iact:actionData xml:id="d6">
      <inkml:trace xmlns:inkml="http://www.w3.org/2003/InkML" xml:id="stk6" contextRef="#ctx0" brushRef="#br0">4628 10633 0,'22'0'218,"0"0"-212,1 0 10,-1 0 59,0 0-67,0 0-1,0 0 0,0 0 2,0 0 43,1 0-45</inkml:trace>
    </iact:actionData>
  </iact:action>
  <iact:action type="add" startTime="97542">
    <iact:property name="dataType"/>
    <iact:actionData xml:id="d7">
      <inkml:trace xmlns:inkml="http://www.w3.org/2003/InkML" xml:id="stk7" contextRef="#ctx0" brushRef="#br0">5536 11209 0,'22'0'338,"0"0"-316,23 0 113,21-22-127,-44 22-1,0 0 1,1 0 0</inkml:trace>
    </iact:actionData>
  </iact:action>
  <iact:action type="add" startTime="113615">
    <iact:property name="dataType"/>
    <iact:actionData xml:id="d8">
      <inkml:trace xmlns:inkml="http://www.w3.org/2003/InkML" xml:id="stk8" contextRef="#ctx0" brushRef="#br0">5381 11696 0,'0'22'555,"0"0"-382,0 1-164,0-1 49,0 0-43,0 0 7,0 0 55,0 0-64,0 0 2,0 1 60,0-1-67,0 0-1,0 0 113,0 0 53,0 22-166,0 67 1,0 0-1,0 22 1,0-89-1,0-22 1,67-44 29,-23-22-29,22 0-1,1-45 1,21 67-1,-66-22 1,1 44-1,-23-23 1,-23 23 247,23-22-248,-22 22 1,0 0 7,0-22 0,0 22-8,0 0 9,0 0-2,-1 0-11,1 0 2,0-22 40,-22 0-31,22 0-6,0-1 0,22 1 112,0 0-98,0 0 91,0 0-105,0 0-1,0 0 8,0-23-7,0 23-1,0 0 0,0 0 8,0 0 1</inkml:trace>
    </iact:actionData>
  </iact:action>
  <iact:action type="add" startTime="118423">
    <iact:property name="dataType"/>
    <iact:actionData xml:id="d9">
      <inkml:trace xmlns:inkml="http://www.w3.org/2003/InkML" xml:id="stk9" contextRef="#ctx0" brushRef="#br0">5603 13114 0,'-23'0'277,"1"0"-262,0 0-6,0 0-3,0 0 2,-22 0-1,21 0 8,1 0 30,0 0-38,0 0 1,-22 0 97,22 0-52,-23 0-45,1 0-2,0 0 2,22 0-1,-23 22 1,23-22 75,-22 0-69,22 0 1,22 22-7,-45 0 83,1-22-84,0 0 0,-1 0 0,23 0 9,0 0 67,0 0-76,0 0 0,-22 0 1,-1 22-1,23-22 1,0 22-1,0-22 1,0 0 59,0 0-59,-1 0 7,1 0 0,0 0 45,0 0-53,0 0 1,-22 23-1,21-23 1,-21 0-1,0 22 1,22-22 8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4-23T22:59:10.762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17215">
    <iact:property name="dataType"/>
    <iact:actionData xml:id="d0">
      <inkml:trace xmlns:inkml="http://www.w3.org/2003/InkML" xml:id="stk0" contextRef="#ctx0" brushRef="#br0">6976 14842 0,'22'0'600,"0"-23"-593</inkml:trace>
    </iact:actionData>
  </iact:action>
  <iact:action type="add" startTime="19323">
    <iact:property name="dataType"/>
    <iact:actionData xml:id="d1">
      <inkml:trace xmlns:inkml="http://www.w3.org/2003/InkML" xml:id="stk1" contextRef="#ctx0" brushRef="#br0">8061 14753 0,'22'0'164,"0"0"-148,-22 22-8,22-22 351</inkml:trace>
    </iact:actionData>
  </iact:action>
  <iact:action type="add" startTime="21475">
    <iact:property name="dataType"/>
    <iact:actionData xml:id="d2">
      <inkml:trace xmlns:inkml="http://www.w3.org/2003/InkML" xml:id="stk2" contextRef="#ctx0" brushRef="#br0">11117 14819 0,'44'0'247,"-22"0"-231</inkml:trace>
    </iact:actionData>
  </iact:action>
  <iact:action type="add" startTime="27003">
    <iact:property name="dataType"/>
    <iact:actionData xml:id="d3">
      <inkml:trace xmlns:inkml="http://www.w3.org/2003/InkML" xml:id="stk3" contextRef="#ctx0" brushRef="#br0">12977 14886 0,'22'0'232,"0"0"-156,0 0-62</inkml:trace>
    </iact:actionData>
  </iact:action>
  <iact:action type="add" startTime="33596">
    <iact:property name="dataType"/>
    <iact:actionData xml:id="d4">
      <inkml:trace xmlns:inkml="http://www.w3.org/2003/InkML" xml:id="stk4" contextRef="#ctx0" brushRef="#br0">16741 14797 0,'22'0'427,"1"0"-420,-1 0 16,0 0 127,0 0-135,0 0-7</inkml:trace>
    </iact:actionData>
  </iact:action>
  <iact:action type="add" startTime="37863">
    <iact:property name="dataType"/>
    <iact:actionData xml:id="d5">
      <inkml:trace xmlns:inkml="http://www.w3.org/2003/InkML" xml:id="stk5" contextRef="#ctx0" brushRef="#br0">17694 14842 0,'22'0'172,"0"0"-157</inkml:trace>
    </iact:actionData>
  </iact:action>
  <iact:action type="add" startTime="40855">
    <iact:property name="dataType"/>
    <iact:actionData xml:id="d6">
      <inkml:trace xmlns:inkml="http://www.w3.org/2003/InkML" xml:id="stk6" contextRef="#ctx0" brushRef="#br0">7418 16016 0,'23'0'120,"-23"-23"-112,22 23-1</inkml:trace>
    </iact:actionData>
  </iact:action>
  <iact:action type="add" startTime="42445">
    <iact:property name="dataType"/>
    <iact:actionData xml:id="d7">
      <inkml:trace xmlns:inkml="http://www.w3.org/2003/InkML" xml:id="stk7" contextRef="#ctx0" brushRef="#br0">9677 15883 0,'44'0'157,"-21"0"-141,21 0-9,-22 0 1,0 0-1</inkml:trace>
    </iact:actionData>
  </iact:action>
  <iact:action type="add" startTime="44208">
    <iact:property name="dataType"/>
    <iact:actionData xml:id="d8">
      <inkml:trace xmlns:inkml="http://www.w3.org/2003/InkML" xml:id="stk8" contextRef="#ctx0" brushRef="#br0">13752 15860 0,'22'0'112,"0"0"-104,0 0 0,23 0-1,-1 0 0,-22 0 1,0 0-1,0 0 1,0 0-1</inkml:trace>
    </iact:actionData>
  </iact:action>
  <iact:action type="add" startTime="46068">
    <iact:property name="dataType"/>
    <iact:actionData xml:id="d9">
      <inkml:trace xmlns:inkml="http://www.w3.org/2003/InkML" xml:id="stk9" contextRef="#ctx0" brushRef="#br0">16298 15838 0,'23'0'179,"-1"0"-170,0 0 118,0 0-112</inkml:trace>
    </iact:actionData>
  </iact:action>
  <iact:action type="add" startTime="59853">
    <iact:property name="dataType"/>
    <iact:actionData xml:id="d10">
      <inkml:trace xmlns:inkml="http://www.w3.org/2003/InkML" xml:id="stk10" contextRef="#ctx0" brushRef="#br0">7618 9835 0,'22'0'225,"0"0"-202,0 0 105,22-22-121,-21 22 7</inkml:trace>
    </iact:actionData>
  </iact:action>
  <iact:action type="add" startTime="63161">
    <iact:property name="dataType"/>
    <iact:actionData xml:id="d11">
      <inkml:trace xmlns:inkml="http://www.w3.org/2003/InkML" xml:id="stk11" contextRef="#ctx0" brushRef="#br0">6865 11253 0,'22'0'345,"22"-22"-338,-22 22 1,1 0-1,-1 0 0,0 0 1,-22-22 0</inkml:trace>
    </iact:actionData>
  </iact:action>
  <iact:action type="add" startTime="65456">
    <iact:property name="dataType"/>
    <iact:actionData xml:id="d12">
      <inkml:trace xmlns:inkml="http://www.w3.org/2003/InkML" xml:id="stk12" contextRef="#ctx0" brushRef="#br0">9478 12914 0,'22'0'330,"0"0"-323,45 0 1,-45 0-1,0 0 9,0 0 104,22 0-112,1 0-2,-23 0 10,22 0-9</inkml:trace>
    </iact:actionData>
  </iact:action>
  <iact:action type="add" startTime="73608">
    <iact:property name="dataType"/>
    <iact:actionData xml:id="d13">
      <inkml:trace xmlns:inkml="http://www.w3.org/2003/InkML" xml:id="stk13" contextRef="#ctx0" brushRef="#br0">16675 12338 0,'22'0'1215,"0"0"-1207,22 0-1,23 0 1,-23 0-1,1 0 0,-23 0 1,0 0-1,0 0 1</inkml:trace>
    </iact:actionData>
  </iact:action>
  <iact:action type="add" startTime="80891">
    <iact:property name="dataType"/>
    <iact:actionData xml:id="d14">
      <inkml:trace xmlns:inkml="http://www.w3.org/2003/InkML" xml:id="stk14" contextRef="#ctx0" brushRef="#br0">6643 12626 0,'22'0'315,"1"0"-157,-46 0 216,1 0-367,0 0 1,0 0 104,-22 0-103,-1 0-3,1 0 2,-22 0 0</inkml:trace>
    </iact:actionData>
  </iact:action>
  <iact:action type="add" startTime="85698">
    <iact:property name="dataType"/>
    <iact:actionData xml:id="d15">
      <inkml:trace xmlns:inkml="http://www.w3.org/2003/InkML" xml:id="stk15" contextRef="#ctx0" brushRef="#br0">12977 5117 0,'22'0'473,"22"0"-466</inkml:trace>
    </iact:actionData>
  </iact:action>
  <iact:action type="add" startTime="87191">
    <iact:property name="dataType"/>
    <iact:actionData xml:id="d16">
      <inkml:trace xmlns:inkml="http://www.w3.org/2003/InkML" xml:id="stk16" contextRef="#ctx0" brushRef="#br0">14549 5029 0</inkml:trace>
    </iact:actionData>
  </iact:action>
  <iact:action type="add" startTime="89568">
    <iact:property name="dataType"/>
    <iact:actionData xml:id="d17">
      <inkml:trace xmlns:inkml="http://www.w3.org/2003/InkML" xml:id="stk17" contextRef="#ctx0" brushRef="#br0">10851 7222 0,'22'0'503,"0"0"-496,0 0 1,0 0-1,23-23 1,-23 23-1,0 0 1</inkml:trace>
    </iact:actionData>
  </iact:action>
  <iact:action type="add" startTime="93176">
    <iact:property name="dataType"/>
    <iact:actionData xml:id="d18">
      <inkml:trace xmlns:inkml="http://www.w3.org/2003/InkML" xml:id="stk18" contextRef="#ctx0" brushRef="#br0">15678 6158 0,'23'0'142,"-1"0"-134</inkml:trace>
    </iact:actionData>
  </iact:action>
  <iact:action type="add" startTime="96423">
    <iact:property name="dataType"/>
    <iact:actionData xml:id="d19">
      <inkml:trace xmlns:inkml="http://www.w3.org/2003/InkML" xml:id="stk19" contextRef="#ctx0" brushRef="#br0">9987 9858 0,'22'0'233,"0"0"-218,1 0-8,-1-23 1,0 23-1,0 0 1,22-22 7,-44 0 22,67 22-29,-1-44 0,-21 22-1,21 22 1,-44 0-1,-22-23 1,-22 23 576,0 0-576,0 0 7,-45 23 60,23-1-67,0-22-1,-1 0 1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8440" cy="345285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10" y="0"/>
            <a:ext cx="4028440" cy="345285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0C614D40-F961-458F-860C-026043E72A97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100388" y="860425"/>
            <a:ext cx="3095625" cy="23225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1" y="3311872"/>
            <a:ext cx="7437119" cy="2709714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536529"/>
            <a:ext cx="4028440" cy="345285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10" y="6536529"/>
            <a:ext cx="4028440" cy="345285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0D2B2D73-12C7-4B99-BA64-10ABED533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82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defTabSz="44261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662324" algn="l"/>
                <a:tab pos="1327831" algn="l"/>
                <a:tab pos="1990157" algn="l"/>
                <a:tab pos="2655666" algn="l"/>
              </a:tabLst>
              <a:defRPr/>
            </a:pPr>
            <a:fld id="{EE6703E5-A21F-4313-BA9E-B2DFCA6C23E3}" type="slidenum">
              <a:rPr lang="en-GB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pPr defTabSz="44261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tabLst>
                  <a:tab pos="662324" algn="l"/>
                  <a:tab pos="1327831" algn="l"/>
                  <a:tab pos="1990157" algn="l"/>
                  <a:tab pos="2655666" algn="l"/>
                </a:tabLst>
                <a:defRPr/>
              </a:pPr>
              <a:t>3</a:t>
            </a:fld>
            <a:endParaRPr lang="en-GB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39032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06299-1C85-4344-8F32-DE862AAA908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865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06299-1C85-4344-8F32-DE862AAA908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104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06299-1C85-4344-8F32-DE862AAA908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593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06299-1C85-4344-8F32-DE862AAA908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345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06299-1C85-4344-8F32-DE862AAA908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69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06299-1C85-4344-8F32-DE862AAA908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55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94788"/>
            <a:ext cx="6858000" cy="1929283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924071"/>
            <a:ext cx="6858000" cy="233373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237203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3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402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964642"/>
            <a:ext cx="7886700" cy="521232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7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9DAFE-3CFE-49B4-93D3-7F8C53903BE1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237203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3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722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1034981"/>
            <a:ext cx="1971675" cy="514198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1034979"/>
            <a:ext cx="5800725" cy="514198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7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9DAFE-3CFE-49B4-93D3-7F8C53903BE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237203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3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96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8"/>
          <p:cNvSpPr>
            <a:spLocks noChangeShapeType="1"/>
          </p:cNvSpPr>
          <p:nvPr/>
        </p:nvSpPr>
        <p:spPr bwMode="auto">
          <a:xfrm>
            <a:off x="2292480" y="623586"/>
            <a:ext cx="4769280" cy="1440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 sz="1633">
              <a:ea typeface="+mn-ea"/>
            </a:endParaRPr>
          </a:p>
        </p:txBody>
      </p:sp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452160" y="6179690"/>
            <a:ext cx="8256960" cy="1440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 sz="1633">
              <a:ea typeface="+mn-ea"/>
            </a:endParaRPr>
          </a:p>
        </p:txBody>
      </p:sp>
      <p:pic>
        <p:nvPicPr>
          <p:cNvPr id="5" name="Picture 13" descr="ICS_Medium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520" y="0"/>
            <a:ext cx="1342080" cy="833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Ravi  Sandhu</a:t>
            </a:r>
            <a:endParaRPr lang="en-GB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2778333" y="6247377"/>
            <a:ext cx="3555572" cy="2032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World-Leading Research with Real-World Impact!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169" y="49264"/>
            <a:ext cx="1711847" cy="688690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614" y="6242074"/>
            <a:ext cx="1151589" cy="41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3913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94786"/>
            <a:ext cx="6858000" cy="1929283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924069"/>
            <a:ext cx="6858000" cy="233373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Ravi Sandhu</a:t>
            </a:r>
          </a:p>
        </p:txBody>
      </p:sp>
    </p:spTree>
    <p:extLst>
      <p:ext uri="{BB962C8B-B14F-4D97-AF65-F5344CB8AC3E}">
        <p14:creationId xmlns:p14="http://schemas.microsoft.com/office/powerpoint/2010/main" val="2141504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7886700" cy="51218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Ravi Sandhu</a:t>
            </a:r>
          </a:p>
        </p:txBody>
      </p:sp>
    </p:spTree>
    <p:extLst>
      <p:ext uri="{BB962C8B-B14F-4D97-AF65-F5344CB8AC3E}">
        <p14:creationId xmlns:p14="http://schemas.microsoft.com/office/powerpoint/2010/main" val="30733047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964643"/>
            <a:ext cx="7886700" cy="521232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Ravi Sandhu</a:t>
            </a:r>
          </a:p>
        </p:txBody>
      </p:sp>
    </p:spTree>
    <p:extLst>
      <p:ext uri="{BB962C8B-B14F-4D97-AF65-F5344CB8AC3E}">
        <p14:creationId xmlns:p14="http://schemas.microsoft.com/office/powerpoint/2010/main" val="841720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964642"/>
            <a:ext cx="3886200" cy="52123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964642"/>
            <a:ext cx="3886200" cy="52123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Ravi Sandhu</a:t>
            </a:r>
          </a:p>
        </p:txBody>
      </p:sp>
    </p:spTree>
    <p:extLst>
      <p:ext uri="{BB962C8B-B14F-4D97-AF65-F5344CB8AC3E}">
        <p14:creationId xmlns:p14="http://schemas.microsoft.com/office/powerpoint/2010/main" val="42574106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981004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04916"/>
            <a:ext cx="3868340" cy="43847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981004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04916"/>
            <a:ext cx="3887391" cy="43847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4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Ravi Sandhu</a:t>
            </a:r>
          </a:p>
        </p:txBody>
      </p:sp>
    </p:spTree>
    <p:extLst>
      <p:ext uri="{BB962C8B-B14F-4D97-AF65-F5344CB8AC3E}">
        <p14:creationId xmlns:p14="http://schemas.microsoft.com/office/powerpoint/2010/main" val="28543819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Ravi Sandhu</a:t>
            </a:r>
          </a:p>
        </p:txBody>
      </p:sp>
    </p:spTree>
    <p:extLst>
      <p:ext uri="{BB962C8B-B14F-4D97-AF65-F5344CB8AC3E}">
        <p14:creationId xmlns:p14="http://schemas.microsoft.com/office/powerpoint/2010/main" val="1796988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Ravi Sandhu</a:t>
            </a:r>
          </a:p>
        </p:txBody>
      </p:sp>
    </p:spTree>
    <p:extLst>
      <p:ext uri="{BB962C8B-B14F-4D97-AF65-F5344CB8AC3E}">
        <p14:creationId xmlns:p14="http://schemas.microsoft.com/office/powerpoint/2010/main" val="2151076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7886700" cy="51218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7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EC49DAFE-3CFE-49B4-93D3-7F8C53903B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237203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43550" y="6231148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6283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987426"/>
            <a:ext cx="2949178" cy="488156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Ravi Sandhu</a:t>
            </a:r>
          </a:p>
        </p:txBody>
      </p:sp>
    </p:spTree>
    <p:extLst>
      <p:ext uri="{BB962C8B-B14F-4D97-AF65-F5344CB8AC3E}">
        <p14:creationId xmlns:p14="http://schemas.microsoft.com/office/powerpoint/2010/main" val="38561993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964642"/>
            <a:ext cx="2949178" cy="490434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Ravi Sandhu</a:t>
            </a:r>
          </a:p>
        </p:txBody>
      </p:sp>
    </p:spTree>
    <p:extLst>
      <p:ext uri="{BB962C8B-B14F-4D97-AF65-F5344CB8AC3E}">
        <p14:creationId xmlns:p14="http://schemas.microsoft.com/office/powerpoint/2010/main" val="16484086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964642"/>
            <a:ext cx="7886700" cy="52123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Ravi Sandhu</a:t>
            </a:r>
          </a:p>
        </p:txBody>
      </p:sp>
    </p:spTree>
    <p:extLst>
      <p:ext uri="{BB962C8B-B14F-4D97-AF65-F5344CB8AC3E}">
        <p14:creationId xmlns:p14="http://schemas.microsoft.com/office/powerpoint/2010/main" val="8697907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1034979"/>
            <a:ext cx="1971675" cy="514198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034979"/>
            <a:ext cx="5800725" cy="51419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Ravi Sandhu</a:t>
            </a:r>
          </a:p>
        </p:txBody>
      </p:sp>
    </p:spTree>
    <p:extLst>
      <p:ext uri="{BB962C8B-B14F-4D97-AF65-F5344CB8AC3E}">
        <p14:creationId xmlns:p14="http://schemas.microsoft.com/office/powerpoint/2010/main" val="668461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964643"/>
            <a:ext cx="7886700" cy="521232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7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9DAFE-3CFE-49B4-93D3-7F8C53903BE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237203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3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344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964644"/>
            <a:ext cx="3886200" cy="52123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964644"/>
            <a:ext cx="3886200" cy="52123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7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9DAFE-3CFE-49B4-93D3-7F8C53903BE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237203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31113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952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981004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04916"/>
            <a:ext cx="3868340" cy="43847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981004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04916"/>
            <a:ext cx="3887391" cy="43847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88459" y="6492877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9DAFE-3CFE-49B4-93D3-7F8C53903BE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2743200" y="6237203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4"/>
          </p:nvPr>
        </p:nvSpPr>
        <p:spPr>
          <a:xfrm>
            <a:off x="231113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38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7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9DAFE-3CFE-49B4-93D3-7F8C53903BE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237203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3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853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7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9DAFE-3CFE-49B4-93D3-7F8C53903BE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237203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3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35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987426"/>
            <a:ext cx="2949178" cy="488156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7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9DAFE-3CFE-49B4-93D3-7F8C53903BE1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237203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31113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24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964642"/>
            <a:ext cx="2949178" cy="490434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7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9DAFE-3CFE-49B4-93D3-7F8C53903BE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237203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31113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28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287270"/>
            <a:ext cx="7886700" cy="20855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3376246"/>
            <a:ext cx="7886700" cy="2800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47" y="6235089"/>
            <a:ext cx="1269547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265" y="222704"/>
            <a:ext cx="1887192" cy="7527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12" y="179355"/>
            <a:ext cx="1471275" cy="796072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1873859" y="888380"/>
            <a:ext cx="5029200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02460" y="6189286"/>
            <a:ext cx="8413185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9CDE4AF-1ED6-4A10-944A-E4021B6C8364}"/>
              </a:ext>
            </a:extLst>
          </p:cNvPr>
          <p:cNvSpPr txBox="1"/>
          <p:nvPr userDrawn="1"/>
        </p:nvSpPr>
        <p:spPr>
          <a:xfrm>
            <a:off x="402460" y="6251654"/>
            <a:ext cx="17023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Maanak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Gupta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061C57-E88A-43FA-9B56-2C97E7EFDFFD}"/>
              </a:ext>
            </a:extLst>
          </p:cNvPr>
          <p:cNvSpPr txBox="1"/>
          <p:nvPr userDrawn="1"/>
        </p:nvSpPr>
        <p:spPr>
          <a:xfrm>
            <a:off x="3155339" y="6215462"/>
            <a:ext cx="32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World Leading Research with Real World Impact!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906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939840" y="0"/>
            <a:ext cx="4714560" cy="62070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1" y="829527"/>
            <a:ext cx="8226720" cy="5299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dt" idx="2"/>
          </p:nvPr>
        </p:nvSpPr>
        <p:spPr bwMode="auto">
          <a:xfrm>
            <a:off x="456481" y="6247376"/>
            <a:ext cx="2128320" cy="470930"/>
          </a:xfrm>
          <a:prstGeom prst="rect">
            <a:avLst/>
          </a:prstGeom>
          <a:ln w="54720"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270">
                <a:solidFill>
                  <a:srgbClr val="000000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© Ravi  Sandhu</a:t>
            </a:r>
            <a:endParaRPr lang="en-GB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ftr" idx="3"/>
          </p:nvPr>
        </p:nvSpPr>
        <p:spPr bwMode="auto">
          <a:xfrm>
            <a:off x="3127680" y="6247376"/>
            <a:ext cx="2897280" cy="470930"/>
          </a:xfrm>
          <a:prstGeom prst="rect">
            <a:avLst/>
          </a:prstGeom>
          <a:ln w="54720"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27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13" name="Rectangle 5"/>
          <p:cNvSpPr>
            <a:spLocks noGrp="1" noChangeArrowheads="1"/>
          </p:cNvSpPr>
          <p:nvPr>
            <p:ph type="sldNum" idx="4"/>
          </p:nvPr>
        </p:nvSpPr>
        <p:spPr bwMode="auto">
          <a:xfrm>
            <a:off x="6554880" y="6247376"/>
            <a:ext cx="2128320" cy="470930"/>
          </a:xfrm>
          <a:prstGeom prst="rect">
            <a:avLst/>
          </a:prstGeom>
          <a:ln w="54720"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270">
                <a:solidFill>
                  <a:srgbClr val="000000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7084A2E2-4245-4880-AA04-A3886BD21EE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6773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hf hdr="0" ftr="0" dt="0"/>
  <p:txStyles>
    <p:titleStyle>
      <a:lvl1pPr algn="r" defTabSz="41472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903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1pPr>
      <a:lvl2pPr algn="r" defTabSz="41472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903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2pPr>
      <a:lvl3pPr algn="r" defTabSz="41472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903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3pPr>
      <a:lvl4pPr algn="r" defTabSz="41472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903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4pPr>
      <a:lvl5pPr algn="r" defTabSz="41472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903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5pPr>
      <a:lvl6pPr marL="1393941" indent="-195843" algn="r" defTabSz="414726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903">
          <a:solidFill>
            <a:srgbClr val="000000"/>
          </a:solidFill>
          <a:latin typeface="Bitstream Charter" pitchFamily="16" charset="0"/>
        </a:defRPr>
      </a:lvl6pPr>
      <a:lvl7pPr marL="1808667" indent="-195843" algn="r" defTabSz="414726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903">
          <a:solidFill>
            <a:srgbClr val="000000"/>
          </a:solidFill>
          <a:latin typeface="Bitstream Charter" pitchFamily="16" charset="0"/>
        </a:defRPr>
      </a:lvl7pPr>
      <a:lvl8pPr marL="2223393" indent="-195843" algn="r" defTabSz="414726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903">
          <a:solidFill>
            <a:srgbClr val="000000"/>
          </a:solidFill>
          <a:latin typeface="Bitstream Charter" pitchFamily="16" charset="0"/>
        </a:defRPr>
      </a:lvl8pPr>
      <a:lvl9pPr marL="2638119" indent="-195843" algn="r" defTabSz="414726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2903">
          <a:solidFill>
            <a:srgbClr val="000000"/>
          </a:solidFill>
          <a:latin typeface="Bitstream Charter" pitchFamily="16" charset="0"/>
        </a:defRPr>
      </a:lvl9pPr>
    </p:titleStyle>
    <p:bodyStyle>
      <a:lvl1pPr marL="391686" indent="-293764" algn="l" defTabSz="41472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buChar char=""/>
        <a:defRPr sz="254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1pPr>
      <a:lvl2pPr marL="783372" indent="-260644" algn="l" defTabSz="414726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75000"/>
        <a:buFont typeface="Symbol" pitchFamily="18" charset="2"/>
        <a:buChar char=""/>
        <a:defRPr sz="2177">
          <a:solidFill>
            <a:srgbClr val="000000"/>
          </a:solidFill>
          <a:latin typeface="Arial" charset="0"/>
          <a:ea typeface="ＭＳ Ｐゴシック" charset="-128"/>
        </a:defRPr>
      </a:lvl2pPr>
      <a:lvl3pPr marL="1175057" indent="-195843" algn="l" defTabSz="414726" rtl="0" eaLnBrk="0" fontAlgn="base" hangingPunct="0">
        <a:spcBef>
          <a:spcPct val="0"/>
        </a:spcBef>
        <a:spcAft>
          <a:spcPts val="771"/>
        </a:spcAft>
        <a:buClr>
          <a:srgbClr val="000000"/>
        </a:buClr>
        <a:buSzPct val="45000"/>
        <a:buFont typeface="Wingdings" pitchFamily="2" charset="2"/>
        <a:buChar char=""/>
        <a:defRPr sz="2177">
          <a:solidFill>
            <a:srgbClr val="000000"/>
          </a:solidFill>
          <a:latin typeface="Arial" charset="0"/>
          <a:ea typeface="ＭＳ Ｐゴシック" charset="-128"/>
        </a:defRPr>
      </a:lvl3pPr>
      <a:lvl4pPr marL="1566743" indent="-195843" algn="l" defTabSz="414726" rtl="0" eaLnBrk="0" fontAlgn="base" hangingPunct="0">
        <a:spcBef>
          <a:spcPct val="0"/>
        </a:spcBef>
        <a:spcAft>
          <a:spcPts val="522"/>
        </a:spcAft>
        <a:buClr>
          <a:srgbClr val="000000"/>
        </a:buClr>
        <a:buSzPct val="75000"/>
        <a:buFont typeface="Symbol" pitchFamily="18" charset="2"/>
        <a:buChar char=""/>
        <a:defRPr sz="1814">
          <a:solidFill>
            <a:srgbClr val="000000"/>
          </a:solidFill>
          <a:latin typeface="Arial" charset="0"/>
          <a:ea typeface="ＭＳ Ｐゴシック" charset="-128"/>
        </a:defRPr>
      </a:lvl4pPr>
      <a:lvl5pPr marL="1958429" indent="-195843" algn="l" defTabSz="414726" rtl="0" eaLnBrk="0" fontAlgn="base" hangingPunct="0"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Arial" charset="0"/>
          <a:ea typeface="ＭＳ Ｐゴシック" charset="-128"/>
        </a:defRPr>
      </a:lvl5pPr>
      <a:lvl6pPr marL="2373155" indent="-195843" algn="l" defTabSz="414726" rtl="0" fontAlgn="base" hangingPunct="0"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2"/>
        <a:buChar char=""/>
        <a:defRPr sz="1814">
          <a:solidFill>
            <a:srgbClr val="000000"/>
          </a:solidFill>
          <a:latin typeface="+mn-lt"/>
        </a:defRPr>
      </a:lvl6pPr>
      <a:lvl7pPr marL="2787881" indent="-195843" algn="l" defTabSz="414726" rtl="0" fontAlgn="base" hangingPunct="0"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2"/>
        <a:buChar char=""/>
        <a:defRPr sz="1814">
          <a:solidFill>
            <a:srgbClr val="000000"/>
          </a:solidFill>
          <a:latin typeface="+mn-lt"/>
        </a:defRPr>
      </a:lvl7pPr>
      <a:lvl8pPr marL="3202607" indent="-195843" algn="l" defTabSz="414726" rtl="0" fontAlgn="base" hangingPunct="0"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2"/>
        <a:buChar char=""/>
        <a:defRPr sz="1814">
          <a:solidFill>
            <a:srgbClr val="000000"/>
          </a:solidFill>
          <a:latin typeface="+mn-lt"/>
        </a:defRPr>
      </a:lvl8pPr>
      <a:lvl9pPr marL="3617333" indent="-195843" algn="l" defTabSz="414726" rtl="0" fontAlgn="base" hangingPunct="0"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charset="2"/>
        <a:buChar char=""/>
        <a:defRPr sz="1814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287270"/>
            <a:ext cx="7886700" cy="20855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3376246"/>
            <a:ext cx="7886700" cy="2800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Ravi Sandhu</a:t>
            </a:r>
          </a:p>
        </p:txBody>
      </p:sp>
      <p:pic>
        <p:nvPicPr>
          <p:cNvPr id="8" name="Content Placeholder 3"/>
          <p:cNvPicPr>
            <a:picLocks noChangeAspect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46" y="6235089"/>
            <a:ext cx="1269547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265" y="222702"/>
            <a:ext cx="1887192" cy="7527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12" y="179355"/>
            <a:ext cx="1471275" cy="796072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1850065" y="980743"/>
            <a:ext cx="5029200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479024" y="6206025"/>
            <a:ext cx="8413185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</p:spTree>
    <p:extLst>
      <p:ext uri="{BB962C8B-B14F-4D97-AF65-F5344CB8AC3E}">
        <p14:creationId xmlns:p14="http://schemas.microsoft.com/office/powerpoint/2010/main" val="382908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11/relationships/inkAction" Target="../ink/inkAction9.xml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microsoft.com/office/2011/relationships/inkAction" Target="../ink/inkAction10.xml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microsoft.com/office/2011/relationships/inkAction" Target="../ink/inkAction11.xml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microsoft.com/office/2011/relationships/inkAction" Target="../ink/inkAction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11/relationships/inkAction" Target="../ink/inkAction2.xm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png"/><Relationship Id="rId5" Type="http://schemas.microsoft.com/office/2011/relationships/inkAction" Target="../ink/inkAction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png"/><Relationship Id="rId5" Type="http://schemas.microsoft.com/office/2011/relationships/inkAction" Target="../ink/inkAction4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png"/><Relationship Id="rId5" Type="http://schemas.microsoft.com/office/2011/relationships/inkAction" Target="../ink/inkAction5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microsoft.com/office/2011/relationships/inkAction" Target="../ink/inkAction6.xm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11/relationships/inkAction" Target="../ink/inkAction7.xm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microsoft.com/office/2011/relationships/inkAction" Target="../ink/inkAction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BC47731-EA25-4669-86E7-6286AFA17B17}"/>
              </a:ext>
            </a:extLst>
          </p:cNvPr>
          <p:cNvSpPr txBox="1">
            <a:spLocks/>
          </p:cNvSpPr>
          <p:nvPr/>
        </p:nvSpPr>
        <p:spPr bwMode="auto">
          <a:xfrm>
            <a:off x="296319" y="1308253"/>
            <a:ext cx="8752466" cy="147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28" b="1" kern="1200">
                <a:solidFill>
                  <a:srgbClr val="131F49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903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903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903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903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5pPr>
            <a:lvl6pPr marL="414683" algn="ctr" rtl="0" eaLnBrk="1" fontAlgn="base" hangingPunct="1">
              <a:spcBef>
                <a:spcPct val="0"/>
              </a:spcBef>
              <a:spcAft>
                <a:spcPct val="0"/>
              </a:spcAft>
              <a:defRPr sz="3991">
                <a:solidFill>
                  <a:schemeClr val="tx1"/>
                </a:solidFill>
                <a:latin typeface="Calibri" pitchFamily="34" charset="0"/>
              </a:defRPr>
            </a:lvl6pPr>
            <a:lvl7pPr marL="829366" algn="ctr" rtl="0" eaLnBrk="1" fontAlgn="base" hangingPunct="1">
              <a:spcBef>
                <a:spcPct val="0"/>
              </a:spcBef>
              <a:spcAft>
                <a:spcPct val="0"/>
              </a:spcAft>
              <a:defRPr sz="3991">
                <a:solidFill>
                  <a:schemeClr val="tx1"/>
                </a:solidFill>
                <a:latin typeface="Calibri" pitchFamily="34" charset="0"/>
              </a:defRPr>
            </a:lvl7pPr>
            <a:lvl8pPr marL="1244049" algn="ctr" rtl="0" eaLnBrk="1" fontAlgn="base" hangingPunct="1">
              <a:spcBef>
                <a:spcPct val="0"/>
              </a:spcBef>
              <a:spcAft>
                <a:spcPct val="0"/>
              </a:spcAft>
              <a:defRPr sz="3991">
                <a:solidFill>
                  <a:schemeClr val="tx1"/>
                </a:solidFill>
                <a:latin typeface="Calibri" pitchFamily="34" charset="0"/>
              </a:defRPr>
            </a:lvl8pPr>
            <a:lvl9pPr marL="1658732" algn="ctr" rtl="0" eaLnBrk="1" fontAlgn="base" hangingPunct="1">
              <a:spcBef>
                <a:spcPct val="0"/>
              </a:spcBef>
              <a:spcAft>
                <a:spcPct val="0"/>
              </a:spcAft>
              <a:defRPr sz="399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dirty="0"/>
              <a:t>Secure Cloud-Assisted Smart Cars:</a:t>
            </a:r>
          </a:p>
          <a:p>
            <a:r>
              <a:rPr lang="en-US" sz="3200" dirty="0"/>
              <a:t>Architecture and Authorization Framework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+mn-lt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52C68CF-A454-4739-AC85-BD56AFB7D22E}"/>
              </a:ext>
            </a:extLst>
          </p:cNvPr>
          <p:cNvSpPr txBox="1">
            <a:spLocks/>
          </p:cNvSpPr>
          <p:nvPr/>
        </p:nvSpPr>
        <p:spPr>
          <a:xfrm>
            <a:off x="296319" y="2869660"/>
            <a:ext cx="8520482" cy="3375498"/>
          </a:xfrm>
          <a:prstGeom prst="rect">
            <a:avLst/>
          </a:prstGeom>
        </p:spPr>
        <p:txBody>
          <a:bodyPr/>
          <a:lstStyle>
            <a:lvl1pPr marL="431800" indent="-32385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8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863600" indent="-287338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 marL="1295400" indent="-215900" algn="l" defTabSz="457200" rtl="0" eaLnBrk="0" fontAlgn="base" hangingPunct="0"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 marL="1727200" indent="-215900" algn="l" defTabSz="457200" rtl="0" eaLnBrk="0" fontAlgn="base" hangingPunct="0"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 sz="20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 marL="2159000" indent="-215900" algn="l" defTabSz="457200" rtl="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2616200" indent="-215900" algn="l" defTabSz="457200" rtl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6pPr>
            <a:lvl7pPr marL="3073400" indent="-215900" algn="l" defTabSz="457200" rtl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7pPr>
            <a:lvl8pPr marL="3530600" indent="-215900" algn="l" defTabSz="457200" rtl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8pPr>
            <a:lvl9pPr marL="3987800" indent="-215900" algn="l" defTabSz="457200" rtl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107950" indent="0" algn="ctr"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 </a:t>
            </a:r>
            <a:r>
              <a:rPr lang="en-US" sz="2400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Maanak</a:t>
            </a: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Gupta and Ravi Sandhu</a:t>
            </a:r>
          </a:p>
          <a:p>
            <a:pPr marL="107950" indent="0" algn="ctr"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2000" b="1" kern="0" dirty="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pPr marL="107950" indent="0" algn="ctr"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000" kern="0" dirty="0">
                <a:solidFill>
                  <a:srgbClr val="1F497D"/>
                </a:solidFill>
                <a:latin typeface="Calibri" panose="020F0502020204030204" pitchFamily="34" charset="0"/>
              </a:rPr>
              <a:t>L13-1</a:t>
            </a:r>
          </a:p>
          <a:p>
            <a:pPr marL="107950" indent="0" algn="ctr"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000" kern="0" dirty="0">
                <a:solidFill>
                  <a:srgbClr val="1F497D"/>
                </a:solidFill>
                <a:latin typeface="Calibri" panose="020F0502020204030204" pitchFamily="34" charset="0"/>
              </a:rPr>
              <a:t>CS6393</a:t>
            </a:r>
          </a:p>
          <a:p>
            <a:pPr marL="107950" indent="0" algn="ctr"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000" b="1" kern="0" dirty="0">
                <a:solidFill>
                  <a:srgbClr val="1F497D"/>
                </a:solidFill>
                <a:latin typeface="Calibri" panose="020F0502020204030204" pitchFamily="34" charset="0"/>
              </a:rPr>
              <a:t>Spring 2020</a:t>
            </a:r>
            <a:endParaRPr lang="en-US" sz="1800" b="1" kern="0" dirty="0">
              <a:solidFill>
                <a:schemeClr val="accent2"/>
              </a:solidFill>
              <a:latin typeface="Calibri" panose="020F0502020204030204" pitchFamily="34" charset="0"/>
            </a:endParaRPr>
          </a:p>
          <a:p>
            <a:pPr marL="107950" indent="0" algn="ctr"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1800" b="1" kern="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107950" indent="0" algn="ctr"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1800" kern="0" dirty="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pPr marL="107950" indent="0" algn="ctr"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1800" kern="0" dirty="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pPr marL="107950" indent="0" algn="ctr"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1800" kern="0" dirty="0">
              <a:latin typeface="Calibri" panose="020F050202020403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7A6DB54-1DC8-44AD-9887-3154E08816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438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74"/>
    </mc:Choice>
    <mc:Fallback>
      <p:transition spd="slow" advTm="2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7F7491E4-E9F0-4E31-97C4-25F71AE15E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268" y="1298612"/>
            <a:ext cx="5051968" cy="4363690"/>
          </a:xfr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9BF1AC8D-F9FB-4C4D-A450-626B07AE5DF9}"/>
              </a:ext>
            </a:extLst>
          </p:cNvPr>
          <p:cNvSpPr txBox="1">
            <a:spLocks/>
          </p:cNvSpPr>
          <p:nvPr/>
        </p:nvSpPr>
        <p:spPr>
          <a:xfrm>
            <a:off x="2008312" y="286591"/>
            <a:ext cx="4932822" cy="5304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400" dirty="0">
                <a:solidFill>
                  <a:srgbClr val="002060"/>
                </a:solidFill>
              </a:rPr>
              <a:t>Authorization Framework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94DCBC-326D-4F38-B1D3-FE244C16B3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AD83C6-9F02-4628-B8AF-0048A49AE521}" type="slidenum">
              <a:rPr lang="en-US" smtClean="0"/>
              <a:t>10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483F124-9C7C-4C66-9680-A37AEE5DBF0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304000" y="1810440"/>
              <a:ext cx="4082040" cy="39556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483F124-9C7C-4C66-9680-A37AEE5DBF0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88160" y="1747080"/>
                <a:ext cx="4113360" cy="4082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67A268A-51EB-4EDC-B521-B02E3952E6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23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677"/>
    </mc:Choice>
    <mc:Fallback>
      <p:transition spd="slow" advTm="113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7F7491E4-E9F0-4E31-97C4-25F71AE15E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574" y="1247155"/>
            <a:ext cx="5051968" cy="4363690"/>
          </a:xfr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9BF1AC8D-F9FB-4C4D-A450-626B07AE5DF9}"/>
              </a:ext>
            </a:extLst>
          </p:cNvPr>
          <p:cNvSpPr txBox="1">
            <a:spLocks/>
          </p:cNvSpPr>
          <p:nvPr/>
        </p:nvSpPr>
        <p:spPr>
          <a:xfrm>
            <a:off x="2008312" y="286591"/>
            <a:ext cx="4932822" cy="5304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400" dirty="0">
                <a:solidFill>
                  <a:srgbClr val="002060"/>
                </a:solidFill>
              </a:rPr>
              <a:t>Access Control Strategies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94DCBC-326D-4F38-B1D3-FE244C16B3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AD83C6-9F02-4628-B8AF-0048A49AE521}" type="slidenum">
              <a:rPr lang="en-US" smtClean="0"/>
              <a:t>11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4F269A-0764-4D83-ACD4-DDE2A9D0BBCC}"/>
              </a:ext>
            </a:extLst>
          </p:cNvPr>
          <p:cNvSpPr txBox="1"/>
          <p:nvPr/>
        </p:nvSpPr>
        <p:spPr>
          <a:xfrm>
            <a:off x="137649" y="1247155"/>
            <a:ext cx="3755925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2060"/>
                </a:solidFill>
              </a:rPr>
              <a:t> Static vs Dynamic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2060"/>
                </a:solidFill>
              </a:rPr>
              <a:t> What kind of relationship they have?</a:t>
            </a:r>
          </a:p>
          <a:p>
            <a:pPr marL="166688"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 Owner, Manufacturer,  Friend…</a:t>
            </a:r>
          </a:p>
          <a:p>
            <a:pPr marL="171450" lvl="1" indent="-1714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2060"/>
                </a:solidFill>
              </a:rPr>
              <a:t> Multi-Layered</a:t>
            </a:r>
          </a:p>
          <a:p>
            <a:pPr marL="171450" lvl="1" indent="-1714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2060"/>
                </a:solidFill>
              </a:rPr>
              <a:t> Groups Based</a:t>
            </a:r>
          </a:p>
          <a:p>
            <a:pPr marL="171450" lvl="1" indent="-1714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2060"/>
                </a:solidFill>
              </a:rPr>
              <a:t> Trusted Interaction </a:t>
            </a:r>
          </a:p>
          <a:p>
            <a:pPr marL="285750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How I trust you?</a:t>
            </a:r>
          </a:p>
          <a:p>
            <a:pPr marL="285750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Previous interaction..?</a:t>
            </a:r>
          </a:p>
          <a:p>
            <a:pPr marL="171450" lvl="2" indent="-1714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2060"/>
                </a:solidFill>
              </a:rPr>
              <a:t> ABAC, </a:t>
            </a:r>
            <a:r>
              <a:rPr lang="en-US" sz="1600" dirty="0" err="1">
                <a:solidFill>
                  <a:srgbClr val="002060"/>
                </a:solidFill>
              </a:rPr>
              <a:t>ReBAC</a:t>
            </a:r>
            <a:r>
              <a:rPr lang="en-US" sz="1600" dirty="0">
                <a:solidFill>
                  <a:srgbClr val="002060"/>
                </a:solidFill>
              </a:rPr>
              <a:t> Models </a:t>
            </a:r>
          </a:p>
          <a:p>
            <a:pPr marL="171450" lvl="2" indent="-1714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2060"/>
                </a:solidFill>
              </a:rPr>
              <a:t> Who will administer?</a:t>
            </a:r>
          </a:p>
          <a:p>
            <a:pPr marL="171450" lvl="2" indent="-1714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2060"/>
                </a:solidFill>
              </a:rPr>
              <a:t> Data in Cloud, cross cloud sharing. How?</a:t>
            </a:r>
          </a:p>
          <a:p>
            <a:endParaRPr lang="en-US" sz="12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DA5606D-826A-44C6-94B0-A19011BC7A1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21880" y="1419480"/>
              <a:ext cx="1857960" cy="26956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DA5606D-826A-44C6-94B0-A19011BC7A1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06040" y="1356120"/>
                <a:ext cx="1889280" cy="28224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D7E8C36-ADB6-45E7-BD23-41DA9C8F7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713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524"/>
    </mc:Choice>
    <mc:Fallback>
      <p:transition spd="slow" advTm="206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7F7491E4-E9F0-4E31-97C4-25F71AE15E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268" y="1298612"/>
            <a:ext cx="5051968" cy="4363690"/>
          </a:xfr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9BF1AC8D-F9FB-4C4D-A450-626B07AE5DF9}"/>
              </a:ext>
            </a:extLst>
          </p:cNvPr>
          <p:cNvSpPr txBox="1">
            <a:spLocks/>
          </p:cNvSpPr>
          <p:nvPr/>
        </p:nvSpPr>
        <p:spPr>
          <a:xfrm>
            <a:off x="2008312" y="286591"/>
            <a:ext cx="4932822" cy="5304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400" dirty="0">
                <a:solidFill>
                  <a:srgbClr val="002060"/>
                </a:solidFill>
              </a:rPr>
              <a:t>Authorization Framework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94DCBC-326D-4F38-B1D3-FE244C16B3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AD83C6-9F02-4628-B8AF-0048A49AE521}" type="slidenum">
              <a:rPr lang="en-US" smtClean="0"/>
              <a:t>12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F522C4-4AB7-487D-9449-0C7CDB5C61C3}"/>
              </a:ext>
            </a:extLst>
          </p:cNvPr>
          <p:cNvSpPr txBox="1"/>
          <p:nvPr/>
        </p:nvSpPr>
        <p:spPr>
          <a:xfrm>
            <a:off x="215751" y="2439635"/>
            <a:ext cx="1495759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EB0F0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CV-ABAC</a:t>
            </a:r>
            <a:r>
              <a:rPr lang="en-US" sz="1400" b="1" baseline="-25000" dirty="0">
                <a:solidFill>
                  <a:srgbClr val="FF0000"/>
                </a:solidFill>
              </a:rPr>
              <a:t>G </a:t>
            </a:r>
            <a:r>
              <a:rPr lang="en-US" sz="1400" b="1" dirty="0">
                <a:solidFill>
                  <a:srgbClr val="FF0000"/>
                </a:solidFill>
              </a:rPr>
              <a:t>Model 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D0DDBA0-F0E7-4F35-8B6F-144F13DA72F6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963631" y="2747412"/>
            <a:ext cx="1335597" cy="1072896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3684918-561C-4514-ACBD-E644E1BE46CD}"/>
              </a:ext>
            </a:extLst>
          </p:cNvPr>
          <p:cNvCxnSpPr>
            <a:cxnSpLocks/>
          </p:cNvCxnSpPr>
          <p:nvPr/>
        </p:nvCxnSpPr>
        <p:spPr>
          <a:xfrm>
            <a:off x="986300" y="2760658"/>
            <a:ext cx="2090287" cy="1139403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A6BC7D9-65CC-41F7-9107-8F54EE88AFC1}"/>
              </a:ext>
            </a:extLst>
          </p:cNvPr>
          <p:cNvCxnSpPr>
            <a:cxnSpLocks/>
          </p:cNvCxnSpPr>
          <p:nvPr/>
        </p:nvCxnSpPr>
        <p:spPr>
          <a:xfrm>
            <a:off x="963630" y="2759459"/>
            <a:ext cx="1655199" cy="2085878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E7F780D9-2B9B-4776-B04F-2B89FC2569D7}"/>
              </a:ext>
            </a:extLst>
          </p:cNvPr>
          <p:cNvCxnSpPr>
            <a:cxnSpLocks/>
          </p:cNvCxnSpPr>
          <p:nvPr/>
        </p:nvCxnSpPr>
        <p:spPr>
          <a:xfrm>
            <a:off x="969858" y="2759459"/>
            <a:ext cx="1603556" cy="1584506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04E5D94-DAC7-46A4-BD82-37FB5ED9A258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963631" y="2747412"/>
            <a:ext cx="2628470" cy="1140602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C459DBE-68E0-4B6E-914C-6EEBD4709B99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963631" y="2747412"/>
            <a:ext cx="2812047" cy="1969979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52524BA-6FC9-49BD-B61F-145A0CD3DF5B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963631" y="2747412"/>
            <a:ext cx="2468274" cy="1554501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9">
            <a:extLst>
              <a:ext uri="{FF2B5EF4-FFF2-40B4-BE49-F238E27FC236}">
                <a16:creationId xmlns:a16="http://schemas.microsoft.com/office/drawing/2014/main" id="{FBF99BF5-EB9A-45B3-A5A5-0EDD655724F1}"/>
              </a:ext>
            </a:extLst>
          </p:cNvPr>
          <p:cNvSpPr txBox="1"/>
          <p:nvPr/>
        </p:nvSpPr>
        <p:spPr>
          <a:xfrm>
            <a:off x="308158" y="2927489"/>
            <a:ext cx="1106371" cy="523202"/>
          </a:xfrm>
          <a:prstGeom prst="rect">
            <a:avLst/>
          </a:prstGeom>
          <a:noFill/>
          <a:ln w="31750">
            <a:noFill/>
          </a:ln>
        </p:spPr>
        <p:txBody>
          <a:bodyPr wrap="square" lIns="91423" tIns="45711" rIns="91423" bIns="45711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FF0000"/>
                </a:solidFill>
              </a:rPr>
              <a:t>Cloud Supported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23C3317-45A8-44BD-8573-164EAC1C546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50640" y="2216880"/>
              <a:ext cx="949320" cy="32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23C3317-45A8-44BD-8573-164EAC1C546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4800" y="2153520"/>
                <a:ext cx="980640" cy="15912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35671BD-FE35-405E-8380-E08DAFC2CA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686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232"/>
    </mc:Choice>
    <mc:Fallback>
      <p:transition spd="slow" advTm="72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4FD6A5D7-4F97-4D23-AB95-CA5B09EBFE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5589" y="272374"/>
            <a:ext cx="4932822" cy="530416"/>
          </a:xfrm>
        </p:spPr>
        <p:txBody>
          <a:bodyPr/>
          <a:lstStyle/>
          <a:p>
            <a:r>
              <a:rPr lang="en-US" sz="2800" dirty="0">
                <a:solidFill>
                  <a:srgbClr val="002060"/>
                </a:solidFill>
              </a:rPr>
              <a:t>Cloud-Assisted Fog &amp; IoT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436F18-F4F3-491F-B954-5B053BB95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49DAFE-3CFE-49B4-93D3-7F8C53903BE1}" type="slidenum">
              <a:rPr lang="en-US" smtClean="0"/>
              <a:t>2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59F5914-3F23-49B1-B80F-C5E0120F9C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13" y="1131303"/>
            <a:ext cx="7886700" cy="394335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1306AB-9BC8-493E-A4A9-922A8524592C}"/>
              </a:ext>
            </a:extLst>
          </p:cNvPr>
          <p:cNvSpPr txBox="1"/>
          <p:nvPr/>
        </p:nvSpPr>
        <p:spPr>
          <a:xfrm>
            <a:off x="414601" y="5403166"/>
            <a:ext cx="6262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Yousefpour</a:t>
            </a:r>
            <a:r>
              <a:rPr lang="en-US" sz="1400" dirty="0"/>
              <a:t> et al, All one needs to know about fog computing and related edge computing paradigms: A complete survey. Journal of Systems Architecture, 2019.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78C8439-F95E-4C58-B589-8B9889C235B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58560" y="2256840"/>
              <a:ext cx="2041200" cy="35888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78C8439-F95E-4C58-B589-8B9889C235B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2720" y="2193480"/>
                <a:ext cx="2072520" cy="371556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F6CDC6D-06E6-4C9F-B717-AB84A23F5C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61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1379"/>
    </mc:Choice>
    <mc:Fallback>
      <p:transition spd="slow" advTm="451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55681" y="6262921"/>
            <a:ext cx="2128320" cy="470880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defTabSz="414726" fontAlgn="base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tabLst>
                <a:tab pos="656650" algn="l"/>
                <a:tab pos="1313299" algn="l"/>
                <a:tab pos="1969949" algn="l"/>
              </a:tabLst>
              <a:defRPr/>
            </a:pPr>
            <a:r>
              <a:rPr lang="en-US" sz="127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© Ravi  Sandhu</a:t>
            </a:r>
            <a:endParaRPr lang="en-GB" sz="127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6554881" y="6247081"/>
            <a:ext cx="2128320" cy="470880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 defTabSz="414726" fontAlgn="base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tabLst>
                <a:tab pos="656650" algn="l"/>
                <a:tab pos="1313299" algn="l"/>
                <a:tab pos="1969949" algn="l"/>
              </a:tabLst>
              <a:defRPr/>
            </a:pPr>
            <a:fld id="{C55B82BF-3B5A-457C-B93A-3BCFAEB56B4A}" type="slidenum">
              <a:rPr lang="en-GB" sz="1270">
                <a:solidFill>
                  <a:srgbClr val="000000"/>
                </a:solidFill>
                <a:latin typeface="Arial" charset="0"/>
                <a:ea typeface="ＭＳ Ｐゴシック" charset="-128"/>
              </a:rPr>
              <a:pPr algn="r" defTabSz="414726" fontAlgn="base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tabLst>
                  <a:tab pos="656650" algn="l"/>
                  <a:tab pos="1313299" algn="l"/>
                  <a:tab pos="1969949" algn="l"/>
                </a:tabLst>
                <a:defRPr/>
              </a:pPr>
              <a:t>3</a:t>
            </a:fld>
            <a:endParaRPr lang="en-GB" sz="127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291042" y="6262921"/>
            <a:ext cx="4286751" cy="31559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14726" fontAlgn="base">
              <a:spcBef>
                <a:spcPct val="0"/>
              </a:spcBef>
              <a:spcAft>
                <a:spcPct val="0"/>
              </a:spcAft>
            </a:pPr>
            <a:r>
              <a:rPr lang="en-US" sz="1451" i="1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World-Leading Research with Real-World Impact!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E6EC8BE-4C59-4E16-9736-9427DBED20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1073" y="930951"/>
            <a:ext cx="3444861" cy="387527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30E42C4-313E-455E-B5EC-B31B43F13762}"/>
              </a:ext>
            </a:extLst>
          </p:cNvPr>
          <p:cNvSpPr txBox="1"/>
          <p:nvPr/>
        </p:nvSpPr>
        <p:spPr>
          <a:xfrm>
            <a:off x="890339" y="5200133"/>
            <a:ext cx="7609953" cy="595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4726" fontAlgn="base">
              <a:spcBef>
                <a:spcPct val="0"/>
              </a:spcBef>
              <a:spcAft>
                <a:spcPct val="0"/>
              </a:spcAft>
            </a:pPr>
            <a:r>
              <a:rPr lang="en-US" sz="1089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* Alshehri, A., Sandhu, R.: Access control models for cloud-enabled internet of things: a proposed architecture and research agenda. In: 2nd IEEE International Conference on Collaboration and Internet Computing (CIC), pp. 530–538. IEEE (2016)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5495834-64EB-42AC-8A55-202B026FB63A}"/>
              </a:ext>
            </a:extLst>
          </p:cNvPr>
          <p:cNvSpPr>
            <a:spLocks/>
          </p:cNvSpPr>
          <p:nvPr/>
        </p:nvSpPr>
        <p:spPr bwMode="auto">
          <a:xfrm>
            <a:off x="1785066" y="76290"/>
            <a:ext cx="5510742" cy="54037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defTabSz="37615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defRPr/>
            </a:pPr>
            <a:r>
              <a:rPr lang="en-US" sz="2449" b="1" kern="0" dirty="0">
                <a:solidFill>
                  <a:srgbClr val="131F49"/>
                </a:solidFill>
                <a:latin typeface="Calibri" panose="020F0502020204030204" pitchFamily="34" charset="0"/>
                <a:ea typeface="ＭＳ Ｐゴシック" charset="-128"/>
                <a:cs typeface="ＭＳ Ｐゴシック" charset="-128"/>
              </a:rPr>
              <a:t>ACO Architecture for Cloud-Enabled IoT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B8A7CA-6745-474C-B211-C7DE422B05EF}"/>
              </a:ext>
            </a:extLst>
          </p:cNvPr>
          <p:cNvSpPr txBox="1"/>
          <p:nvPr/>
        </p:nvSpPr>
        <p:spPr>
          <a:xfrm>
            <a:off x="1530081" y="2414337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CLOUD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A5A67C-78F8-48F6-8CED-963E92C9515E}"/>
              </a:ext>
            </a:extLst>
          </p:cNvPr>
          <p:cNvSpPr txBox="1"/>
          <p:nvPr/>
        </p:nvSpPr>
        <p:spPr>
          <a:xfrm>
            <a:off x="1530081" y="2943724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CLOUD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8B7CEF-CFA7-4A5C-9891-89B567CF9C45}"/>
              </a:ext>
            </a:extLst>
          </p:cNvPr>
          <p:cNvSpPr txBox="1"/>
          <p:nvPr/>
        </p:nvSpPr>
        <p:spPr>
          <a:xfrm>
            <a:off x="1074828" y="3593426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EDGE DEVICES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7A31E41-C8E5-467A-B792-706FD03B57B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05320" y="1929960"/>
              <a:ext cx="5939280" cy="3764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7A31E41-C8E5-467A-B792-706FD03B57B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9480" y="1866600"/>
                <a:ext cx="5970600" cy="38908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312637F-AB8F-4C48-8A32-9DA71DBA89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650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721"/>
    </mc:Choice>
    <mc:Fallback>
      <p:transition spd="slow" advTm="278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65533" y="1055689"/>
            <a:ext cx="7256714" cy="472535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922048" y="0"/>
            <a:ext cx="4932822" cy="927240"/>
          </a:xfrm>
        </p:spPr>
        <p:txBody>
          <a:bodyPr/>
          <a:lstStyle/>
          <a:p>
            <a:r>
              <a:rPr lang="en-US" sz="2800" dirty="0"/>
              <a:t>Enhanced ACO Architecture for WIoT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B5F52E-1A2D-AF47-834F-5A302267C84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World-Leading Research with Real-World Impact!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Bhatt et 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118D19-C6A0-497F-AEA7-E725BB34CA60}"/>
              </a:ext>
            </a:extLst>
          </p:cNvPr>
          <p:cNvSpPr txBox="1"/>
          <p:nvPr/>
        </p:nvSpPr>
        <p:spPr>
          <a:xfrm>
            <a:off x="636293" y="2414337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CLOUD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6E6D59-F191-464E-A895-747A41CF5A0F}"/>
              </a:ext>
            </a:extLst>
          </p:cNvPr>
          <p:cNvSpPr txBox="1"/>
          <p:nvPr/>
        </p:nvSpPr>
        <p:spPr>
          <a:xfrm>
            <a:off x="636293" y="2943724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CLOUD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F8B08F-5BEF-4375-B547-52CB1459E3C1}"/>
              </a:ext>
            </a:extLst>
          </p:cNvPr>
          <p:cNvSpPr txBox="1"/>
          <p:nvPr/>
        </p:nvSpPr>
        <p:spPr>
          <a:xfrm>
            <a:off x="264704" y="3583822"/>
            <a:ext cx="1748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EDGE GATEWAY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CC1EE5-16FB-4590-A867-5AD623E45139}"/>
              </a:ext>
            </a:extLst>
          </p:cNvPr>
          <p:cNvSpPr txBox="1"/>
          <p:nvPr/>
        </p:nvSpPr>
        <p:spPr>
          <a:xfrm>
            <a:off x="364967" y="4225503"/>
            <a:ext cx="1548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EDGE DEVICES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E8E9D5-8732-44A7-A2B3-798318DD304B}"/>
              </a:ext>
            </a:extLst>
          </p:cNvPr>
          <p:cNvSpPr txBox="1"/>
          <p:nvPr/>
        </p:nvSpPr>
        <p:spPr>
          <a:xfrm>
            <a:off x="248651" y="5869866"/>
            <a:ext cx="7256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Bhatt et al, An Access Control Framework for Cloud-Enabled Wearable Internet of Things. IEEE CIC 2017.</a:t>
            </a:r>
            <a:endParaRPr lang="en-US" sz="1200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15CED65-6812-4963-9BEA-861F0313B02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5320" y="893160"/>
              <a:ext cx="8307360" cy="52477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15CED65-6812-4963-9BEA-861F0313B02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480" y="829800"/>
                <a:ext cx="8338680" cy="537444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90A81D80-17B7-453B-8B5B-579348A08E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242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721"/>
    </mc:Choice>
    <mc:Fallback>
      <p:transition spd="slow" advTm="260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1C483DB0-6260-4BDF-A5B9-EC0C4A3ED5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855" y="1369008"/>
            <a:ext cx="6968652" cy="3919866"/>
          </a:xfr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914C050C-408C-48B9-BBCA-D5393000FD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5589" y="0"/>
            <a:ext cx="4932822" cy="900067"/>
          </a:xfrm>
        </p:spPr>
        <p:txBody>
          <a:bodyPr/>
          <a:lstStyle/>
          <a:p>
            <a:r>
              <a:rPr lang="en-US" sz="2800" dirty="0">
                <a:solidFill>
                  <a:srgbClr val="002060"/>
                </a:solidFill>
              </a:rPr>
              <a:t>Extended Access Control Oriented Architecture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DD36F9-1A00-41E1-AF7B-83F2065661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49DAFE-3CFE-49B4-93D3-7F8C53903BE1}" type="slidenum">
              <a:rPr lang="en-US" smtClean="0"/>
              <a:t>5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7BF20B0-C0FE-4204-9EAF-06ADD880578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05320" y="2448360"/>
              <a:ext cx="2918160" cy="23526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7BF20B0-C0FE-4204-9EAF-06ADD880578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9480" y="2385000"/>
                <a:ext cx="2949480" cy="247932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758C76E-D314-413F-B894-795C2BFFD8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87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466"/>
    </mc:Choice>
    <mc:Fallback>
      <p:transition spd="slow" advTm="168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46F07243-61A8-4FB3-9753-988CBCE674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40" y="1560937"/>
            <a:ext cx="6789907" cy="3736126"/>
          </a:xfr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4FD6A5D7-4F97-4D23-AB95-CA5B09EBFE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5589" y="272374"/>
            <a:ext cx="4932822" cy="530416"/>
          </a:xfrm>
        </p:spPr>
        <p:txBody>
          <a:bodyPr/>
          <a:lstStyle/>
          <a:p>
            <a:r>
              <a:rPr lang="en-US" sz="2800" dirty="0">
                <a:solidFill>
                  <a:srgbClr val="002060"/>
                </a:solidFill>
              </a:rPr>
              <a:t>Connected Cars Ecosystem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436F18-F4F3-491F-B954-5B053BB95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49DAFE-3CFE-49B4-93D3-7F8C53903BE1}" type="slidenum">
              <a:rPr lang="en-US" smtClean="0"/>
              <a:t>6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E4F6F6D-77C2-4C06-AA67-EE97BB1EA5F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13960" y="1395720"/>
              <a:ext cx="6370200" cy="41630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E4F6F6D-77C2-4C06-AA67-EE97BB1EA5F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98120" y="1332360"/>
                <a:ext cx="6401520" cy="42897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9883E4F-78BA-4CB2-B010-6A3E968BD2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37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033"/>
    </mc:Choice>
    <mc:Fallback>
      <p:transition spd="slow" advTm="195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46F07243-61A8-4FB3-9753-988CBCE674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636" y="1187311"/>
            <a:ext cx="6789907" cy="3736126"/>
          </a:xfr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4FD6A5D7-4F97-4D23-AB95-CA5B09EBFE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5589" y="272374"/>
            <a:ext cx="4932822" cy="530416"/>
          </a:xfrm>
        </p:spPr>
        <p:txBody>
          <a:bodyPr/>
          <a:lstStyle/>
          <a:p>
            <a:r>
              <a:rPr lang="en-US" sz="2400" dirty="0">
                <a:solidFill>
                  <a:srgbClr val="002060"/>
                </a:solidFill>
              </a:rPr>
              <a:t>Smart Cars Ecosystem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433E95-F003-450D-B1C2-541B42F12A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AD83C6-9F02-4628-B8AF-0048A49AE521}" type="slidenum">
              <a:rPr lang="en-US" smtClean="0"/>
              <a:t>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D45BB9-F0D0-4B46-99B2-5138244905C7}"/>
              </a:ext>
            </a:extLst>
          </p:cNvPr>
          <p:cNvSpPr txBox="1"/>
          <p:nvPr/>
        </p:nvSpPr>
        <p:spPr>
          <a:xfrm>
            <a:off x="155284" y="1284138"/>
            <a:ext cx="2238703" cy="36933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Safety and Assistance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D687AA-C787-4B60-9717-FAD5A7259105}"/>
              </a:ext>
            </a:extLst>
          </p:cNvPr>
          <p:cNvSpPr txBox="1"/>
          <p:nvPr/>
        </p:nvSpPr>
        <p:spPr>
          <a:xfrm>
            <a:off x="155284" y="5523491"/>
            <a:ext cx="3155731" cy="36933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Information and Entertainment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0F5A88-F3CC-4827-BD9B-78FEE1B89EB7}"/>
              </a:ext>
            </a:extLst>
          </p:cNvPr>
          <p:cNvSpPr txBox="1"/>
          <p:nvPr/>
        </p:nvSpPr>
        <p:spPr>
          <a:xfrm>
            <a:off x="5209611" y="5118878"/>
            <a:ext cx="3657600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High Mobility, Location Centric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Time Sensitive, Dynamic Pairing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Multiple Fog/Cloud Infrastructures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E169DBF-A5D1-42F4-9657-75F6E9C79E0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98520" y="1379520"/>
              <a:ext cx="8155800" cy="45777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E169DBF-A5D1-42F4-9657-75F6E9C79E0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2680" y="1316160"/>
                <a:ext cx="8187120" cy="47044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3998DB8-51F6-43A7-9397-E3230ABDC5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16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858"/>
    </mc:Choice>
    <mc:Fallback>
      <p:transition spd="slow" advTm="207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46F07243-61A8-4FB3-9753-988CBCE674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636" y="1187311"/>
            <a:ext cx="6789907" cy="3736126"/>
          </a:xfr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4FD6A5D7-4F97-4D23-AB95-CA5B09EBFE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5589" y="272374"/>
            <a:ext cx="4932822" cy="530416"/>
          </a:xfrm>
        </p:spPr>
        <p:txBody>
          <a:bodyPr/>
          <a:lstStyle/>
          <a:p>
            <a:r>
              <a:rPr lang="en-US" sz="2400" dirty="0">
                <a:solidFill>
                  <a:srgbClr val="002060"/>
                </a:solidFill>
              </a:rPr>
              <a:t>No More Isolated.!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433E95-F003-450D-B1C2-541B42F12A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AD83C6-9F02-4628-B8AF-0048A49AE521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3E07C5-05FD-48BC-A0E6-1E59DD016D63}"/>
              </a:ext>
            </a:extLst>
          </p:cNvPr>
          <p:cNvSpPr txBox="1"/>
          <p:nvPr/>
        </p:nvSpPr>
        <p:spPr>
          <a:xfrm>
            <a:off x="163590" y="5369603"/>
            <a:ext cx="5170492" cy="33855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Software Reliance , Broad Attack Surface, Untrusted Entities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280F08-9546-4473-9123-204623AC87D7}"/>
              </a:ext>
            </a:extLst>
          </p:cNvPr>
          <p:cNvSpPr txBox="1"/>
          <p:nvPr/>
        </p:nvSpPr>
        <p:spPr>
          <a:xfrm>
            <a:off x="163590" y="1187311"/>
            <a:ext cx="2222092" cy="33855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100 million lines of code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4AD9F1E-2BF9-4DD3-B2C2-E3326BBC539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66840" y="1738440"/>
              <a:ext cx="797400" cy="33814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4AD9F1E-2BF9-4DD3-B2C2-E3326BBC539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1000" y="1675080"/>
                <a:ext cx="828720" cy="35082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C42750E-CCB5-42FD-9538-8BBF731384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245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981"/>
    </mc:Choice>
    <mc:Fallback>
      <p:transition spd="slow" advTm="73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46F07243-61A8-4FB3-9753-988CBCE674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902" y="1653511"/>
            <a:ext cx="6789907" cy="3736126"/>
          </a:xfr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4FD6A5D7-4F97-4D23-AB95-CA5B09EBFE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6623" y="203549"/>
            <a:ext cx="5183671" cy="530416"/>
          </a:xfrm>
        </p:spPr>
        <p:txBody>
          <a:bodyPr/>
          <a:lstStyle/>
          <a:p>
            <a:r>
              <a:rPr lang="en-US" sz="2400" dirty="0">
                <a:solidFill>
                  <a:srgbClr val="002060"/>
                </a:solidFill>
              </a:rPr>
              <a:t>Security and Privacy Requirements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433E95-F003-450D-B1C2-541B42F12A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AD83C6-9F02-4628-B8AF-0048A49AE521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C0D5BE-EAE4-4E04-8085-5E9D916A9D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15" y="1038710"/>
            <a:ext cx="1266408" cy="16755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618334-C2F2-4F84-89ED-96317777BE27}"/>
              </a:ext>
            </a:extLst>
          </p:cNvPr>
          <p:cNvSpPr txBox="1"/>
          <p:nvPr/>
        </p:nvSpPr>
        <p:spPr>
          <a:xfrm>
            <a:off x="127817" y="2775220"/>
            <a:ext cx="24973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 dirty="0">
                <a:solidFill>
                  <a:srgbClr val="FF0000"/>
                </a:solidFill>
              </a:rPr>
              <a:t>On-Board Application and Sensors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 dirty="0">
                <a:solidFill>
                  <a:srgbClr val="FF0000"/>
                </a:solidFill>
              </a:rPr>
              <a:t>Over the Air updates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 dirty="0">
                <a:solidFill>
                  <a:srgbClr val="FF0000"/>
                </a:solidFill>
              </a:rPr>
              <a:t>V2X fake messages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 dirty="0">
                <a:solidFill>
                  <a:srgbClr val="FF0000"/>
                </a:solidFill>
              </a:rPr>
              <a:t>In-vehicle ECU communication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 dirty="0">
                <a:solidFill>
                  <a:srgbClr val="FF0000"/>
                </a:solidFill>
              </a:rPr>
              <a:t>Personal Data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 dirty="0">
                <a:solidFill>
                  <a:srgbClr val="FF0000"/>
                </a:solidFill>
              </a:rPr>
              <a:t>Third Party devices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 dirty="0">
                <a:solidFill>
                  <a:srgbClr val="FF0000"/>
                </a:solidFill>
              </a:rPr>
              <a:t>User Privacy Preferences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 dirty="0">
                <a:solidFill>
                  <a:srgbClr val="FF0000"/>
                </a:solidFill>
              </a:rPr>
              <a:t>Spoofing, Ransomware, Injection…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 dirty="0">
                <a:solidFill>
                  <a:srgbClr val="FF0000"/>
                </a:solidFill>
              </a:rPr>
              <a:t>Loss of Information in Cloud</a:t>
            </a:r>
          </a:p>
          <a:p>
            <a:endParaRPr lang="en-US" sz="800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8E509E1-B38F-444B-BC64-6E5214B6317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68120" y="2910600"/>
              <a:ext cx="1578960" cy="18666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8E509E1-B38F-444B-BC64-6E5214B6317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52280" y="2847240"/>
                <a:ext cx="1610280" cy="19933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7EDDEEF-E2BD-4C80-A596-FEFF09928A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48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719"/>
    </mc:Choice>
    <mc:Fallback>
      <p:transition spd="slow" advTm="131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ICS-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cs-template-final" id="{1EF59169-DF8D-9342-81E5-99D43CA67610}" vid="{F25DF2F7-3555-7B4C-881D-C8E18D210377}"/>
    </a:ext>
  </a:ext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Default 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ICS-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cs-template-final" id="{1EF59169-DF8D-9342-81E5-99D43CA67610}" vid="{F25DF2F7-3555-7B4C-881D-C8E18D210377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</Template>
  <TotalTime>979</TotalTime>
  <Words>329</Words>
  <Application>Microsoft Office PowerPoint</Application>
  <PresentationFormat>On-screen Show (4:3)</PresentationFormat>
  <Paragraphs>81</Paragraphs>
  <Slides>12</Slides>
  <Notes>7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Bitstream Charter</vt:lpstr>
      <vt:lpstr>Calibri</vt:lpstr>
      <vt:lpstr>Calibri Light</vt:lpstr>
      <vt:lpstr>Symbol</vt:lpstr>
      <vt:lpstr>Times New Roman</vt:lpstr>
      <vt:lpstr>Wingdings</vt:lpstr>
      <vt:lpstr>ICS-Theme</vt:lpstr>
      <vt:lpstr>3_Default Design</vt:lpstr>
      <vt:lpstr>1_ICS-Theme</vt:lpstr>
      <vt:lpstr>PowerPoint Presentation</vt:lpstr>
      <vt:lpstr>Cloud-Assisted Fog &amp; IoT</vt:lpstr>
      <vt:lpstr>PowerPoint Presentation</vt:lpstr>
      <vt:lpstr>Enhanced ACO Architecture for WIoT</vt:lpstr>
      <vt:lpstr>Extended Access Control Oriented Architecture</vt:lpstr>
      <vt:lpstr>Connected Cars Ecosystem</vt:lpstr>
      <vt:lpstr>Smart Cars Ecosystem</vt:lpstr>
      <vt:lpstr>No More Isolated.!</vt:lpstr>
      <vt:lpstr>Security and Privacy Requirements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maanakgupta</dc:creator>
  <cp:lastModifiedBy>Ravi Sandhu</cp:lastModifiedBy>
  <cp:revision>55</cp:revision>
  <cp:lastPrinted>2020-04-22T00:16:21Z</cp:lastPrinted>
  <dcterms:created xsi:type="dcterms:W3CDTF">2018-06-01T18:34:51Z</dcterms:created>
  <dcterms:modified xsi:type="dcterms:W3CDTF">2020-04-24T00:03:05Z</dcterms:modified>
</cp:coreProperties>
</file>