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80" r:id="rId3"/>
    <p:sldId id="281" r:id="rId4"/>
    <p:sldId id="283" r:id="rId5"/>
    <p:sldId id="286" r:id="rId6"/>
    <p:sldId id="287" r:id="rId7"/>
  </p:sldIdLst>
  <p:sldSz cx="9144000" cy="6858000" type="letter"/>
  <p:notesSz cx="9296400" cy="688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965" autoAdjust="0"/>
    <p:restoredTop sz="95838" autoAdjust="0"/>
  </p:normalViewPr>
  <p:slideViewPr>
    <p:cSldViewPr snapToGrid="0" snapToObjects="1">
      <p:cViewPr varScale="1">
        <p:scale>
          <a:sx n="120" d="100"/>
          <a:sy n="120" d="100"/>
        </p:scale>
        <p:origin x="10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10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10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0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00388" y="860425"/>
            <a:ext cx="3095625" cy="2322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11873"/>
            <a:ext cx="7437119" cy="2709714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536529"/>
            <a:ext cx="4028440" cy="345285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69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87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72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51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2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1569721"/>
            <a:ext cx="7193280" cy="1481714"/>
          </a:xfrm>
        </p:spPr>
        <p:txBody>
          <a:bodyPr/>
          <a:lstStyle/>
          <a:p>
            <a:r>
              <a:rPr lang="en-US" sz="2400" b="1" dirty="0">
                <a:solidFill>
                  <a:prstClr val="black"/>
                </a:solidFill>
              </a:rPr>
              <a:t>Module 1.4</a:t>
            </a:r>
            <a:br>
              <a:rPr lang="en-US" sz="2400" dirty="0"/>
            </a:br>
            <a:r>
              <a:rPr lang="en-US" sz="2400" b="1" dirty="0">
                <a:solidFill>
                  <a:prstClr val="black"/>
                </a:solidFill>
              </a:rPr>
              <a:t> Cyber Security Terminology</a:t>
            </a:r>
            <a:br>
              <a:rPr lang="en-US" sz="2400" b="1" dirty="0">
                <a:solidFill>
                  <a:prstClr val="black"/>
                </a:solidFill>
              </a:rPr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11880"/>
            <a:ext cx="6858000" cy="1481714"/>
          </a:xfrm>
        </p:spPr>
        <p:txBody>
          <a:bodyPr>
            <a:noAutofit/>
          </a:bodyPr>
          <a:lstStyle/>
          <a:p>
            <a:r>
              <a:rPr lang="en-US" sz="2400" dirty="0"/>
              <a:t>Ravi Sandhu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Spring 2021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1818728" y="311384"/>
            <a:ext cx="4932822" cy="4622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Security?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F3ABD35-3248-45F5-9D4D-A48F63D97C71}"/>
              </a:ext>
            </a:extLst>
          </p:cNvPr>
          <p:cNvSpPr txBox="1">
            <a:spLocks/>
          </p:cNvSpPr>
          <p:nvPr/>
        </p:nvSpPr>
        <p:spPr>
          <a:xfrm>
            <a:off x="1051879" y="914400"/>
            <a:ext cx="5989001" cy="4602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Computer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security =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Computer security + Communications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Cyber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Includes cyber physical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7658C4F-2E3C-4FBD-89DC-194CDC4491B8}"/>
              </a:ext>
            </a:extLst>
          </p:cNvPr>
          <p:cNvCxnSpPr/>
          <p:nvPr/>
        </p:nvCxnSpPr>
        <p:spPr bwMode="auto">
          <a:xfrm flipH="1">
            <a:off x="6398895" y="1491615"/>
            <a:ext cx="9525" cy="29908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648786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Security?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F3ABD35-3248-45F5-9D4D-A48F63D97C71}"/>
              </a:ext>
            </a:extLst>
          </p:cNvPr>
          <p:cNvSpPr txBox="1">
            <a:spLocks/>
          </p:cNvSpPr>
          <p:nvPr/>
        </p:nvSpPr>
        <p:spPr>
          <a:xfrm>
            <a:off x="1051879" y="914400"/>
            <a:ext cx="5989001" cy="4602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Computer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security =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Computer security + Communications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Includes cyber physical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7658C4F-2E3C-4FBD-89DC-194CDC4491B8}"/>
              </a:ext>
            </a:extLst>
          </p:cNvPr>
          <p:cNvCxnSpPr/>
          <p:nvPr/>
        </p:nvCxnSpPr>
        <p:spPr bwMode="auto">
          <a:xfrm flipH="1">
            <a:off x="6398895" y="1491615"/>
            <a:ext cx="9525" cy="29908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05875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Privacy vs Security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CD2B41-2B69-481D-B40D-41B9A73A9A5F}"/>
              </a:ext>
            </a:extLst>
          </p:cNvPr>
          <p:cNvGrpSpPr/>
          <p:nvPr/>
        </p:nvGrpSpPr>
        <p:grpSpPr>
          <a:xfrm>
            <a:off x="5581488" y="1438275"/>
            <a:ext cx="1800226" cy="1800226"/>
            <a:chOff x="6524625" y="1438275"/>
            <a:chExt cx="1800226" cy="180022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6DB3E52-3A96-4818-B61D-2521E51BB1B9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6220F56-8852-4C9E-846D-DE720852C779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E245198-9FEE-4659-9A13-C93C8AAB0962}"/>
              </a:ext>
            </a:extLst>
          </p:cNvPr>
          <p:cNvGrpSpPr/>
          <p:nvPr/>
        </p:nvGrpSpPr>
        <p:grpSpPr>
          <a:xfrm>
            <a:off x="5581488" y="4181475"/>
            <a:ext cx="1800226" cy="1800226"/>
            <a:chOff x="6524625" y="1438275"/>
            <a:chExt cx="1800226" cy="1800226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005A4B-5B9A-4BF1-8303-517B30E012AE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A9BC74F-414A-43A1-9A53-6116E668590E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8A83850-3034-4B5F-A1A2-BBDF1C3723D9}"/>
              </a:ext>
            </a:extLst>
          </p:cNvPr>
          <p:cNvGrpSpPr/>
          <p:nvPr/>
        </p:nvGrpSpPr>
        <p:grpSpPr>
          <a:xfrm>
            <a:off x="172963" y="1364815"/>
            <a:ext cx="3781816" cy="4402573"/>
            <a:chOff x="172963" y="1364815"/>
            <a:chExt cx="3781816" cy="440257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E7DD194-B280-46B4-9288-755BB99DD46C}"/>
                </a:ext>
              </a:extLst>
            </p:cNvPr>
            <p:cNvGrpSpPr/>
            <p:nvPr/>
          </p:nvGrpSpPr>
          <p:grpSpPr>
            <a:xfrm>
              <a:off x="935354" y="1364815"/>
              <a:ext cx="3019425" cy="1371600"/>
              <a:chOff x="409574" y="1364815"/>
              <a:chExt cx="3019425" cy="1371600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5B94F90-3778-4E99-9F77-AE1A18785923}"/>
                  </a:ext>
                </a:extLst>
              </p:cNvPr>
              <p:cNvSpPr/>
              <p:nvPr/>
            </p:nvSpPr>
            <p:spPr bwMode="auto">
              <a:xfrm>
                <a:off x="409574" y="1364815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Security</a:t>
                </a: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EF308A5D-5E28-4456-963E-C17C1D28E7E2}"/>
                  </a:ext>
                </a:extLst>
              </p:cNvPr>
              <p:cNvSpPr/>
              <p:nvPr/>
            </p:nvSpPr>
            <p:spPr bwMode="auto">
              <a:xfrm>
                <a:off x="2057399" y="1364815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Privacy</a:t>
                </a: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055526B-F482-4CE3-A5D9-6ECC4CFEE798}"/>
                </a:ext>
              </a:extLst>
            </p:cNvPr>
            <p:cNvGrpSpPr/>
            <p:nvPr/>
          </p:nvGrpSpPr>
          <p:grpSpPr>
            <a:xfrm>
              <a:off x="935354" y="4395788"/>
              <a:ext cx="2428875" cy="1371600"/>
              <a:chOff x="1000126" y="4395788"/>
              <a:chExt cx="2428875" cy="137160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78AA41FF-5637-48AB-888C-7177990E583B}"/>
                  </a:ext>
                </a:extLst>
              </p:cNvPr>
              <p:cNvSpPr/>
              <p:nvPr/>
            </p:nvSpPr>
            <p:spPr bwMode="auto">
              <a:xfrm>
                <a:off x="1000126" y="4395788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Security</a:t>
                </a: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E2320B2-F075-4030-8159-73132BCA8B97}"/>
                  </a:ext>
                </a:extLst>
              </p:cNvPr>
              <p:cNvSpPr/>
              <p:nvPr/>
            </p:nvSpPr>
            <p:spPr bwMode="auto">
              <a:xfrm>
                <a:off x="2057401" y="4395788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Privacy</a:t>
                </a:r>
              </a:p>
            </p:txBody>
          </p:sp>
        </p:grp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0CD03B5-05B9-473B-B741-7922BFBB0810}"/>
                </a:ext>
              </a:extLst>
            </p:cNvPr>
            <p:cNvSpPr/>
            <p:nvPr/>
          </p:nvSpPr>
          <p:spPr bwMode="auto">
            <a:xfrm>
              <a:off x="935354" y="28803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 =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600" dirty="0">
                  <a:latin typeface="Arial" charset="0"/>
                </a:rPr>
                <a:t>Privacy</a:t>
              </a:r>
              <a:endPara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4C40EFD-3834-45CD-847E-6B7A6CD96620}"/>
                </a:ext>
              </a:extLst>
            </p:cNvPr>
            <p:cNvSpPr txBox="1"/>
            <p:nvPr/>
          </p:nvSpPr>
          <p:spPr>
            <a:xfrm>
              <a:off x="172963" y="1865949"/>
              <a:ext cx="447558" cy="34163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(a)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(b)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(c)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435D33A-0EFB-4246-88A1-CBA8752AD918}"/>
              </a:ext>
            </a:extLst>
          </p:cNvPr>
          <p:cNvSpPr txBox="1"/>
          <p:nvPr/>
        </p:nvSpPr>
        <p:spPr>
          <a:xfrm>
            <a:off x="4758293" y="200847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967F66C-3CAF-4CF7-B0AC-D334A4FCA036}"/>
              </a:ext>
            </a:extLst>
          </p:cNvPr>
          <p:cNvSpPr txBox="1"/>
          <p:nvPr/>
        </p:nvSpPr>
        <p:spPr>
          <a:xfrm>
            <a:off x="4765913" y="475167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(e)</a:t>
            </a:r>
          </a:p>
        </p:txBody>
      </p:sp>
    </p:spTree>
    <p:extLst>
      <p:ext uri="{BB962C8B-B14F-4D97-AF65-F5344CB8AC3E}">
        <p14:creationId xmlns:p14="http://schemas.microsoft.com/office/powerpoint/2010/main" val="1448981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Privacy vs Security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CD2B41-2B69-481D-B40D-41B9A73A9A5F}"/>
              </a:ext>
            </a:extLst>
          </p:cNvPr>
          <p:cNvGrpSpPr/>
          <p:nvPr/>
        </p:nvGrpSpPr>
        <p:grpSpPr>
          <a:xfrm>
            <a:off x="5581488" y="1438275"/>
            <a:ext cx="1800226" cy="1800226"/>
            <a:chOff x="6524625" y="1438275"/>
            <a:chExt cx="1800226" cy="180022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6DB3E52-3A96-4818-B61D-2521E51BB1B9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6220F56-8852-4C9E-846D-DE720852C779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E245198-9FEE-4659-9A13-C93C8AAB0962}"/>
              </a:ext>
            </a:extLst>
          </p:cNvPr>
          <p:cNvGrpSpPr/>
          <p:nvPr/>
        </p:nvGrpSpPr>
        <p:grpSpPr>
          <a:xfrm>
            <a:off x="5581488" y="4181475"/>
            <a:ext cx="1800226" cy="1800226"/>
            <a:chOff x="6524625" y="1438275"/>
            <a:chExt cx="1800226" cy="1800226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005A4B-5B9A-4BF1-8303-517B30E012AE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A9BC74F-414A-43A1-9A53-6116E668590E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8A83850-3034-4B5F-A1A2-BBDF1C3723D9}"/>
              </a:ext>
            </a:extLst>
          </p:cNvPr>
          <p:cNvGrpSpPr/>
          <p:nvPr/>
        </p:nvGrpSpPr>
        <p:grpSpPr>
          <a:xfrm>
            <a:off x="172963" y="1364815"/>
            <a:ext cx="3781816" cy="4402573"/>
            <a:chOff x="172963" y="1364815"/>
            <a:chExt cx="3781816" cy="440257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E7DD194-B280-46B4-9288-755BB99DD46C}"/>
                </a:ext>
              </a:extLst>
            </p:cNvPr>
            <p:cNvGrpSpPr/>
            <p:nvPr/>
          </p:nvGrpSpPr>
          <p:grpSpPr>
            <a:xfrm>
              <a:off x="935354" y="1364815"/>
              <a:ext cx="3019425" cy="1371600"/>
              <a:chOff x="409574" y="1364815"/>
              <a:chExt cx="3019425" cy="1371600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5B94F90-3778-4E99-9F77-AE1A18785923}"/>
                  </a:ext>
                </a:extLst>
              </p:cNvPr>
              <p:cNvSpPr/>
              <p:nvPr/>
            </p:nvSpPr>
            <p:spPr bwMode="auto">
              <a:xfrm>
                <a:off x="409574" y="1364815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Security</a:t>
                </a: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EF308A5D-5E28-4456-963E-C17C1D28E7E2}"/>
                  </a:ext>
                </a:extLst>
              </p:cNvPr>
              <p:cNvSpPr/>
              <p:nvPr/>
            </p:nvSpPr>
            <p:spPr bwMode="auto">
              <a:xfrm>
                <a:off x="2057399" y="1364815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Privacy</a:t>
                </a: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055526B-F482-4CE3-A5D9-6ECC4CFEE798}"/>
                </a:ext>
              </a:extLst>
            </p:cNvPr>
            <p:cNvGrpSpPr/>
            <p:nvPr/>
          </p:nvGrpSpPr>
          <p:grpSpPr>
            <a:xfrm>
              <a:off x="935354" y="4395788"/>
              <a:ext cx="2428875" cy="1371600"/>
              <a:chOff x="1000126" y="4395788"/>
              <a:chExt cx="2428875" cy="137160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78AA41FF-5637-48AB-888C-7177990E583B}"/>
                  </a:ext>
                </a:extLst>
              </p:cNvPr>
              <p:cNvSpPr/>
              <p:nvPr/>
            </p:nvSpPr>
            <p:spPr bwMode="auto">
              <a:xfrm>
                <a:off x="1000126" y="4395788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Security</a:t>
                </a: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E2320B2-F075-4030-8159-73132BCA8B97}"/>
                  </a:ext>
                </a:extLst>
              </p:cNvPr>
              <p:cNvSpPr/>
              <p:nvPr/>
            </p:nvSpPr>
            <p:spPr bwMode="auto">
              <a:xfrm>
                <a:off x="2057401" y="4395788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Privacy</a:t>
                </a:r>
              </a:p>
            </p:txBody>
          </p:sp>
        </p:grp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0CD03B5-05B9-473B-B741-7922BFBB0810}"/>
                </a:ext>
              </a:extLst>
            </p:cNvPr>
            <p:cNvSpPr/>
            <p:nvPr/>
          </p:nvSpPr>
          <p:spPr bwMode="auto">
            <a:xfrm>
              <a:off x="935354" y="28803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 =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600" dirty="0">
                  <a:latin typeface="Arial" charset="0"/>
                </a:rPr>
                <a:t>Privacy</a:t>
              </a:r>
              <a:endPara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4C40EFD-3834-45CD-847E-6B7A6CD96620}"/>
                </a:ext>
              </a:extLst>
            </p:cNvPr>
            <p:cNvSpPr txBox="1"/>
            <p:nvPr/>
          </p:nvSpPr>
          <p:spPr>
            <a:xfrm>
              <a:off x="172963" y="1865949"/>
              <a:ext cx="447558" cy="34163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(a)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(b)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(c)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435D33A-0EFB-4246-88A1-CBA8752AD918}"/>
              </a:ext>
            </a:extLst>
          </p:cNvPr>
          <p:cNvSpPr txBox="1"/>
          <p:nvPr/>
        </p:nvSpPr>
        <p:spPr>
          <a:xfrm>
            <a:off x="4758293" y="200847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967F66C-3CAF-4CF7-B0AC-D334A4FCA036}"/>
              </a:ext>
            </a:extLst>
          </p:cNvPr>
          <p:cNvSpPr txBox="1"/>
          <p:nvPr/>
        </p:nvSpPr>
        <p:spPr>
          <a:xfrm>
            <a:off x="4765913" y="475167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(e)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CA1973EF-49D6-4272-8900-C4882A290FBA}"/>
              </a:ext>
            </a:extLst>
          </p:cNvPr>
          <p:cNvSpPr/>
          <p:nvPr/>
        </p:nvSpPr>
        <p:spPr>
          <a:xfrm rot="18817965" flipH="1">
            <a:off x="7279445" y="4124230"/>
            <a:ext cx="105727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3755AC-4396-40A4-A5C1-4DAA39A0DF23}"/>
              </a:ext>
            </a:extLst>
          </p:cNvPr>
          <p:cNvSpPr txBox="1"/>
          <p:nvPr/>
        </p:nvSpPr>
        <p:spPr>
          <a:xfrm>
            <a:off x="7151371" y="3447391"/>
            <a:ext cx="1899603" cy="369332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Enforcement view</a:t>
            </a:r>
          </a:p>
        </p:txBody>
      </p:sp>
    </p:spTree>
    <p:extLst>
      <p:ext uri="{BB962C8B-B14F-4D97-AF65-F5344CB8AC3E}">
        <p14:creationId xmlns:p14="http://schemas.microsoft.com/office/powerpoint/2010/main" val="860566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Privacy vs Security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CD2B41-2B69-481D-B40D-41B9A73A9A5F}"/>
              </a:ext>
            </a:extLst>
          </p:cNvPr>
          <p:cNvGrpSpPr/>
          <p:nvPr/>
        </p:nvGrpSpPr>
        <p:grpSpPr>
          <a:xfrm>
            <a:off x="5581488" y="1438275"/>
            <a:ext cx="1800226" cy="1800226"/>
            <a:chOff x="6524625" y="1438275"/>
            <a:chExt cx="1800226" cy="180022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6DB3E52-3A96-4818-B61D-2521E51BB1B9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6220F56-8852-4C9E-846D-DE720852C779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E245198-9FEE-4659-9A13-C93C8AAB0962}"/>
              </a:ext>
            </a:extLst>
          </p:cNvPr>
          <p:cNvGrpSpPr/>
          <p:nvPr/>
        </p:nvGrpSpPr>
        <p:grpSpPr>
          <a:xfrm>
            <a:off x="5581488" y="4181475"/>
            <a:ext cx="1800226" cy="1800226"/>
            <a:chOff x="6524625" y="1438275"/>
            <a:chExt cx="1800226" cy="1800226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005A4B-5B9A-4BF1-8303-517B30E012AE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A9BC74F-414A-43A1-9A53-6116E668590E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8A83850-3034-4B5F-A1A2-BBDF1C3723D9}"/>
              </a:ext>
            </a:extLst>
          </p:cNvPr>
          <p:cNvGrpSpPr/>
          <p:nvPr/>
        </p:nvGrpSpPr>
        <p:grpSpPr>
          <a:xfrm>
            <a:off x="172963" y="1364815"/>
            <a:ext cx="3781816" cy="4402573"/>
            <a:chOff x="172963" y="1364815"/>
            <a:chExt cx="3781816" cy="440257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E7DD194-B280-46B4-9288-755BB99DD46C}"/>
                </a:ext>
              </a:extLst>
            </p:cNvPr>
            <p:cNvGrpSpPr/>
            <p:nvPr/>
          </p:nvGrpSpPr>
          <p:grpSpPr>
            <a:xfrm>
              <a:off x="935354" y="1364815"/>
              <a:ext cx="3019425" cy="1371600"/>
              <a:chOff x="409574" y="1364815"/>
              <a:chExt cx="3019425" cy="1371600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5B94F90-3778-4E99-9F77-AE1A18785923}"/>
                  </a:ext>
                </a:extLst>
              </p:cNvPr>
              <p:cNvSpPr/>
              <p:nvPr/>
            </p:nvSpPr>
            <p:spPr bwMode="auto">
              <a:xfrm>
                <a:off x="409574" y="1364815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Security</a:t>
                </a: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EF308A5D-5E28-4456-963E-C17C1D28E7E2}"/>
                  </a:ext>
                </a:extLst>
              </p:cNvPr>
              <p:cNvSpPr/>
              <p:nvPr/>
            </p:nvSpPr>
            <p:spPr bwMode="auto">
              <a:xfrm>
                <a:off x="2057399" y="1364815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Privacy</a:t>
                </a: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055526B-F482-4CE3-A5D9-6ECC4CFEE798}"/>
                </a:ext>
              </a:extLst>
            </p:cNvPr>
            <p:cNvGrpSpPr/>
            <p:nvPr/>
          </p:nvGrpSpPr>
          <p:grpSpPr>
            <a:xfrm>
              <a:off x="935354" y="4395788"/>
              <a:ext cx="2428875" cy="1371600"/>
              <a:chOff x="1000126" y="4395788"/>
              <a:chExt cx="2428875" cy="137160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78AA41FF-5637-48AB-888C-7177990E583B}"/>
                  </a:ext>
                </a:extLst>
              </p:cNvPr>
              <p:cNvSpPr/>
              <p:nvPr/>
            </p:nvSpPr>
            <p:spPr bwMode="auto">
              <a:xfrm>
                <a:off x="1000126" y="4395788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Security</a:t>
                </a: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0E2320B2-F075-4030-8159-73132BCA8B97}"/>
                  </a:ext>
                </a:extLst>
              </p:cNvPr>
              <p:cNvSpPr/>
              <p:nvPr/>
            </p:nvSpPr>
            <p:spPr bwMode="auto">
              <a:xfrm>
                <a:off x="2057401" y="4395788"/>
                <a:ext cx="1371600" cy="13716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effectLst/>
                    <a:latin typeface="Arial" charset="0"/>
                  </a:rPr>
                  <a:t>Privacy</a:t>
                </a:r>
              </a:p>
            </p:txBody>
          </p:sp>
        </p:grp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0CD03B5-05B9-473B-B741-7922BFBB0810}"/>
                </a:ext>
              </a:extLst>
            </p:cNvPr>
            <p:cNvSpPr/>
            <p:nvPr/>
          </p:nvSpPr>
          <p:spPr bwMode="auto">
            <a:xfrm>
              <a:off x="935354" y="28803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 =</a:t>
              </a:r>
            </a:p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lang="en-US" sz="1600" dirty="0">
                  <a:latin typeface="Arial" charset="0"/>
                </a:rPr>
                <a:t>Privacy</a:t>
              </a:r>
              <a:endPara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4C40EFD-3834-45CD-847E-6B7A6CD96620}"/>
                </a:ext>
              </a:extLst>
            </p:cNvPr>
            <p:cNvSpPr txBox="1"/>
            <p:nvPr/>
          </p:nvSpPr>
          <p:spPr>
            <a:xfrm>
              <a:off x="172963" y="1865949"/>
              <a:ext cx="447558" cy="34163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(a)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(b)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(c)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435D33A-0EFB-4246-88A1-CBA8752AD918}"/>
              </a:ext>
            </a:extLst>
          </p:cNvPr>
          <p:cNvSpPr txBox="1"/>
          <p:nvPr/>
        </p:nvSpPr>
        <p:spPr>
          <a:xfrm>
            <a:off x="4758293" y="200847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967F66C-3CAF-4CF7-B0AC-D334A4FCA036}"/>
              </a:ext>
            </a:extLst>
          </p:cNvPr>
          <p:cNvSpPr txBox="1"/>
          <p:nvPr/>
        </p:nvSpPr>
        <p:spPr>
          <a:xfrm>
            <a:off x="4765913" y="475167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(e)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3755AC-4396-40A4-A5C1-4DAA39A0DF23}"/>
              </a:ext>
            </a:extLst>
          </p:cNvPr>
          <p:cNvSpPr txBox="1"/>
          <p:nvPr/>
        </p:nvSpPr>
        <p:spPr>
          <a:xfrm>
            <a:off x="7151371" y="3447391"/>
            <a:ext cx="1899603" cy="369332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Collection view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FC22081E-FA0F-42EA-9C1E-37E460059BAD}"/>
              </a:ext>
            </a:extLst>
          </p:cNvPr>
          <p:cNvSpPr/>
          <p:nvPr/>
        </p:nvSpPr>
        <p:spPr>
          <a:xfrm rot="2782035" flipH="1" flipV="1">
            <a:off x="7279447" y="2623169"/>
            <a:ext cx="105727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625579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978</TotalTime>
  <Words>231</Words>
  <Application>Microsoft Office PowerPoint</Application>
  <PresentationFormat>Letter Paper (8.5x11 in)</PresentationFormat>
  <Paragraphs>140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ICS-Theme</vt:lpstr>
      <vt:lpstr>Module 1.4  Cyber Security Terminology </vt:lpstr>
      <vt:lpstr>Cyber Security?</vt:lpstr>
      <vt:lpstr>Cyber Security?</vt:lpstr>
      <vt:lpstr>Privacy vs Security</vt:lpstr>
      <vt:lpstr>Privacy vs Security</vt:lpstr>
      <vt:lpstr>Privacy vs Security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109</cp:revision>
  <cp:lastPrinted>2021-02-03T02:34:40Z</cp:lastPrinted>
  <dcterms:created xsi:type="dcterms:W3CDTF">2018-03-06T17:13:20Z</dcterms:created>
  <dcterms:modified xsi:type="dcterms:W3CDTF">2021-02-03T16:13:12Z</dcterms:modified>
</cp:coreProperties>
</file>