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1"/>
    <p:sldMasterId id="2147483684" r:id="rId2"/>
    <p:sldMasterId id="2147483696" r:id="rId3"/>
    <p:sldMasterId id="2147483660" r:id="rId4"/>
    <p:sldMasterId id="2147484387" r:id="rId5"/>
    <p:sldMasterId id="2147484400" r:id="rId6"/>
  </p:sldMasterIdLst>
  <p:notesMasterIdLst>
    <p:notesMasterId r:id="rId16"/>
  </p:notesMasterIdLst>
  <p:handoutMasterIdLst>
    <p:handoutMasterId r:id="rId17"/>
  </p:handoutMasterIdLst>
  <p:sldIdLst>
    <p:sldId id="256" r:id="rId7"/>
    <p:sldId id="394" r:id="rId8"/>
    <p:sldId id="395" r:id="rId9"/>
    <p:sldId id="401" r:id="rId10"/>
    <p:sldId id="402" r:id="rId11"/>
    <p:sldId id="431" r:id="rId12"/>
    <p:sldId id="403" r:id="rId13"/>
    <p:sldId id="404" r:id="rId14"/>
    <p:sldId id="405" r:id="rId15"/>
  </p:sldIdLst>
  <p:sldSz cx="10080625" cy="7559675"/>
  <p:notesSz cx="9296400" cy="70104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318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6477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8636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0795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07" userDrawn="1">
          <p15:clr>
            <a:srgbClr val="A4A3A4"/>
          </p15:clr>
        </p15:guide>
        <p15:guide id="2" pos="258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3300"/>
    <a:srgbClr val="131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1656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2672" y="-104"/>
      </p:cViewPr>
      <p:guideLst>
        <p:guide orient="horz" pos="2007"/>
        <p:guide pos="258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6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265541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9EFA1752-2B6F-40E1-9F93-0C9DB23DB42C}" type="datetime1">
              <a:rPr lang="en-US"/>
              <a:pPr>
                <a:defRPr/>
              </a:pPr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6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265541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5DDCD5CE-D939-433D-9705-3D24953A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09T23:53:15.654"/>
    </inkml:context>
    <inkml:brush xml:id="br0">
      <inkml:brushProperty name="width" value="0.08819" units="cm"/>
      <inkml:brushProperty name="height" value="0.35278" units="cm"/>
      <inkml:brushProperty name="color" value="#002060"/>
      <inkml:brushProperty name="tip" value="rectangle"/>
      <inkml:brushProperty name="rasterOp" value="maskPen"/>
    </inkml:brush>
  </inkml:definitions>
  <iact:action type="add" startTime="127711">
    <iact:property name="dataType"/>
    <iact:actionData xml:id="d0">
      <inkml:trace xmlns:inkml="http://www.w3.org/2003/InkML" xml:id="stk0" contextRef="#ctx0" brushRef="#br0">17132 6938 0,'25'0'162,"-1"0"-152,1 0-5,23 0 3,-23 0 1,-1 0-3,25 0 3,-24 0-3,-1 0 1,0 0 25,1 0 13,-1 0-39,25 0 2,-25 0-1,25 0 1,0 0-1,0 0 1,-25 0 1,1 0-3,-1 0 2,0 0 29,1 0-28,-1 0 5,1 0-7,-1 0 1,0 0-1,1 0 16,-1 0 53,49 0-71,-48 0 3,24 0 1,24 0-2,-24 0 1,24 0-2,-49 0 3,1 0-1,-1 0-3,1 0 86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7188" y="533400"/>
            <a:ext cx="3500437" cy="262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30048" y="3329013"/>
            <a:ext cx="7436314" cy="31539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261504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5261504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E6703E5-A21F-4313-BA9E-B2DFCA6C2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7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ABA11-A19C-3E46-B99A-9DEC51A1F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82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43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065" algn="l"/>
                <a:tab pos="1319775" algn="l"/>
                <a:tab pos="1980428" algn="l"/>
                <a:tab pos="2642608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43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065" algn="l"/>
                  <a:tab pos="1319775" algn="l"/>
                  <a:tab pos="1980428" algn="l"/>
                  <a:tab pos="2642608" algn="l"/>
                </a:tabLst>
                <a:defRPr/>
              </a:pPr>
              <a:t>2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7188" y="533400"/>
            <a:ext cx="3502025" cy="26273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0044" y="3329015"/>
            <a:ext cx="7438331" cy="3155144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9946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43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065" algn="l"/>
                <a:tab pos="1319775" algn="l"/>
                <a:tab pos="1980428" algn="l"/>
                <a:tab pos="2642608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43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065" algn="l"/>
                  <a:tab pos="1319775" algn="l"/>
                  <a:tab pos="1980428" algn="l"/>
                  <a:tab pos="2642608" algn="l"/>
                </a:tabLst>
                <a:defRPr/>
              </a:pPr>
              <a:t>3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7188" y="533400"/>
            <a:ext cx="3502025" cy="26273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0044" y="3329015"/>
            <a:ext cx="7438331" cy="3155144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9946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43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065" algn="l"/>
                <a:tab pos="1319775" algn="l"/>
                <a:tab pos="1980428" algn="l"/>
                <a:tab pos="2642608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43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065" algn="l"/>
                  <a:tab pos="1319775" algn="l"/>
                  <a:tab pos="1980428" algn="l"/>
                  <a:tab pos="2642608" algn="l"/>
                </a:tabLst>
                <a:defRPr/>
              </a:pPr>
              <a:t>4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7188" y="533400"/>
            <a:ext cx="3502025" cy="26273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0044" y="3329015"/>
            <a:ext cx="7438331" cy="3155144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9946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43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065" algn="l"/>
                <a:tab pos="1319775" algn="l"/>
                <a:tab pos="1980428" algn="l"/>
                <a:tab pos="2642608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43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065" algn="l"/>
                  <a:tab pos="1319775" algn="l"/>
                  <a:tab pos="1980428" algn="l"/>
                  <a:tab pos="2642608" algn="l"/>
                </a:tabLst>
                <a:defRPr/>
              </a:pPr>
              <a:t>5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7188" y="533400"/>
            <a:ext cx="3502025" cy="26273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0044" y="3329015"/>
            <a:ext cx="7438331" cy="3155144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1085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43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065" algn="l"/>
                <a:tab pos="1319775" algn="l"/>
                <a:tab pos="1980428" algn="l"/>
                <a:tab pos="2642608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43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065" algn="l"/>
                  <a:tab pos="1319775" algn="l"/>
                  <a:tab pos="1980428" algn="l"/>
                  <a:tab pos="2642608" algn="l"/>
                </a:tabLst>
                <a:defRPr/>
              </a:pPr>
              <a:t>6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7188" y="533400"/>
            <a:ext cx="3502025" cy="26273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0044" y="3329015"/>
            <a:ext cx="7438331" cy="3155144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3239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43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065" algn="l"/>
                <a:tab pos="1319775" algn="l"/>
                <a:tab pos="1980428" algn="l"/>
                <a:tab pos="2642608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43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065" algn="l"/>
                  <a:tab pos="1319775" algn="l"/>
                  <a:tab pos="1980428" algn="l"/>
                  <a:tab pos="2642608" algn="l"/>
                </a:tabLst>
                <a:defRPr/>
              </a:pPr>
              <a:t>7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7188" y="533400"/>
            <a:ext cx="3502025" cy="26273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0044" y="3329015"/>
            <a:ext cx="7438331" cy="3155144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9144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043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065" algn="l"/>
                <a:tab pos="1319775" algn="l"/>
                <a:tab pos="1980428" algn="l"/>
                <a:tab pos="2642608" algn="l"/>
              </a:tabLst>
              <a:defRPr/>
            </a:pPr>
            <a:fld id="{0C137A8E-DCD0-4026-8679-7DAC59B2E3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043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065" algn="l"/>
                  <a:tab pos="1319775" algn="l"/>
                  <a:tab pos="1980428" algn="l"/>
                  <a:tab pos="2642608" algn="l"/>
                </a:tabLst>
                <a:defRPr/>
              </a:pPr>
              <a:t>8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7188" y="533400"/>
            <a:ext cx="3502025" cy="26273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0044" y="3329015"/>
            <a:ext cx="7438331" cy="3155144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554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8533-5538-4759-B24B-7285295CFABD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29D39-929B-47D6-9F07-C55381DF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D001-DF5A-49ED-8BC5-7BBFC3FB44F9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882D-BA0E-4156-A3F2-6CCA4F2A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0AE7-28DD-4852-BA3E-E7905EE3F562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BA52-FCD2-45E7-A9BF-0C63A4B2F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42CA-B8CD-41D9-8949-D03C1566A0E3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0607-37F1-48F1-8925-DA1C269E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B157-99C1-4433-B83A-B82C44B5479D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474C-46B2-4446-BA07-B1E887D7E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56CB-245D-4A10-8A5C-92A415482CCA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2919-9C21-4FD6-9997-562236006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DF5EE-C6D4-4B1E-92E0-D20E05AE8C1C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F226-6A3A-4E06-99F4-9A0F29AB9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ABD7-C966-40EA-9470-64EDB373436E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3DD5-0851-4F4F-8B79-CE1028EA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1528-2F75-40B3-83AB-5E0C7F5FFE00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CE04-270F-489C-8609-BD36C5210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B1DD-2EEB-4C92-A939-6E15ED568C0A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3FF5-46BB-4294-AE5B-96801AF9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42173-893D-43B8-953F-46F57DCD2CB1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EA9B-512A-4AF6-A1FD-0DBF8A248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D772-0122-45E8-9279-27AD1ACB66F5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EA6-42C7-4650-B746-966DF6EC9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7923-3BD9-4E2C-AE2B-C103004F0883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B6617-A612-4062-BE23-203378EC9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DA36-4BE0-4353-AAC4-0131C4D69FDB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A396-2E9F-423F-9BC1-B3A4D9506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ED28-C685-4939-A5D5-27F99889AF6E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231E-3063-4692-B6D4-1D3D91F98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E209-7275-4909-97D1-F8A0D95EA75C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E322-F0BB-4838-9F63-EA2CAAE09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A9BE-16EF-489E-BF20-57B585EC6CC9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39CF-4739-4542-A10F-6B52583B5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90B6-74C3-4125-8F0F-2C933149C71B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3A25-ABD4-406C-921E-0CAE1130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8C61-A4FA-4602-8348-0356D25F60A7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FCEB-737C-4861-AE0F-6165CC74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0D1B-60A9-4757-876A-FFBF061455A1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9942-232C-4926-BADB-CDF670E4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CA543-36D1-482B-A6B0-8C3E0820FA1B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6DA8-8693-4B28-B910-D6DD04FCC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DB5A-AD82-43C4-97F9-539A7A86B068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F81A-DF60-4D16-865A-3A33A624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AB87-838F-438F-A3CF-FC5CD66EB65C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FE96-4C50-4285-9E4E-F42E734A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4E17-700E-40E7-83AE-664FDDCCB4AC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C0D1-6E3E-472C-AEE1-64D973207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B8E3B-C21E-43E0-B284-FCB59AA662D1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AA86-94FB-44EB-82C9-7716D904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E7DA-F81F-4ED0-827C-311EF0D810C4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3A46-114A-4AC1-9A9D-A12BBCC19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3DC3-E015-46ED-85A6-ABF7C5FE13F1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850B-2489-4CB1-A1EC-995AFD52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9B26-E0FC-40AE-902A-28747004F551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3E78E-8BD0-4625-9C22-F59FBA68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9BA3-C815-46C5-8537-EB5659753393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B2595-7489-4763-8ADA-B5EE6F5E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5FAA4-AE56-406D-A66B-666E6023E096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87D8-701F-416A-8323-77B07D210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1480-BFB3-4DDE-90CB-E57E0443E987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5CBD-E781-4854-A4A8-CCC5BD2D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D003F-A569-490B-8E1A-16CC19E2F27E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51AA-89A7-4D93-93B2-B313D917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87FF-43A9-4947-B646-01BBB80BF1A4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26D9-F268-4FBB-8041-B6F369E1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FC324-FA63-48F7-87F3-755973C2A6EE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0098-0EFE-4E55-9AF4-9BECC105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F30-4D1C-473C-A9C2-E2E15F758D89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3CF39-4DA2-41D0-91FF-0E5EE6338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3CE4-0665-4827-A05B-586F539067A6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DA87-D9B2-4A0B-ACAD-A7263E500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4C9D-9DC9-447E-B9D7-AD3799284B23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C467-D2A4-4587-BFD3-35FED9BBF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E979-A7A0-4DFD-8016-FAA76B28996F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56D5-3B46-4F42-8E53-4A737C04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2033-AE60-4856-97CF-28E50271BBE1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727F-B332-4C9F-93EC-2F16F7EAC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1096568"/>
            <a:ext cx="7560469" cy="2126677"/>
          </a:xfrm>
        </p:spPr>
        <p:txBody>
          <a:bodyPr anchor="b"/>
          <a:lstStyle>
            <a:lvl1pPr algn="ctr">
              <a:defRPr sz="3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223245"/>
            <a:ext cx="7560469" cy="2572506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79" indent="0" algn="ctr">
              <a:buNone/>
              <a:defRPr sz="1653"/>
            </a:lvl2pPr>
            <a:lvl3pPr marL="755957" indent="0" algn="ctr">
              <a:buNone/>
              <a:defRPr sz="1488"/>
            </a:lvl3pPr>
            <a:lvl4pPr marL="1133936" indent="0" algn="ctr">
              <a:buNone/>
              <a:defRPr sz="1323"/>
            </a:lvl4pPr>
            <a:lvl5pPr marL="1511915" indent="0" algn="ctr">
              <a:buNone/>
              <a:defRPr sz="1323"/>
            </a:lvl5pPr>
            <a:lvl6pPr marL="1889893" indent="0" algn="ctr">
              <a:buNone/>
              <a:defRPr sz="1323"/>
            </a:lvl6pPr>
            <a:lvl7pPr marL="2267872" indent="0" algn="ctr">
              <a:buNone/>
              <a:defRPr sz="1323"/>
            </a:lvl7pPr>
            <a:lvl8pPr marL="2645851" indent="0" algn="ctr">
              <a:buNone/>
              <a:defRPr sz="1323"/>
            </a:lvl8pPr>
            <a:lvl9pPr marL="3023829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211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43" y="1163027"/>
            <a:ext cx="8694539" cy="56459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27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1063340"/>
            <a:ext cx="8694539" cy="5745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79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5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1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9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7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2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28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31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081375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1989586"/>
            <a:ext cx="4264576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081375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1989586"/>
            <a:ext cx="4285579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00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FEAC-EFBC-4F59-9ED1-883C63297C14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BB1D-2AFD-4006-B095-647BD40C7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10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639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88454"/>
            <a:ext cx="3251264" cy="5381018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571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7979" indent="0">
              <a:buNone/>
              <a:defRPr sz="2315"/>
            </a:lvl2pPr>
            <a:lvl3pPr marL="755957" indent="0">
              <a:buNone/>
              <a:defRPr sz="1984"/>
            </a:lvl3pPr>
            <a:lvl4pPr marL="1133936" indent="0">
              <a:buNone/>
              <a:defRPr sz="1653"/>
            </a:lvl4pPr>
            <a:lvl5pPr marL="1511915" indent="0">
              <a:buNone/>
              <a:defRPr sz="1653"/>
            </a:lvl5pPr>
            <a:lvl6pPr marL="1889893" indent="0">
              <a:buNone/>
              <a:defRPr sz="1653"/>
            </a:lvl6pPr>
            <a:lvl7pPr marL="2267872" indent="0">
              <a:buNone/>
              <a:defRPr sz="1653"/>
            </a:lvl7pPr>
            <a:lvl8pPr marL="2645851" indent="0">
              <a:buNone/>
              <a:defRPr sz="1653"/>
            </a:lvl8pPr>
            <a:lvl9pPr marL="3023829" indent="0">
              <a:buNone/>
              <a:defRPr sz="165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63339"/>
            <a:ext cx="3251264" cy="5406133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7125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1063339"/>
            <a:ext cx="8694539" cy="574561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9868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1140873"/>
            <a:ext cx="2173635" cy="5668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1140873"/>
            <a:ext cx="6394896" cy="56680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845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4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9" y="304802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320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322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C112-D9B6-4B9C-86C3-4D8E2649AA72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EB1F-37DE-4C51-9E66-337583CBB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5961-C4CA-42E6-96F8-89428B0DC235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F701-7412-4176-B81B-535EC073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9104-C032-4CBE-8F37-8867382B493F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7894E-BB77-4D63-A5EA-B83339D01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2EC7E-925E-4441-B13E-B43806856169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0E3F-7349-4CB6-9CDC-27BB8E8AD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8642E3D-FE0C-4A26-BB08-3B273E1EEAC9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A962563-6407-4E9B-88F1-1AD04C99F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74FC442-BB0D-4A0D-884B-021EE3E35A59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32EDE55-3144-4269-9BDB-65928EBB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D53CCD91-9A9B-449B-AA0D-FBBFCB6024C2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B840911-77F9-430E-9286-9CE0CF8B5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690813" y="57150"/>
            <a:ext cx="47212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204913"/>
            <a:ext cx="9072563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6980238"/>
            <a:ext cx="2351088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E6E2357-4B04-4F99-AF83-0C6F0A23AA75}" type="datetime1">
              <a:rPr lang="en-US"/>
              <a:pPr>
                <a:defRPr/>
              </a:pPr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4700" y="7007225"/>
            <a:ext cx="33210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pic>
        <p:nvPicPr>
          <p:cNvPr id="4102" name="Picture 9" descr="UTSAGifBlue.gif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 descr="2010-02-17 ICS Master Logo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33363"/>
            <a:ext cx="179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2527300" y="828675"/>
            <a:ext cx="5257800" cy="1588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3B8BEDD-5D90-4C8F-A080-7865D9DB2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1418977"/>
            <a:ext cx="8694539" cy="2298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3721686"/>
            <a:ext cx="8694539" cy="308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84" y="6873031"/>
            <a:ext cx="1399587" cy="503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31" y="271306"/>
            <a:ext cx="2080498" cy="836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9" y="197706"/>
            <a:ext cx="1621979" cy="87752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2039568" y="1081088"/>
            <a:ext cx="5544344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28091" y="6840993"/>
            <a:ext cx="9274952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332271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399" r:id="rId12"/>
  </p:sldLayoutIdLst>
  <p:hf hdr="0" dt="0"/>
  <p:txStyles>
    <p:titleStyle>
      <a:lvl1pPr algn="ctr" defTabSz="755957" rtl="0" eaLnBrk="1" latinLnBrk="0" hangingPunct="1">
        <a:lnSpc>
          <a:spcPct val="90000"/>
        </a:lnSpc>
        <a:spcBef>
          <a:spcPct val="0"/>
        </a:spcBef>
        <a:buNone/>
        <a:defRPr sz="33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9" indent="-188989" algn="l" defTabSz="755957" rtl="0" eaLnBrk="1" latinLnBrk="0" hangingPunct="1">
        <a:lnSpc>
          <a:spcPct val="90000"/>
        </a:lnSpc>
        <a:spcBef>
          <a:spcPts val="827"/>
        </a:spcBef>
        <a:buFont typeface="Arial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68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47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25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04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83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61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40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19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7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57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36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15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93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72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51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2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7475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914400"/>
            <a:ext cx="9069387" cy="584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779B0FFF-52D7-4B48-8273-CB03D59A2296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084A2E2-4245-4880-AA04-A3886BD21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22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</p:sldLayoutIdLst>
  <p:hf hdr="0" ft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15367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6pPr>
      <a:lvl7pPr marL="19939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7pPr>
      <a:lvl8pPr marL="24511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8pPr>
      <a:lvl9pPr marL="29083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"/>
        <a:defRPr sz="28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marL="863600" indent="-287338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Arial" charset="0"/>
          <a:ea typeface="ＭＳ Ｐゴシック" charset="-128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Arial" charset="0"/>
          <a:ea typeface="ＭＳ Ｐゴシック" charset="-128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Arial" charset="0"/>
          <a:ea typeface="ＭＳ Ｐゴシック" charset="-128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Arial" charset="0"/>
          <a:ea typeface="ＭＳ Ｐゴシック" charset="-128"/>
        </a:defRPr>
      </a:lvl5pPr>
      <a:lvl6pPr marL="26162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1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032" y="1738715"/>
            <a:ext cx="7929259" cy="1633315"/>
          </a:xfrm>
        </p:spPr>
        <p:txBody>
          <a:bodyPr/>
          <a:lstStyle/>
          <a:p>
            <a:r>
              <a:rPr lang="en-US" sz="2646" b="1" dirty="0">
                <a:solidFill>
                  <a:prstClr val="black"/>
                </a:solidFill>
              </a:rPr>
              <a:t>Module 2.2</a:t>
            </a:r>
            <a:br>
              <a:rPr lang="en-US" sz="2646" dirty="0"/>
            </a:br>
            <a:r>
              <a:rPr lang="en-US" sz="2646" b="1" dirty="0">
                <a:solidFill>
                  <a:prstClr val="black"/>
                </a:solidFill>
              </a:rPr>
              <a:t> Internet Security Protocols</a:t>
            </a:r>
            <a:br>
              <a:rPr lang="en-US" sz="2646" b="1" dirty="0">
                <a:solidFill>
                  <a:prstClr val="black"/>
                </a:solidFill>
              </a:rPr>
            </a:br>
            <a:endParaRPr lang="en-US" sz="1543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7469" y="3981428"/>
            <a:ext cx="7559675" cy="1633315"/>
          </a:xfrm>
        </p:spPr>
        <p:txBody>
          <a:bodyPr>
            <a:noAutofit/>
          </a:bodyPr>
          <a:lstStyle/>
          <a:p>
            <a:r>
              <a:rPr lang="en-US" sz="2646" dirty="0"/>
              <a:t>Ravi Sandhu</a:t>
            </a:r>
            <a:br>
              <a:rPr lang="en-US" sz="2646" dirty="0"/>
            </a:br>
            <a:endParaRPr lang="en-US" sz="2646" dirty="0"/>
          </a:p>
          <a:p>
            <a:r>
              <a:rPr lang="en-US" sz="2646" dirty="0"/>
              <a:t>Spring 2021</a:t>
            </a:r>
            <a:br>
              <a:rPr lang="en-US" sz="2646" dirty="0"/>
            </a:br>
            <a:endParaRPr lang="en-US" sz="2646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9D99-3E73-486F-A7E4-9C456EA6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FB925B1-2B03-4A39-8903-7E05198BB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6603799-8EE1-4639-B9D4-A7406AF92102}"/>
              </a:ext>
            </a:extLst>
          </p:cNvPr>
          <p:cNvSpPr txBox="1">
            <a:spLocks/>
          </p:cNvSpPr>
          <p:nvPr/>
        </p:nvSpPr>
        <p:spPr>
          <a:xfrm>
            <a:off x="2005339" y="343243"/>
            <a:ext cx="5437523" cy="509516"/>
          </a:xfrm>
          <a:prstGeom prst="rect">
            <a:avLst/>
          </a:prstGeom>
        </p:spPr>
        <p:txBody>
          <a:bodyPr vert="horz" lIns="100796" tIns="50398" rIns="100796" bIns="5039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5957" fontAlgn="auto">
              <a:spcAft>
                <a:spcPts val="0"/>
              </a:spcAft>
            </a:pPr>
            <a:r>
              <a:rPr lang="en-US" sz="264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6393 and CS 4483</a:t>
            </a:r>
          </a:p>
          <a:p>
            <a:pPr defTabSz="755957" fontAlgn="auto">
              <a:spcAft>
                <a:spcPts val="0"/>
              </a:spcAft>
            </a:pPr>
            <a:r>
              <a:rPr lang="en-US" sz="220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Foundations and Practice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434AAE-BFEF-44CB-A4E0-BA03100ED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5"/>
    </mc:Choice>
    <mc:Fallback xmlns="">
      <p:transition spd="slow" advTm="13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2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6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04" algn="l"/>
                <a:tab pos="1292209" algn="l"/>
                <a:tab pos="19383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6" y="6957462"/>
            <a:ext cx="4095383" cy="2978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13" tIns="40806" rIns="81613" bIns="40806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6" y="50194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Internet Security Protocols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4" name="Picture 13" descr="kWm9f5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5816" y="1451885"/>
            <a:ext cx="3539487" cy="41396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17598" y="3198524"/>
            <a:ext cx="1646586" cy="646323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IPv4 RFC 791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Sept. 1981</a:t>
            </a:r>
          </a:p>
        </p:txBody>
      </p:sp>
      <p:cxnSp>
        <p:nvCxnSpPr>
          <p:cNvPr id="19" name="Straight Arrow Connector 18"/>
          <p:cNvCxnSpPr>
            <a:stCxn id="15" idx="3"/>
          </p:cNvCxnSpPr>
          <p:nvPr/>
        </p:nvCxnSpPr>
        <p:spPr bwMode="auto">
          <a:xfrm>
            <a:off x="3164184" y="3521686"/>
            <a:ext cx="1541166" cy="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1526094" y="2560349"/>
            <a:ext cx="1629595" cy="646323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TCP RFC 793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Sept. 1981</a:t>
            </a:r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 bwMode="auto">
          <a:xfrm>
            <a:off x="3155689" y="2883511"/>
            <a:ext cx="1549663" cy="5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226300" y="2883516"/>
            <a:ext cx="2075885" cy="707886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Where to inject security?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C136FE-2E3F-4D96-9A54-CEC19CF4D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2215"/>
      </p:ext>
    </p:extLst>
  </p:cSld>
  <p:clrMapOvr>
    <a:masterClrMapping/>
  </p:clrMapOvr>
  <p:transition spd="med" advTm="83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3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6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04" algn="l"/>
                <a:tab pos="1292209" algn="l"/>
                <a:tab pos="19383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6" y="6957462"/>
            <a:ext cx="4095383" cy="2978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13" tIns="40806" rIns="81613" bIns="40806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6" y="50194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Internet Security Protocols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4" name="Picture 13" descr="kWm9f5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5816" y="1451885"/>
            <a:ext cx="3539487" cy="41396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17598" y="3198524"/>
            <a:ext cx="1646586" cy="646323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IPv4 RFC 791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Sept. 1981</a:t>
            </a:r>
          </a:p>
        </p:txBody>
      </p:sp>
      <p:cxnSp>
        <p:nvCxnSpPr>
          <p:cNvPr id="19" name="Straight Arrow Connector 18"/>
          <p:cNvCxnSpPr>
            <a:stCxn id="15" idx="3"/>
          </p:cNvCxnSpPr>
          <p:nvPr/>
        </p:nvCxnSpPr>
        <p:spPr bwMode="auto">
          <a:xfrm>
            <a:off x="3164184" y="3521686"/>
            <a:ext cx="1541166" cy="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1526094" y="2560349"/>
            <a:ext cx="1629595" cy="646323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TCP RFC 793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Sept. 1981</a:t>
            </a:r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 bwMode="auto">
          <a:xfrm>
            <a:off x="3155689" y="2883511"/>
            <a:ext cx="1549663" cy="5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5810250" y="2864466"/>
            <a:ext cx="1238252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5498839" y="3502636"/>
            <a:ext cx="1549663" cy="5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189203" y="3322349"/>
            <a:ext cx="1428578" cy="369324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IPsec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, 1998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89203" y="2674649"/>
            <a:ext cx="1210571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SSL,1994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6286500" y="2083416"/>
            <a:ext cx="762002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7189203" y="1893599"/>
            <a:ext cx="1210571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SET,1996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56B9326-8B76-4194-8673-F03D1E94B04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167520" y="2497680"/>
              <a:ext cx="4575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56B9326-8B76-4194-8673-F03D1E94B0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51680" y="2434320"/>
                <a:ext cx="48888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EB070D-F2EC-4CC4-B8F3-44AF5021A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78529"/>
      </p:ext>
    </p:extLst>
  </p:cSld>
  <p:clrMapOvr>
    <a:masterClrMapping/>
  </p:clrMapOvr>
  <p:transition spd="med" advTm="2194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4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6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04" algn="l"/>
                <a:tab pos="1292209" algn="l"/>
                <a:tab pos="19383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6" y="6957462"/>
            <a:ext cx="4095383" cy="2978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13" tIns="40806" rIns="81613" bIns="40806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6" y="50194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Internet Security Protocols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4" name="Picture 13" descr="kWm9f5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5816" y="1451885"/>
            <a:ext cx="3539487" cy="413960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498839" y="2353607"/>
            <a:ext cx="3390412" cy="1762268"/>
            <a:chOff x="5498839" y="2309024"/>
            <a:chExt cx="3390412" cy="1762268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>
              <a:off x="5810250" y="2864466"/>
              <a:ext cx="1238252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5498839" y="3502636"/>
              <a:ext cx="1549663" cy="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7189203" y="3322349"/>
              <a:ext cx="1428578" cy="369324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IPsec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, 1998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89203" y="2674649"/>
              <a:ext cx="1210571" cy="369324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SSL,1994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05718" y="3701960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Largely failed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11814" y="2309024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Half successful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292188" y="2437610"/>
            <a:ext cx="2122308" cy="64630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Dozens of other security protocols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31268" y="3385541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Some successes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Many failures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A1559D-7F56-4C56-9A85-A7B27EEC5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50252"/>
      </p:ext>
    </p:extLst>
  </p:cSld>
  <p:clrMapOvr>
    <a:masterClrMapping/>
  </p:clrMapOvr>
  <p:transition spd="med" advTm="81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5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6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04" algn="l"/>
                <a:tab pos="1292209" algn="l"/>
                <a:tab pos="19383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6" y="6957462"/>
            <a:ext cx="4095383" cy="2978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13" tIns="40806" rIns="81613" bIns="40806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6" y="50194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1-way vs 2-way SSL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09" y="2789558"/>
            <a:ext cx="581280" cy="581280"/>
          </a:xfrm>
          <a:prstGeom prst="rect">
            <a:avLst/>
          </a:prstGeom>
        </p:spPr>
      </p:pic>
      <p:grpSp>
        <p:nvGrpSpPr>
          <p:cNvPr id="4" name="Group 8"/>
          <p:cNvGrpSpPr/>
          <p:nvPr/>
        </p:nvGrpSpPr>
        <p:grpSpPr>
          <a:xfrm>
            <a:off x="2068198" y="1615440"/>
            <a:ext cx="6466390" cy="743712"/>
            <a:chOff x="2068198" y="1761744"/>
            <a:chExt cx="6466390" cy="743712"/>
          </a:xfrm>
        </p:grpSpPr>
        <p:sp>
          <p:nvSpPr>
            <p:cNvPr id="2" name="Rectangle 1"/>
            <p:cNvSpPr/>
            <p:nvPr/>
          </p:nvSpPr>
          <p:spPr bwMode="auto">
            <a:xfrm>
              <a:off x="2068198" y="1764792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Client</a:t>
              </a:r>
            </a:p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(Browser)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231510" y="1761744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Server</a:t>
              </a:r>
            </a:p>
          </p:txBody>
        </p:sp>
        <p:cxnSp>
          <p:nvCxnSpPr>
            <p:cNvPr id="6" name="Straight Arrow Connector 5"/>
            <p:cNvCxnSpPr>
              <a:stCxn id="2" idx="3"/>
              <a:endCxn id="8" idx="1"/>
            </p:cNvCxnSpPr>
            <p:nvPr/>
          </p:nvCxnSpPr>
          <p:spPr bwMode="auto">
            <a:xfrm flipV="1">
              <a:off x="3371276" y="2132076"/>
              <a:ext cx="3860234" cy="304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sp>
        <p:nvSpPr>
          <p:cNvPr id="7" name="TextBox 6"/>
          <p:cNvSpPr txBox="1"/>
          <p:nvPr/>
        </p:nvSpPr>
        <p:spPr>
          <a:xfrm>
            <a:off x="4631979" y="15910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1-way SSL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361" y="5685158"/>
            <a:ext cx="581280" cy="581280"/>
          </a:xfrm>
          <a:prstGeom prst="rect">
            <a:avLst/>
          </a:prstGeom>
        </p:spPr>
      </p:pic>
      <p:grpSp>
        <p:nvGrpSpPr>
          <p:cNvPr id="5" name="Group 14"/>
          <p:cNvGrpSpPr/>
          <p:nvPr/>
        </p:nvGrpSpPr>
        <p:grpSpPr>
          <a:xfrm>
            <a:off x="2065150" y="4511040"/>
            <a:ext cx="6466390" cy="743712"/>
            <a:chOff x="2068198" y="1761744"/>
            <a:chExt cx="6466390" cy="743712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068198" y="1764792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Client</a:t>
              </a:r>
            </a:p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(Browser)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231510" y="1761744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Server</a:t>
              </a:r>
            </a:p>
          </p:txBody>
        </p:sp>
        <p:cxnSp>
          <p:nvCxnSpPr>
            <p:cNvPr id="18" name="Straight Arrow Connector 17"/>
            <p:cNvCxnSpPr>
              <a:stCxn id="16" idx="3"/>
              <a:endCxn id="17" idx="1"/>
            </p:cNvCxnSpPr>
            <p:nvPr/>
          </p:nvCxnSpPr>
          <p:spPr bwMode="auto">
            <a:xfrm flipV="1">
              <a:off x="3371276" y="2132076"/>
              <a:ext cx="3860234" cy="304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sp>
        <p:nvSpPr>
          <p:cNvPr id="19" name="TextBox 18"/>
          <p:cNvSpPr txBox="1"/>
          <p:nvPr/>
        </p:nvSpPr>
        <p:spPr>
          <a:xfrm>
            <a:off x="4628931" y="44866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2-way SSL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53" y="5709542"/>
            <a:ext cx="581280" cy="58128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2E01E84-20B5-4F78-92FB-D6E502168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55364"/>
      </p:ext>
    </p:extLst>
  </p:cSld>
  <p:clrMapOvr>
    <a:masterClrMapping/>
  </p:clrMapOvr>
  <p:transition spd="med" advTm="1186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6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6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04" algn="l"/>
                <a:tab pos="1292209" algn="l"/>
                <a:tab pos="19383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6" y="6957462"/>
            <a:ext cx="4095383" cy="2978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13" tIns="40806" rIns="81613" bIns="40806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6" y="50194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1-way vs 2-way SSL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09" y="2789558"/>
            <a:ext cx="581280" cy="581280"/>
          </a:xfrm>
          <a:prstGeom prst="rect">
            <a:avLst/>
          </a:prstGeom>
        </p:spPr>
      </p:pic>
      <p:grpSp>
        <p:nvGrpSpPr>
          <p:cNvPr id="4" name="Group 8"/>
          <p:cNvGrpSpPr/>
          <p:nvPr/>
        </p:nvGrpSpPr>
        <p:grpSpPr>
          <a:xfrm>
            <a:off x="2068198" y="1615440"/>
            <a:ext cx="6466390" cy="743712"/>
            <a:chOff x="2068198" y="1761744"/>
            <a:chExt cx="6466390" cy="743712"/>
          </a:xfrm>
        </p:grpSpPr>
        <p:sp>
          <p:nvSpPr>
            <p:cNvPr id="2" name="Rectangle 1"/>
            <p:cNvSpPr/>
            <p:nvPr/>
          </p:nvSpPr>
          <p:spPr bwMode="auto">
            <a:xfrm>
              <a:off x="2068198" y="1764792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Client</a:t>
              </a:r>
            </a:p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(Browser)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231510" y="1761744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Server</a:t>
              </a:r>
            </a:p>
          </p:txBody>
        </p:sp>
        <p:cxnSp>
          <p:nvCxnSpPr>
            <p:cNvPr id="6" name="Straight Arrow Connector 5"/>
            <p:cNvCxnSpPr>
              <a:stCxn id="2" idx="3"/>
              <a:endCxn id="8" idx="1"/>
            </p:cNvCxnSpPr>
            <p:nvPr/>
          </p:nvCxnSpPr>
          <p:spPr bwMode="auto">
            <a:xfrm flipV="1">
              <a:off x="3371276" y="2132076"/>
              <a:ext cx="3860234" cy="304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sp>
        <p:nvSpPr>
          <p:cNvPr id="7" name="TextBox 6"/>
          <p:cNvSpPr txBox="1"/>
          <p:nvPr/>
        </p:nvSpPr>
        <p:spPr>
          <a:xfrm>
            <a:off x="4631979" y="15910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1-way SSL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361" y="5685158"/>
            <a:ext cx="581280" cy="581280"/>
          </a:xfrm>
          <a:prstGeom prst="rect">
            <a:avLst/>
          </a:prstGeom>
        </p:spPr>
      </p:pic>
      <p:grpSp>
        <p:nvGrpSpPr>
          <p:cNvPr id="5" name="Group 14"/>
          <p:cNvGrpSpPr/>
          <p:nvPr/>
        </p:nvGrpSpPr>
        <p:grpSpPr>
          <a:xfrm>
            <a:off x="2065150" y="4511040"/>
            <a:ext cx="6466390" cy="743712"/>
            <a:chOff x="2068198" y="1761744"/>
            <a:chExt cx="6466390" cy="743712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068198" y="1764792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Client</a:t>
              </a:r>
            </a:p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(Browser)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231510" y="1761744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Server</a:t>
              </a:r>
            </a:p>
          </p:txBody>
        </p:sp>
        <p:cxnSp>
          <p:nvCxnSpPr>
            <p:cNvPr id="18" name="Straight Arrow Connector 17"/>
            <p:cNvCxnSpPr>
              <a:stCxn id="16" idx="3"/>
              <a:endCxn id="17" idx="1"/>
            </p:cNvCxnSpPr>
            <p:nvPr/>
          </p:nvCxnSpPr>
          <p:spPr bwMode="auto">
            <a:xfrm flipV="1">
              <a:off x="3371276" y="2132076"/>
              <a:ext cx="3860234" cy="304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sp>
        <p:nvSpPr>
          <p:cNvPr id="19" name="TextBox 18"/>
          <p:cNvSpPr txBox="1"/>
          <p:nvPr/>
        </p:nvSpPr>
        <p:spPr>
          <a:xfrm>
            <a:off x="4628931" y="44866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2-way SSL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53" y="5709542"/>
            <a:ext cx="581280" cy="5812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871744" y="2790698"/>
            <a:ext cx="1446253" cy="523192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RSA encryption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certificate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71744" y="5695355"/>
            <a:ext cx="1446253" cy="523192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RSA encryption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certificate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08524" y="5693854"/>
            <a:ext cx="1446253" cy="523192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RSA signature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certificate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9495599-BD30-4229-A08C-65347CA01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23759"/>
      </p:ext>
    </p:extLst>
  </p:cSld>
  <p:clrMapOvr>
    <a:masterClrMapping/>
  </p:clrMapOvr>
  <p:transition spd="med" advTm="710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7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6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04" algn="l"/>
                <a:tab pos="1292209" algn="l"/>
                <a:tab pos="19383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6" y="6957462"/>
            <a:ext cx="4095383" cy="2978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13" tIns="40806" rIns="81613" bIns="40806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6" y="50194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1-way vs 2-way SSL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09" y="2789558"/>
            <a:ext cx="581280" cy="581280"/>
          </a:xfrm>
          <a:prstGeom prst="rect">
            <a:avLst/>
          </a:prstGeom>
        </p:spPr>
      </p:pic>
      <p:grpSp>
        <p:nvGrpSpPr>
          <p:cNvPr id="5" name="Group 8"/>
          <p:cNvGrpSpPr/>
          <p:nvPr/>
        </p:nvGrpSpPr>
        <p:grpSpPr>
          <a:xfrm>
            <a:off x="2068198" y="1615440"/>
            <a:ext cx="6466390" cy="743712"/>
            <a:chOff x="2068198" y="1761744"/>
            <a:chExt cx="6466390" cy="743712"/>
          </a:xfrm>
        </p:grpSpPr>
        <p:sp>
          <p:nvSpPr>
            <p:cNvPr id="2" name="Rectangle 1"/>
            <p:cNvSpPr/>
            <p:nvPr/>
          </p:nvSpPr>
          <p:spPr bwMode="auto">
            <a:xfrm>
              <a:off x="2068198" y="1764792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Client</a:t>
              </a:r>
            </a:p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(Browser)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231510" y="1761744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Server</a:t>
              </a:r>
            </a:p>
          </p:txBody>
        </p:sp>
        <p:cxnSp>
          <p:nvCxnSpPr>
            <p:cNvPr id="6" name="Straight Arrow Connector 5"/>
            <p:cNvCxnSpPr>
              <a:stCxn id="2" idx="3"/>
              <a:endCxn id="8" idx="1"/>
            </p:cNvCxnSpPr>
            <p:nvPr/>
          </p:nvCxnSpPr>
          <p:spPr bwMode="auto">
            <a:xfrm flipV="1">
              <a:off x="3371276" y="2132076"/>
              <a:ext cx="3860234" cy="304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sp>
        <p:nvSpPr>
          <p:cNvPr id="7" name="TextBox 6"/>
          <p:cNvSpPr txBox="1"/>
          <p:nvPr/>
        </p:nvSpPr>
        <p:spPr>
          <a:xfrm>
            <a:off x="4631979" y="15910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1-way SSL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361" y="5685158"/>
            <a:ext cx="581280" cy="581280"/>
          </a:xfrm>
          <a:prstGeom prst="rect">
            <a:avLst/>
          </a:prstGeom>
        </p:spPr>
      </p:pic>
      <p:grpSp>
        <p:nvGrpSpPr>
          <p:cNvPr id="9" name="Group 14"/>
          <p:cNvGrpSpPr/>
          <p:nvPr/>
        </p:nvGrpSpPr>
        <p:grpSpPr>
          <a:xfrm>
            <a:off x="2065150" y="4511040"/>
            <a:ext cx="6466390" cy="743712"/>
            <a:chOff x="2068198" y="1761744"/>
            <a:chExt cx="6466390" cy="743712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068198" y="1764792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Client</a:t>
              </a:r>
            </a:p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(Browser)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231510" y="1761744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Server</a:t>
              </a:r>
            </a:p>
          </p:txBody>
        </p:sp>
        <p:cxnSp>
          <p:nvCxnSpPr>
            <p:cNvPr id="18" name="Straight Arrow Connector 17"/>
            <p:cNvCxnSpPr>
              <a:stCxn id="16" idx="3"/>
              <a:endCxn id="17" idx="1"/>
            </p:cNvCxnSpPr>
            <p:nvPr/>
          </p:nvCxnSpPr>
          <p:spPr bwMode="auto">
            <a:xfrm flipV="1">
              <a:off x="3371276" y="2132076"/>
              <a:ext cx="3860234" cy="304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sp>
        <p:nvSpPr>
          <p:cNvPr id="19" name="TextBox 18"/>
          <p:cNvSpPr txBox="1"/>
          <p:nvPr/>
        </p:nvSpPr>
        <p:spPr>
          <a:xfrm>
            <a:off x="4628931" y="44866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2-way SSL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53" y="5709542"/>
            <a:ext cx="581280" cy="581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5198" y="2432304"/>
            <a:ext cx="2172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LESS SECURE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Phishing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Man-in-the-middle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12150" y="5227320"/>
            <a:ext cx="2172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MORE SECURE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Phishing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Man-in-the-middle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32C217E-BE36-4EC2-A3CE-8C1153A20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76997"/>
      </p:ext>
    </p:extLst>
  </p:cSld>
  <p:clrMapOvr>
    <a:masterClrMapping/>
  </p:clrMapOvr>
  <p:transition spd="med" advTm="95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fld id="{86AD3DE2-BC5C-4E6B-AED0-00F882A9EDD7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t>8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6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46104" algn="l"/>
                <a:tab pos="1292209" algn="l"/>
                <a:tab pos="19383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© Ravi Sandhu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6" y="6957462"/>
            <a:ext cx="4095383" cy="2978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13" tIns="40806" rIns="81613" bIns="40806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6" y="50194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1-way vs 2-way SSL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09" y="2789558"/>
            <a:ext cx="581280" cy="581280"/>
          </a:xfrm>
          <a:prstGeom prst="rect">
            <a:avLst/>
          </a:prstGeom>
        </p:spPr>
      </p:pic>
      <p:grpSp>
        <p:nvGrpSpPr>
          <p:cNvPr id="5" name="Group 8"/>
          <p:cNvGrpSpPr/>
          <p:nvPr/>
        </p:nvGrpSpPr>
        <p:grpSpPr>
          <a:xfrm>
            <a:off x="2068198" y="1615440"/>
            <a:ext cx="6466390" cy="743712"/>
            <a:chOff x="2068198" y="1761744"/>
            <a:chExt cx="6466390" cy="743712"/>
          </a:xfrm>
        </p:grpSpPr>
        <p:sp>
          <p:nvSpPr>
            <p:cNvPr id="2" name="Rectangle 1"/>
            <p:cNvSpPr/>
            <p:nvPr/>
          </p:nvSpPr>
          <p:spPr bwMode="auto">
            <a:xfrm>
              <a:off x="2068198" y="1764792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Client</a:t>
              </a:r>
            </a:p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(Browser)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231510" y="1761744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Server</a:t>
              </a:r>
            </a:p>
          </p:txBody>
        </p:sp>
        <p:cxnSp>
          <p:nvCxnSpPr>
            <p:cNvPr id="6" name="Straight Arrow Connector 5"/>
            <p:cNvCxnSpPr>
              <a:stCxn id="2" idx="3"/>
              <a:endCxn id="8" idx="1"/>
            </p:cNvCxnSpPr>
            <p:nvPr/>
          </p:nvCxnSpPr>
          <p:spPr bwMode="auto">
            <a:xfrm flipV="1">
              <a:off x="3371276" y="2132076"/>
              <a:ext cx="3860234" cy="304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sp>
        <p:nvSpPr>
          <p:cNvPr id="7" name="TextBox 6"/>
          <p:cNvSpPr txBox="1"/>
          <p:nvPr/>
        </p:nvSpPr>
        <p:spPr>
          <a:xfrm>
            <a:off x="4631979" y="15910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1-way SSL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361" y="5685158"/>
            <a:ext cx="581280" cy="581280"/>
          </a:xfrm>
          <a:prstGeom prst="rect">
            <a:avLst/>
          </a:prstGeom>
        </p:spPr>
      </p:pic>
      <p:grpSp>
        <p:nvGrpSpPr>
          <p:cNvPr id="9" name="Group 14"/>
          <p:cNvGrpSpPr/>
          <p:nvPr/>
        </p:nvGrpSpPr>
        <p:grpSpPr>
          <a:xfrm>
            <a:off x="2065150" y="4511040"/>
            <a:ext cx="6466390" cy="743712"/>
            <a:chOff x="2068198" y="1761744"/>
            <a:chExt cx="6466390" cy="743712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068198" y="1764792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Client</a:t>
              </a:r>
            </a:p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(Browser)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231510" y="1761744"/>
              <a:ext cx="1303078" cy="74066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Server</a:t>
              </a:r>
            </a:p>
          </p:txBody>
        </p:sp>
        <p:cxnSp>
          <p:nvCxnSpPr>
            <p:cNvPr id="18" name="Straight Arrow Connector 17"/>
            <p:cNvCxnSpPr>
              <a:stCxn id="16" idx="3"/>
              <a:endCxn id="17" idx="1"/>
            </p:cNvCxnSpPr>
            <p:nvPr/>
          </p:nvCxnSpPr>
          <p:spPr bwMode="auto">
            <a:xfrm flipV="1">
              <a:off x="3371276" y="2132076"/>
              <a:ext cx="3860234" cy="304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sp>
        <p:nvSpPr>
          <p:cNvPr id="19" name="TextBox 18"/>
          <p:cNvSpPr txBox="1"/>
          <p:nvPr/>
        </p:nvSpPr>
        <p:spPr>
          <a:xfrm>
            <a:off x="4628931" y="44866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2-way SSL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53" y="5709542"/>
            <a:ext cx="581280" cy="581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42074" y="2432304"/>
            <a:ext cx="25186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LESS SECURE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Phishing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Man-in-the-middle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MASS DEPLOYMENT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80811" y="5227320"/>
            <a:ext cx="2835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MORE SECURE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Phishing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Man-in-the-middle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MINIMAL DEPLOYMENT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256AA57-5D4A-4D45-A0CB-827C076A8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2222"/>
      </p:ext>
    </p:extLst>
  </p:cSld>
  <p:clrMapOvr>
    <a:masterClrMapping/>
  </p:clrMapOvr>
  <p:transition spd="med" advTm="41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932688" y="1572768"/>
            <a:ext cx="7470648" cy="896112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Client-less trumps client-full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Start-ups (SSL) trump committees (IPSEC)</a:t>
            </a:r>
          </a:p>
          <a:p>
            <a:pPr marL="107940" indent="0">
              <a:buSzPct val="100000"/>
              <a:buNone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 sz="19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 sz="23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 sz="23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 sz="23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altLang="en-US" sz="23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4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830" algn="l"/>
                <a:tab pos="1447659" algn="l"/>
                <a:tab pos="2171489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6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750CF001-D729-4812-84F1-FC0386616B58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9</a:t>
            </a:fld>
            <a:endParaRPr kumimoji="0" lang="en-GB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533" name="TextBox 41"/>
          <p:cNvSpPr txBox="1">
            <a:spLocks noChangeArrowheads="1"/>
          </p:cNvSpPr>
          <p:nvPr/>
        </p:nvSpPr>
        <p:spPr bwMode="auto">
          <a:xfrm>
            <a:off x="2525714" y="6904039"/>
            <a:ext cx="4687483" cy="33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1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The SSL Lesson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F87AD5-112A-400C-AB12-CCAC63C22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2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47"/>
    </mc:Choice>
    <mc:Fallback xmlns="">
      <p:transition spd="slow" advTm="83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9432</TotalTime>
  <Words>294</Words>
  <Application>Microsoft Office PowerPoint</Application>
  <PresentationFormat>Custom</PresentationFormat>
  <Paragraphs>127</Paragraphs>
  <Slides>9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ＭＳ Ｐゴシック</vt:lpstr>
      <vt:lpstr>Arial</vt:lpstr>
      <vt:lpstr>Bitstream Charter</vt:lpstr>
      <vt:lpstr>Calibri</vt:lpstr>
      <vt:lpstr>Calibri Light</vt:lpstr>
      <vt:lpstr>Courier New</vt:lpstr>
      <vt:lpstr>Symbol</vt:lpstr>
      <vt:lpstr>Times New Roman</vt:lpstr>
      <vt:lpstr>Wingdings</vt:lpstr>
      <vt:lpstr>1_Custom Design</vt:lpstr>
      <vt:lpstr>2_Custom Design</vt:lpstr>
      <vt:lpstr>3_Custom Design</vt:lpstr>
      <vt:lpstr>Custom Design</vt:lpstr>
      <vt:lpstr>ICS-Theme</vt:lpstr>
      <vt:lpstr>3_Default Design</vt:lpstr>
      <vt:lpstr>Module 2.2  Internet Security Protocols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1143</cp:revision>
  <cp:lastPrinted>2021-02-04T20:27:11Z</cp:lastPrinted>
  <dcterms:created xsi:type="dcterms:W3CDTF">2010-02-19T20:53:39Z</dcterms:created>
  <dcterms:modified xsi:type="dcterms:W3CDTF">2021-02-10T00:21:10Z</dcterms:modified>
</cp:coreProperties>
</file>