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387" r:id="rId5"/>
    <p:sldMasterId id="2147484400" r:id="rId6"/>
  </p:sldMasterIdLst>
  <p:notesMasterIdLst>
    <p:notesMasterId r:id="rId25"/>
  </p:notesMasterIdLst>
  <p:handoutMasterIdLst>
    <p:handoutMasterId r:id="rId26"/>
  </p:handoutMasterIdLst>
  <p:sldIdLst>
    <p:sldId id="256" r:id="rId7"/>
    <p:sldId id="441" r:id="rId8"/>
    <p:sldId id="445" r:id="rId9"/>
    <p:sldId id="423" r:id="rId10"/>
    <p:sldId id="443" r:id="rId11"/>
    <p:sldId id="419" r:id="rId12"/>
    <p:sldId id="424" r:id="rId13"/>
    <p:sldId id="444" r:id="rId14"/>
    <p:sldId id="440" r:id="rId15"/>
    <p:sldId id="433" r:id="rId16"/>
    <p:sldId id="430" r:id="rId17"/>
    <p:sldId id="420" r:id="rId18"/>
    <p:sldId id="446" r:id="rId19"/>
    <p:sldId id="447" r:id="rId20"/>
    <p:sldId id="448" r:id="rId21"/>
    <p:sldId id="449" r:id="rId22"/>
    <p:sldId id="450" r:id="rId23"/>
    <p:sldId id="452" r:id="rId24"/>
  </p:sldIdLst>
  <p:sldSz cx="10080625" cy="7559675"/>
  <p:notesSz cx="9296400" cy="70104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07" userDrawn="1">
          <p15:clr>
            <a:srgbClr val="A4A3A4"/>
          </p15:clr>
        </p15:guide>
        <p15:guide id="2" pos="258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1656" y="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007"/>
        <p:guide pos="258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6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65541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6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65541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1T23:29:41.395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18515">
    <iact:property name="dataType"/>
    <iact:actionData xml:id="d0">
      <inkml:trace xmlns:inkml="http://www.w3.org/2003/InkML" xml:id="stk0" contextRef="#ctx0" brushRef="#br0">8761 4031 0,'25'0'194,"-1"0"-188,1 0 3,-1 0-2,25 0 0,-25 0 1,1 0 8,-1 0 13,25 0-21,24 0-1,-24 0 0,24 0 0,0 0 1,-48 0-1,-1 0 0,-48 0 213,-1 0 34,-72 0-245,-25 0-4,48 0 3,26 0-1,-26 24 0,50-24 10</inkml:trace>
    </iact:actionData>
  </iact:action>
  <iact:action type="add" startTime="33186">
    <iact:property name="dataType"/>
    <iact:actionData xml:id="d1">
      <inkml:trace xmlns:inkml="http://www.w3.org/2003/InkML" xml:id="stk1" contextRef="#ctx0" brushRef="#br0">21111 4055 0,'-25'0'184,"-24"0"-174,1 0-3,23 0-1,1 0 1,-1 0 1,1 0-3,-1 0 65,1 0 411,48 0-173,1 0-225,-1 0-69,1 0-6,-1 0 209,1 0-209,-1 0-1,-48 0 204,-1 0-197,1 0 2,-1 0-10,1 0 2,-1 0-1,1 0 1,0 0 61</inkml:trace>
    </iact:actionData>
  </iact:action>
  <iact:action type="add" startTime="50848">
    <iact:property name="dataType"/>
    <iact:actionData xml:id="d2">
      <inkml:trace xmlns:inkml="http://www.w3.org/2003/InkML" xml:id="stk2" contextRef="#ctx0" brushRef="#br0">2538 15658 0,'0'25'634,"0"-1"-533,0 25-94,24-49 0,-24 25 0,0-1 0,0 0 131,0 25-132,0 0 1,25-49 10,-25 49-16,0-25 1,0 1 128,0 24-123,0 0 1,24-1-2,-24 1 2,25 0 1,-25 0-3,0-25 2,0 1 128,0 48-129,0 0-3,0 1 5,0-25-1,0-1 0,0 26-1,0-25 0,-25-1 1,25-23-1,0-1 1,0 1 8,0-1 151,0 25-161,0 24 2,0-24-2,0 24 1,0-24 1,0-24-1,0-1 135,0 25-133,0 0-1,0 0-1,0 0 0,0-25 0,0 0 1,0 1-1,0-1 137,0 25-136,0 0-2,0 0 2,0 0-1,0 0 0,0-25 0,0 0 219,0 25-217,0-24-2,0-1 248,0 49-248,0 1 0,0-50 1,25-24 13,24 0-14,-1-24 2,26-25-2,23 24 1,-24 1 0,-24-25-1,0 49-1,-49 25 528,-24-1-528,-25 25 2,0 0 1,0 0-3,25-1 3,-1-23-2</inkml:trace>
    </iact:actionData>
  </iact:action>
  <iact:action type="add" startTime="55469">
    <iact:property name="dataType"/>
    <iact:actionData xml:id="d3">
      <inkml:trace xmlns:inkml="http://www.w3.org/2003/InkML" xml:id="stk3" contextRef="#ctx0" brushRef="#br0">2611 15805 0,'25'0'206,"-1"0"-197,1 0 186,-1 0-187,25-24-1,-25 24 1,1 0-2,-1 0 2,0 0 58,1 0-57,-1 0 4,1 0-3,-1 0-3</inkml:trace>
    </iact:actionData>
  </iact:action>
  <iact:action type="add" startTime="65502">
    <iact:property name="dataType"/>
    <iact:actionData xml:id="d4">
      <inkml:trace xmlns:inkml="http://www.w3.org/2003/InkML" xml:id="stk4" contextRef="#ctx0" brushRef="#br0">6223 10089 0,'25'0'502,"-1"0"-495,0 0 1,25 0-1,-24 0 0,-1 0 1,-48 0 435,-1 0-420,1 0-16,-1 0 0,1 0 376,0 0-376,-1 0 187,1 24-184,-1-24-4,1 25 3</inkml:trace>
    </iact:actionData>
  </iact:action>
  <iact:action type="add" startTime="100205">
    <iact:property name="dataType"/>
    <iact:actionData xml:id="d5">
      <inkml:trace xmlns:inkml="http://www.w3.org/2003/InkML" xml:id="stk5" contextRef="#ctx0" brushRef="#br0">23698 11115 0,'24'0'457,"0"0"-448,1 0-3,24 0 1,-25 0 407,0 0-189,1 0-220,24 0 4,-1 0-1,1 0-2,-24 0 2,-1 0-2,-48 0 610,-1 0-607,1 0-2,-1 0 0,1-25 0,0 25 115,-1 0-115,1 0 0,-1 0 0,1 25 0,0-25 1</inkml:trace>
    </iact:actionData>
  </iact:action>
  <iact:action type="add" startTime="126642">
    <iact:property name="dataType"/>
    <iact:actionData xml:id="d6">
      <inkml:trace xmlns:inkml="http://www.w3.org/2003/InkML" xml:id="stk6" contextRef="#ctx0" brushRef="#br0">15448 5643 0,'25'0'127,"24"0"-119,0 0-2,-1 0 2,1 0-1,0 0 0,-25 0 1,1 0-1</inkml:trace>
    </iact:actionData>
  </iact:action>
  <iact:action type="add" startTime="127904">
    <iact:property name="dataType"/>
    <iact:actionData xml:id="d7">
      <inkml:trace xmlns:inkml="http://www.w3.org/2003/InkML" xml:id="stk7" contextRef="#ctx0" brushRef="#br0">15595 7573 0,'24'0'95,"1"0"-60,72 0-26,-23 0-1,-26 0-1,50 0 0,-49 0 1,24 0-1,-49 0 0,1 0-1</inkml:trace>
    </iact:actionData>
  </iact:action>
  <iact:action type="add" startTime="129356">
    <iact:property name="dataType"/>
    <iact:actionData xml:id="d8">
      <inkml:trace xmlns:inkml="http://www.w3.org/2003/InkML" xml:id="stk8" contextRef="#ctx0" brushRef="#br0">15766 10113 0,'24'0'128,"25"0"-120,49 0-4,-1 0 4,-24 0-1,25 0 2,24 0-1,0 0-1,-49 0 1,25 0 0,-49 0-1,-74 0 83</inkml:trace>
    </iact:actionData>
  </iact:action>
  <iact:action type="add" startTime="130827">
    <iact:property name="dataType"/>
    <iact:actionData xml:id="d9">
      <inkml:trace xmlns:inkml="http://www.w3.org/2003/InkML" xml:id="stk9" contextRef="#ctx0" brushRef="#br0">15961 11359 0,'24'0'81,"1"0"-74,-1 0 1,25 0-1,0 0 1,0 0-1,-1 0 1,1 0-1,-24 0 0,-1 0 2,0 0 6,1 0-8,-1 0 1,25 0-1,-24 0 1</inkml:trace>
    </iact:actionData>
  </iact:action>
  <iact:action type="add" startTime="173315">
    <iact:property name="dataType"/>
    <iact:actionData xml:id="d10">
      <inkml:trace xmlns:inkml="http://www.w3.org/2003/InkML" xml:id="stk10" contextRef="#ctx0" brushRef="#br0">23820 6181 0,'0'24'158,"0"0"-154,0 1 5,0-1-1,24 1 7,-24-1-8,0 1 1,0-1 23,0 0-24,0 1-2,0-1 5,0 1 96,0-1-102,0 0 81,0 25-77,0 0-3,0-24 4,0-1-2,0 0 1,0 1-1,0-1 99,0 1-98,0 24-2,0-1 2,0-23-1,0-1 0,0 1 1,0-1 1,0 1 117,0 23-120,0-23 3,0-1-1,0 1-2,0-1 3,0 1 132,0-1-133,0 0 1,0 1 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1T23:54:45.943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43847">
    <iact:property name="dataType"/>
    <iact:actionData xml:id="d0">
      <inkml:trace xmlns:inkml="http://www.w3.org/2003/InkML" xml:id="stk0" contextRef="#ctx0" brushRef="#br0">15717 5619 0,'24'0'231,"1"0"-221,24 0-4,-25 0 1,25 0 0,0 0 0,-25 0 1,0 0 0,1 0-1</inkml:trace>
    </iact:actionData>
  </iact:action>
  <iact:action type="add" startTime="48781">
    <iact:property name="dataType"/>
    <iact:actionData xml:id="d1">
      <inkml:trace xmlns:inkml="http://www.w3.org/2003/InkML" xml:id="stk1" contextRef="#ctx0" brushRef="#br0">15180 7744 0,'24'0'337,"1"0"-141,24 0-191,-1 0 3,1 0 1,0 0 5,0 0-12,0 0 4,-25 0 2,1 0-1,-1 0 1,0 0-1,1 0 1,-1 0-1,1 0 1,23 0 0,-23-25-1,-1 25 0,25 0 0</inkml:trace>
    </iact:actionData>
  </iact:action>
  <iact:action type="add" startTime="64907">
    <iact:property name="dataType"/>
    <iact:actionData xml:id="d2">
      <inkml:trace xmlns:inkml="http://www.w3.org/2003/InkML" xml:id="stk2" contextRef="#ctx0" brushRef="#br0">12959 8501 0,'25'0'785,"-1"0"-512,25 0-266,-25 0 0,1 0 0,-1 0 339,0 0 215,1 0-552,-1 25-2,1-25 9,-1 0 156,25 0-164,0 0-1,-1 0 0,-23 0-1</inkml:trace>
    </iact:actionData>
  </iact:action>
  <iact:action type="add" startTime="78520">
    <iact:property name="dataType"/>
    <iact:actionData xml:id="d3">
      <inkml:trace xmlns:inkml="http://www.w3.org/2003/InkML" xml:id="stk3" contextRef="#ctx0" brushRef="#br0">12837 9307 0,'25'0'861,"-1"0"-95,0 0-721,1 0-37,-1 0-3,1 0 3,-1 0 217,0 0-216,1 0-3,-1 0 63,1 0-61,-1 0-2,0 0 2</inkml:trace>
    </iact:actionData>
  </iact:action>
  <iact:action type="add" startTime="121989">
    <iact:property name="dataType"/>
    <iact:actionData xml:id="d4">
      <inkml:trace xmlns:inkml="http://www.w3.org/2003/InkML" xml:id="stk4" contextRef="#ctx0" brushRef="#br0">10616 12483 0,'25'0'547,"-1"0"-540,0 0 1,1 0 0,-1 0-2,1 0 95,48 0-94,-49 0 0,1 0 1,-1 0-1,1 0 0,-1 0 181,25 0-180,24 0-1</inkml:trace>
    </iact:actionData>
  </iact:action>
  <iact:action type="add" startTime="142196">
    <iact:property name="dataType"/>
    <iact:actionData xml:id="d5">
      <inkml:trace xmlns:inkml="http://www.w3.org/2003/InkML" xml:id="stk5" contextRef="#ctx0" brushRef="#br0">8859 13655 0,'24'0'472,"1"0"-463,-1 0-3,1 0 1,-1 0 121,49 0-120,-24 0-1,0-24 0,0 24 0,-25 0 278,25 0-276,-25 0-3,1 0 2,24 0-1,-25 0 1</inkml:trace>
    </iact:actionData>
  </iact:action>
  <iact:action type="add" startTime="148757">
    <iact:property name="dataType"/>
    <iact:actionData xml:id="d6">
      <inkml:trace xmlns:inkml="http://www.w3.org/2003/InkML" xml:id="stk6" contextRef="#ctx0" brushRef="#br0">17279 15219 0,'24'0'503,"1"0"-495,24-25-1,-25 25 0,25 0 1,-25 0 7,1 0 128,-1 0-135,0 0-1,1 0 1,-1 0 75,25 0-75,-25-24-3,1 24 4,-1 0-2,-48 0 1274,-49 0-1272,-1 24-2,50-24 0,-25 0-1,25 25 4,-1-25-3</inkml:trace>
    </iact:actionData>
  </iact:action>
  <iact:action type="add" startTime="153655">
    <iact:property name="dataType"/>
    <iact:actionData xml:id="d7">
      <inkml:trace xmlns:inkml="http://www.w3.org/2003/InkML" xml:id="stk7" contextRef="#ctx0" brushRef="#br0">12837 15903 0,'0'24'339,"0"1"-335,0-1 6,0 0 4,0 1 39,0-1-45,0 1-1,0-1 0,0 1 1,0-1-1,0 74 77,0-49-76,0-25 88,0 0-88,0 1 0,0-50 277,0 1-278,0 0 1,0-25-1,0 24 0,0 1 0,0-1 1,0 1 225,0 0-225,0-1 74,0-24-73,-49-24-4,1 0 3,23-1 0,-24 1-1,25 49 1,24 48 262,0 1-262,0-1-2,0 0 2,0 1 46,0-1-47,0 25 0,0 0 0,24-25 0,1 25 0,-25-24 9,0-1 82,0 1-90,0-1 52,0 49-52,49 25-1,-49-49-1,24 0 3,-24-25-3,0-48 228,0-1-213,0 1-14,0-1 9,24 1-9,-24 0 1,0-1-1,0 1 1,25-1-1,-25 1 33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0:21:04.061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79523">
    <iact:property name="dataType"/>
    <iact:actionData xml:id="d0">
      <inkml:trace xmlns:inkml="http://www.w3.org/2003/InkML" xml:id="stk0" contextRef="#ctx0" brushRef="#br0">14546 7011 0,'24'0'209,"25"0"-200,0 0-4,-1 0 2,1 24 0,-24-24 4,23 0-4,-23 0 1,-1 0 4,1 0 36,23 0-44,1 0 4,24 25 2,25-25-6,-25 24 7,0-24-7,-24 25 8,24-25-6,-48 0 1,-1 0 7,1 0 31,121 0-35,-97 0-5,-25 0 5,1 24-3,-1-24-2,-48 0 506,-1 0-432,-23 0-77,-1 0 7,0 0 0,0 0-5,0 0 4,0 0 3,1 0 85,-74 0-88,24 0 1,0 25-2,25-25 1,24 0-1,25 0 300,-25 0-299,-48 0-2,72 0 2,1 0-1,48-25 48,-48 25 760,-49 25-805,24-1-6,24-24 3,25 24 4</inkml:trace>
    </iact:actionData>
  </iact:action>
  <iact:action type="add" startTime="196632">
    <iact:property name="dataType"/>
    <iact:actionData xml:id="d1">
      <inkml:trace xmlns:inkml="http://www.w3.org/2003/InkML" xml:id="stk1" contextRef="#ctx0" brushRef="#br0">13765 9576 0,'24'0'405,"0"0"-401,25 0 5,-24 0-1,-1 0 621,25 0-622,0 0 1,-1 0-1,-23 0 0,-1 0-1,1 0 2,-1 0 102,0 0-104,1 0-2,24 0 5,-25 0 0,25-24-5,-25 24 7,1 0-6,-1 0 2,0 0 12,1 0 124,48 0-136,-24 0 0,-25 0 0,25 0 0,-24 0 1,-1 0 0,-48 0 801,-1 0-746,1 0-57,-1 0-1,1 0 5,0 0-4,-1 0 2,1 0-1,-1 0-1,1 0 9,-1 0 56,-23 0-64,-1 0-1,24 0 0,1 0 12,0 0 18,-50 0-29,26 0-1,-1 0 4,24 0-3</inkml:trace>
    </iact:actionData>
  </iact:action>
  <iact:action type="add" startTime="229482">
    <iact:property name="dataType"/>
    <iact:actionData xml:id="d2">
      <inkml:trace xmlns:inkml="http://www.w3.org/2003/InkML" xml:id="stk2" contextRef="#ctx0" brushRef="#br0">21428 13338 0,'24'0'203,"1"0"-196,23-25-2,1 25 4,0 0-4,24-24 5,0 24-2,1-24-3,-1 24 3,0-25 2,-24 25-3,24-24 1,-24 24-1,-25 0 0,1 0-2,24 0 6,-25 0-4,25 0 0,0 0 0,-25 0 1,25 0 0,0 0-1,-1-25 1,1 25-1,-24 0-2,-1 0 5,0 0-5,1 0 74,48 0-74,-24 0 2,-25 0 1,25 0 0,-24 0-1,-50 0 123,1 0-126,-1 0 6,-23 0-6,23 0 4,1 0 2,-1 0 6,1 0-4,-1 0-8,1 0 0,-25 0 3,0 0 0,25 0 3,-25 0-3,0 0 1,25 0-3,0 0 5,-1 0 6,1 0 0,-25 0-10,25 0 1,-1 0 1,1 0-1,-1 0-2,1 0 75,0 0-73,-1 0 16,1 0-17,-25 0 1,25 25 1,-25-25-1,24 0-1,-48 24 4,49-24-3,-25 25-2,-24-25 2,48 0 2,-24 24-1,25-24 0,0 0-3,-25 0 74,-49 0-74,49 0 2,-24 24-1,49-24 2,-1 0-1,1 0 0,48 0 230,50 0-229,-1 0-2,-24 0 0,-1 0 3,-23 0-1,-1 0 0,1 0 45,-1 0-45,0 0 3,1 0 0,-25 25-8</inkml:trace>
    </iact:actionData>
  </iact:action>
  <iact:action type="add" startTime="252695">
    <iact:property name="dataType"/>
    <iact:actionData xml:id="d3">
      <inkml:trace xmlns:inkml="http://www.w3.org/2003/InkML" xml:id="stk3" contextRef="#ctx0" brushRef="#br0">14253 14535 0,'24'0'726,"0"0"-719,1 0 1,-1 0 114,25 0-115,0 0 1,0 0-1,0 0-3,-1 0 7,-23 0-4,-1 0 107,49 0-108,-24 0 2,-24 0-4,48 0 6,-49 0-5,1 0 5,-1 0 21,0 0-24,1 0 0,-1 0 1,1 0-1,48 0 1,-49 0-1,25 0 0,24 0 1,-24 0-1,24 0-1,-48 0 4,-1 0-2,0 0-2,1 0 33,48 0-32,-24 0-1,24 0 2,-24 0-2,24 0 0,0 0 2,-24 0-1,-24 0 4,-1 0 58,0 0-62,25 0-1,0 0-1,0 0 3,0 0-1,-1 0 0,1 0 1,0 0-1,-25 0 1,1 0-1,-1 0 3,25 0 4,-24 0-12,-1 0 3,25 0 4,0 0-3,-1 0 1,1 0 1,-24 0-1,48 0 3,-49 0-5,25 0 5,0 0-5,-25 0 3,1 0 2,-1 0-5,0 0 2,1 0 0,24 0 2,-1 0-3,26 0 2,-50 0 2,25 0-4,0 0 3,-25 0-4,1 0 19,-1 0 47,25 0-64,-25 0 0,25 0 0,0 0-1,-25 0 3,25 0-2,-25 0-1,1 0 3,24 0-2,-25 0 1,0 0 0,25 0-1,0 0 0,-25 0 1,1 0-2,-1 0 76,49 0-71,1 0-8,-1 0 7,25 0-4,-50 0 3,-23 0-3,-1 0 1,1 0 70,23 0-71,50 0 2,-25 0 0,25 0-2,-25 0 3,0 0-3,0 0 4,-48 0-3,-1 0 1,1 0 62,23 0-64,26 0 0,-25 0 2,24 0-4,24 24 7,-23-24-7,-1 0 7,-24 25-6,24-25 2,-24 24 4,-25-24-5,25 0 0,-25 0 1,1 0 3,-1 0-5,0 0 3,1 0-1,-1 0 70,49 0-68,-24 0-4,-24 0 5,24 0-4,-1 0 2,-23 0-1,-1 0 1,1 0-3,-1 0 2,0 0 3,1 0-5,24 0 6,-1 0-7,-23 0 7,48 0-4,-49 0-2,1 0 5,-25 25-5,24-25 37,25 0-27,0 0-9,0 0 2,24 0-1,-24 0-3,-25 24 4,0-24 2,1 0 97,24 0-104,48 0 8,-23 0 5,23 0-15,1 0 2,-1 24 6,-23-24-1,-26 25 0,1-25-4,-24 0 6,-1 0-2,25 0 69,24 0-70,0 0-1,25 0 2,0 0-1,-1 0 0,-24 0-2,1 0 3,-50 0 69,25 0-69,-25 0-2,49 0 0,1 0 2,23 0 1,-48 0-3,24 0 4,-48 0-6,24 0 7,-25 0-7,0 0 31,1 0-29,-1 0 1,1 0 0,23 0-1,26 0 2,-26 0 1,50 0-2,-49 0 1,0 24-1,-25-24 1,0 0 0,25 0-3,-24 0 2,-1 0 0,0 0 1,1 0-1,-1 0 4,1 0-7,-1 0 7,0 0-6,1 0 11,-1 0-7,1 0-4,-1 0 58,1 0-59,48 0 4,-49 0 2,49 0-5,-24 0 4,-24 0-4,-1 0 3,0 0 76,25 0-75,0 0-4,-25 0 2,1 0 1,-1 0 0,1-24-2,-1 24 2,0 0 10,1 0-9,24 0-6,-1 0 8,1-25-3,0 25-2,24 0 2,-24 0-1,0 0-1,-25 0 3,1 0 14,-1 0 16,49 0-33,25 0-1,0 0 5,-50 25-5,1-25 5,-24 0-3,-1 0 52,25 0-48,-25 0-8,49 0 4,-48 0 0,48 0 4,-49 0-6,1 0 3,24 0-1,-25 0 11,0 0 5,1 0-17,-1 0-1,1 0 5,24-25-5,-25 25 5,0 0-3,1 0 1,-1 0-1,1 0 9,23 0-11,1 0 5,-24 0-6,23 0 7,-23 0-6,24 0 2,-1 0 1,1 0 2,24 0-4,-48-24 0,48 24 4,-24-24-2,0 24-1,-25 0 0,0 0 1,1 0 23,-25-25-24,24 25-3,1 0 7,24-24-7,24 24 4,-49-25-1,1 25 2</inkml:trace>
    </iact:actionData>
  </iact:action>
  <iact:action type="add" startTime="261409">
    <iact:property name="dataType"/>
    <iact:actionData xml:id="d4">
      <inkml:trace xmlns:inkml="http://www.w3.org/2003/InkML" xml:id="stk4" contextRef="#ctx0" brushRef="#br0">5540 14486 0,'24'0'355,"1"0"-349,-1 0 1,1 0-1,-1 0 3,0 0 14,1 0-15,24 0-4,-1 0 6,26 0-2,-26 0-4,26 0 6,23 24 4,50 1-4,-99-25-3,26 0 0,-25 0 0,24 0 1,0 0-1,-24 0 0,0 0 1,24 0 0,-24 0-1,-1 0-1,1 0 3,-24 0-3,23 0 4,-23 0-3,24 0 0,-25 0-2,0 0 2,25 0 3,-24-25-5,23 25 5,1 0-3,0 0-2,-24 0 6,23 0-6,1-24 4,-24 24-3,23 0 1,-23 0 0,-1-24 1,1 24-1,-1 0 58,0 0-62,25 0 5,0 0 2,0 0-5,24-25 11,98 25-7,-98 0-5,25-24 7,-25 24-6,0-25 6,-24 25-5,0 0-1,24 0 2,-49 0 1,25 0 2,0 0-5,0 0 5,0 0-5,-25 0 5,49 0-5,-24 0 3,0 0-1,24 0 0,122 0 2,-73 0-2,-24 0 3,0 0-5,24 0 5,0 0-3,-49 0 1,-24 0-3,-1 0 2,1 0 3,-24 0-5,-1 0 33,1 0-14,-1 0-23,25 0 4,-25 0 3,25 0 0,0 0 1,24 0-2,-24 0 1,24 25-3,49-1 5,49 1-5,-74-25 2,26 24 4,-26-24-6,25 24 1,-24-24 5,-25 0-6,0 0 2,25 0 3,-49 0-5,48 0 3,-48 0 2,0 0-6,0-24 4,0 24-1,-1 0 3,-23 0-5,-1 0 14,1 0 10,48 0-23,-49 0 1,49 0 0,-24 0 1,24 0-1,-24 0 3,24 0-5,1 0 3,-50 0-1,25 0 0,0 0 4,-25 0-4,0 0-2,1 0 5,-1 0 7,1 0-10,24 0-1,-25 0-1,0 0 5,25 0-2,-24 0-1,23 0-2,-23-24 5,24 24-3,-25 0 2,49-25-2,-48 25 0,-1 0-2,0-24 3,1 24 2,-1 0-5,1 0 269</inkml:trace>
    </iact:actionData>
  </iact:action>
  <iact:action type="add" startTime="265131">
    <iact:property name="dataType"/>
    <iact:actionData xml:id="d5">
      <inkml:trace xmlns:inkml="http://www.w3.org/2003/InkML" xml:id="stk5" contextRef="#ctx0" brushRef="#br0">11080 8379 0,'0'24'405,"24"-24"-398,-24 25-3,25-1 6,-25 1 45,0-1-49,24 1 1,1-1-3,-25 0 7,0 1 53,0-1-54,24 25-4,-24-24 0,24-1 2,-24 0 94,0 1-96,0-1 2,0 1 81,0-1-83,0 25 1,0-25 0,25 1 0,-25-1 3,0 1-3,0-1 47,0 1-47,0 23 0,0 1-2,0 0 5,0 0-5,0 0 6,0 0-7,0-25 4,0 1-1,0-1 0,0 0 10,0 1-8,0-1-4,0 1 2,0-1 1,0 1-1,0 23 3,0 1-5,0-24 5,0 24-3,0-1-1,0 1 1,0 0 3,0 0-5,0 0 3,0 0-1,0-25 0,0 1 1,0 23 2,0-23-4,0-1 1,0 1 0,0-1 12,0 1 4,0 23-12,24 1-1,-24 0-3,0 24 1,25 1 5,-25 48-5,0-73 7,0 24-13,24 0 4,-24-24 1,0-24 1,0-1-1,0 0-1,0 1 1,0-1 4,24-24-5,-24 25 3,0-1-4,0 0 2,25 25 1,-25-24-1,24-1 4,-24 25-7,25 0 7,-1 24-5,-24-24 8,24 73-3,-24-24-5,25-49-1,-25 0 2,0-25 0,24 25 1,25 73-1,-49 0 4,24-73-7,-24 0 4,25-25 0,-25 25-1,0-24 3,0-1-4,0 0 12,0 1-14,24-25 3,-24 24 3,0 25-3,0 0-2,25 0 4,-25 0-3,0 24 3,24 0 0,-24-24-1,24-24-3,-24-1 2,0 0 1,0 25 79,0 0-80,0 24-1,0 1-2,25-1 7,-25 25-6,24-25 6,-24 25-6,25-74 1,-25 25 1,0-25 5</inkml:trace>
    </iact:actionData>
  </iact:action>
  <iact:action type="add" startTime="320435">
    <iact:property name="dataType"/>
    <iact:actionData xml:id="d6">
      <inkml:trace xmlns:inkml="http://www.w3.org/2003/InkML" xml:id="stk6" contextRef="#ctx0" brushRef="#br1">3417 7744 0,'0'24'121,"24"50"-113,25-1-1,-49-24 1,24 48-5,1-72 8,-25-1-4,0 25 1,24 0 0,-24-25-1,0 1 1,0-1 6,0 25-13,0 0 3,0-25 5,0 25-2,25 25 1,-25-50 0,0 25 0,24-25 0,-24 1 0,0-1-4,0 1 12,24-1-14,-24 25 3,0-25 1,0 1 4,0-50 120,0 1-127,0-1 5,0 1 2,0-25-3,0 25 1,0-74-3,0 25 3,0-123 17,0 123-20,0 24 4,0 0-3,0 25 3,0-25 103,0 25-106,-24-50 2,0 25 1,24-24-4,-25 49 3,25-25-1,0 24 3,0 1-5,0 0 5,0 48 121,-24 25-125,-1 24 0,25 0-1,-24 25 6,-25 0-5,25 24-1,24-24 3,-25-25 2,1 25-3,24-49 1,0-1-3,0 1 2,0-24 1,0-1 41,0-48 148,0-1-196,24-48 7,-24 24-1,25-24 5,-1 24-5,-24 0-3,24-49 8,1 50-9,-25-1 4,24-25 1,-24 1 2,25 24-5,-25 0 5,24 25-2,-24 0-1,0 48 115,0 25-111,49 73-1,-49-49-6,24 1 8,1-1-6,-1 0-2,1 0 4,-25-24-1,0-24 4,24 24-6,-24-25 2,0 0 3,24 25-2,1 0 0,-25-24-4,0 23 4,24-23 2,1 24-5,-25-25 4,24 25-2,-24-25-1,0-48 141,0-25-143,0 0 3,0-24 0,0 24 1,0-24 0,-24 0-1,24 24 3,0 24-5,0 1 4,0-1 43,-25 25-45,1-24 1,-1 0-2,1-1 2,24 1-1,-24 24 3,24-25-5,-25 25 5,25 25 102,0-1-104,0 1-3,0 23 3,0 1-1,0-24 1,0 24-1,0-25 0,0 0 51,0 1-52,0-1-1</inkml:trace>
    </iact:actionData>
  </iact:action>
  <iact:action type="add" startTime="342845">
    <iact:property name="dataType"/>
    <iact:actionData xml:id="d7">
      <inkml:trace xmlns:inkml="http://www.w3.org/2003/InkML" xml:id="stk7" contextRef="#ctx0" brushRef="#br1">3075 10553 0,'0'25'333,"0"-1"-327,0 0-1,0 1 4,24-1-2,-24 1 2,0-1-5,0 1 6,0-1-6,25 0 6,-25 1 6,24-25-9,-24 24-2,0 1 6,0-1 4,0 1 45,0 23-53,0-23 0,0 24-2,0-25 6,0 0-4,0 1 0,0-1 82,0 1-82,0-1 11,0 1 3,0-1 19,0 0-34,0 25 2,0-24-4,0 48 6,0-24-2,0-25-2,0 1 2,0-1 0,0-48 299,0-1-299,0-24-3,0 1 2,0-1 1,0 24-1,0-24 4,0 25-7,-24 0 3,24-25 1,0 24 3,0 1-7,0-1 3,0 1 1,0 0-1,0-1 4,0 1-7,0-1 7,0 1-7,0-25 4,0 0-1,0 0 1,0 25-1,0-25 4,0 25-4,0-1 0,0 1 1,0-1 14,0 1-14,0 0 109,0-25-112,0 0 2,0 24-1,0 1-1,0 48 194,0 25-192,0 0 0,0-24 1,0 23-3,0 1 2,0 0 3,0-24-2,0-1 0,0 25-4,0 0 6,0 0-3,0-1 1,0 1-1,0 0-2,0-25 2,0 25 1,0-24-1,0-1 51,0 25-53,0 49 3,24-25-1,1 25 1,-1-1-3,0-23 2,-24-50 1,0 25-1,0-25 3,0 1-5,0-1 14,0 1-13,0-1 8,0 1-7,0-1 10,0-48 156,0-1-151,0 1-10,0-1-3,0 1 0,0-1-4,-24-23 5,24-1-2,0 0-1,0 0 1,0 25 0,0-25-3,0 0 1,0 0 1,0-24 1,0 48 3,0 1-4,0-1 31,0-23-34,0-1 6,0 0-3,0-24-2,0-1 5,0-23-2,0 23-3,0 1 5,0 0-5,0 24 5,0 25-5,0-1 2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0:35:31.414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20606">
    <iact:property name="dataType"/>
    <iact:actionData xml:id="d0">
      <inkml:trace xmlns:inkml="http://www.w3.org/2003/InkML" xml:id="stk0" contextRef="#ctx0" brushRef="#br0">23112 14046 0,'-25'0'68,"1"25"-62,-25-25-1,0 24 3,-24 1 0,0-1 0,0-24 0,-1 24 1,-23-24-3,48 25 0,-24-25 4,24 0-2,25 0-1,-1 0-2,-24 0 4,-48 24-1,-1-24 0,-24 0 0,-24 0-4,-1 0 3,1-24 2,24 24-3,-25-25 2,50 25-1,24-24 1,-1 24 1,50 0-1,0 0-3,-1 0 29</inkml:trace>
    </iact:actionData>
  </iact:action>
  <iact:action type="add" startTime="22667">
    <iact:property name="dataType"/>
    <iact:actionData xml:id="d1">
      <inkml:trace xmlns:inkml="http://www.w3.org/2003/InkML" xml:id="stk1" contextRef="#ctx0" brushRef="#br0">12422 13802 0,'-24'0'89,"-25"0"-79,25 24-3,-25-24 0,-24 0 1,-1 25-1,26-25 1,-26 0-1,26 0 1,-26 0-1,1 0-2,-25 0 2,1 0 3,-25 0-2,24 0-3,-24 0 5,73 0 3,-73 0-10,-24 0 2,48 0 1,-48 24 1,24-24 2,-25 0-2,25 0 2,-73 0 6,-49 0-7,146 0-3,25 0 5,0 0-5,24 0 5,25 0 33,-123 25-33,-23-25-5,48 24 4,-25-24-3,-48 0 10,48 0-14,50 0 4,24 0 1,48 0 71,-194 0-72,-1 0-1,49 0 2,-24 0 1,48-24 2,99 24-5</inkml:trace>
    </iact:actionData>
  </iact:action>
  <iact:action type="add" startTime="89989">
    <iact:property name="dataType"/>
    <iact:actionData xml:id="d2">
      <inkml:trace xmlns:inkml="http://www.w3.org/2003/InkML" xml:id="stk2" contextRef="#ctx0" brushRef="#br0">16815 16391 0,'25'0'150,"-1"0"-144,25 0 1,-25 0 1,1 0-2,-1 0 12,0 0-5,1 0-4,24 0-1,-1 0-1,-23 0 0,48 0 0,-24 0-2,-25 0 3,1 0 163,97 0-165,-49 0 1,0 0 0,-24 0-1,-25 0 170,98 0-170,-73 0-1,49 0 4,-25 0-1,-24 25-4,-25-25 4,1 0 2,23 0 59,26 0-62,23 0 1,25 0-2,-24 24 1,24-24 2,-49 0-2,25 0 0,-74 0 1,1 25 0,-1-25 89,25 0-92,48 0 2,-23 0 2,23 0-1,1 24-1,-25-24 0,0 0 2,1 24-1,-50-24-1,0 0-3,1 0 13,24 0 46,-1 0-57,1 0 2,-24 0-2,23-24 2,-23 24-1,-1 0-1,1 0 4,-1 0-6,0 0 7,1 0-6,-1 0 3,1 0-1,-1 0 0,25-24 1,-25 24 10,1 0-14,24 0 6,-25 0 6,0 0-10,1 0 2,24 0 0,-25 0-1,0 0 1,1 0-3,24-25 5,-25 25-6,25 0 4,-25 0 2,1 0-3,23 0 1,-23 0 0,-1 0 43,49 0-42,-48 0 5,48-24-8,-49 24 1,25 0 1,-24 0 2,-1 0 59,1 0-61,23 0-1,-23 0-1,24 0 2,-25 0-1,0 0 150,25 0-151,-24-25 1,-1 25 1</inkml:trace>
    </iact:actionData>
  </iact:action>
  <iact:action type="add" startTime="103580">
    <iact:property name="dataType"/>
    <iact:actionData xml:id="d3">
      <inkml:trace xmlns:inkml="http://www.w3.org/2003/InkML" xml:id="stk3" contextRef="#ctx0" brushRef="#br0">8493 16611 0,'24'0'657,"1"0"-646,-1 0-8,1 0 5,-1 0-1,0 0 163,1 0-168,24 0 6,24 0 2,-49 0-2,1 0 173,-1 0-175,25 0 1,0 0 1,-1 0-1,-23 0-2,-1 0 6,1 0-3,-1 0-1,1 0 13,-1 0-10,0 0-3,1 0 1,-1 0-1,25 0 1,-25 0-1,1 0 1,-1 0 0,1 0-1,-1 0 7,0 0 56,74 0-64,0 0 1,-50 0 0,26 0-2,-50 0 5,0 0-5,1 0 89,24 0-89,48 0 3,-23 0-1,48 0 0,-25 0 0,-24 25 3,1-25-5,-1 0 5,-49 0-3,1 0 2,-1 0 42,25 0-43,24 0-2,0 0 0,0 0 2,1 0-1,-1 0 3,0 0-3,-24 0-1,49 0 1,-74 0 1,49 0 2,-48 0-5,-1-25 2,0 25 1,1 0 2,-1 0-4,1 0 10,-1 0-9,0 0 1,25 0-3,0 0 3,24 0-1,25 0 1,0 25-1,-25-25 1,49 0 2,24 0-5,1 0 5,-50 0-5,1 0 2,-25 0 1,-24 0-1,24 0 3,-24 0-5,-25 0 5,1 0 37,97 0-41,-73 0 1,24 0-1,0 0 1,0 0 2,-48 0-3,-1 0 4,25 0-3,-25 0 1,25 0-1,49 0-2,-25 0 3,-49 0-1,50 0 3,-1 0-2,0 0-1,-24 0-2,0 0 3,-25 0 1,0-25-1,1 25 0,24 0-3,-25 0 5,25 0-5,24 0 2,-24 0 3,0 0-2,-25 0-3,0 0 59,1 0-57,72 0-3,-48 0 3,0 0 3,-24-24-5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12T00:53:22.331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47542">
    <iact:property name="dataType"/>
    <iact:actionData xml:id="d0">
      <inkml:trace xmlns:inkml="http://www.w3.org/2003/InkML" xml:id="stk0" contextRef="#ctx0" brushRef="#br0">16742 14852 0,'24'0'159,"1"0"-95,-1 0-39,1 0-18,-1 0 0,0 0 16,1 0 64,-1 0-76,1 0-5,-1 0-1,0 0 6,25 0-4,-24 0-2,-1 0 5,0 0-3,1 0 1,-1 0 7,1 0-7,-1 0 6,0 0-6,1 0-1,24 0 0,0 0-2,-1 0 5,-23 0-2,24 0-1,-25 0-2,0 0 14,1 0 18,-1 0-33,25 0 4,0 0-1,24 0 4,0 0-4,-24 0-2,24 0 5,25 0-2,-25 0-4,-24 0 6,24 0-2,-24 0-3,-25 0 5,25 0-5,-24 0 2,-1 0 72,0 0-72,25 0-3,-24 0 4,23 0 0,-23 0 2,24 0-3,-25 0 93,25 0-94,0 0-2,-1 0 6,26 0-5,-1 0 3,0 0 2,0 0-3,25 0 1,-49 0-1,24 0 1,0 0 0,-48 0-1,23 0 0,-23 0 1,-1 0-1,25 0 93,-25 0-95,1 0 0,-1 0 2,-24-24 1,25 24 8,-1 0 40,0 0-53,1 0 7,-1 0-5,1 0 5,-1 0 15,0 0-4,1 0-17,-1 0 6,1 0-3,-1 0-2,25 0 5,-25 0-5,1 0 3,48-24-1,-49 24 1,25 0 2,0 0-3,0-25-2,-25 25 3,1 0 2,-1-24-3,0 24 2,1 0-5,-1 0 3,1 0 12,-1 0 27,0 0-43,1 0 4,-1 0 4,25-25-7,0 25 4,-25 0 0,1 0-1,-25-24 0,24 24 1,0 0 2,1 0 20,-1 0 32,1 0-56,-1 0-1,0 0 4,1 0-1,-1 0-1,1 0 1,-1 0 0,1 0-1,-1 0 2,0 0 3,1 0 21</inkml:trace>
    </iact:actionData>
  </iact:action>
  <iact:action type="add" startTime="54285">
    <iact:property name="dataType"/>
    <iact:actionData xml:id="d1">
      <inkml:trace xmlns:inkml="http://www.w3.org/2003/InkML" xml:id="stk1" contextRef="#ctx0" brushRef="#br0">6638 14706 0,'25'0'203,"-1"0"-197,0 0-1,1 0 5,-1 0-3,1 0 0,-1 0 1,0 0 0,1 0-1,-1 0 1,1 0 59,72 0-62,25-25 5,-24 25-5,0 0 5,48 0-5,-48 25 5,-1-25-3,1 0-2,-25-73 5,-24 73-5,24 0 3,-24-25 2,0 25-5,-25 0 5,25 0-3,-25 0-2,1 0 6,-1 0-4,1 0-2,-1 0 5,25 0-5,-25 0 5,25 0-5,-25 0 5,1 0-3,-1 0 7,1 0 38,48 0-42,24 0-3,-23 0-2,23 25 2,25-25 1,-24 0-1,0 0 1,-1 0 2,-24 0-3,-24 0 0,-24 0 1,23 0-3,-23 24 5,-1-24-5,1 0 3,-1 0 8,0 0-8,25 0-2,0 0 3,24 0-1,-24 0 0,24 0-3,0 0 5,1 0-4,-1 0 0,25 0 2,-25 0-1,0 0 1,0 0-1,25 0 1,-49 0 0,-1 0 1,1 0-4,-24 0 5,-1 0-5,0 0 3,1 0-1,-1-24 1,25 24 2,-25 0-5,25 0 4,-24 0-3,48 0 1,-49-25 1,25 25-1,0 0 4,-25 0-7,25 0 6,-24 0-4,-1 0 1,0 0 54,1 0-51,-1 0-3,1 0 0,-1 0-2</inkml:trace>
    </iact:actionData>
  </iact:action>
  <iact:action type="add" startTime="99361">
    <iact:property name="dataType"/>
    <iact:actionData xml:id="d2">
      <inkml:trace xmlns:inkml="http://www.w3.org/2003/InkML" xml:id="stk2" contextRef="#ctx0" brushRef="#br0">4881 18052 0,'24'0'488,"1"0"-484,-1 0 4,1 25 1,23-25-2,-23 0 0,-1 0 2,1 0 126,-1 0-128,49 0 0,-24 0-1,0 24 3,24-24-1,-48 0-1,-1 0 2,0 0 179,25 0-182,24 0 2,-24 0-1,-24 0 1,-1 0 88,74 0-88,-50 0-2,1 0 1,24 0 0,-24 0 3,-24 0-1,-1 0 131,25 0-132,0 0-2,48 0 2,-24 0-2,1 0 2,-1 0 0,-24 0 1,-25 0-4,1 0 3,-1 0-1,25 0 4,-25 0-4,49 0-2,-24 0 2,24 0 3,-48 0-5,24 0 3,-25 0 2,25 0-5,-25 0 22,1 0 24,97 0-43,-49 0-2,25 0 1,24 0 1,0 25-3,-25-25 3,-24 24 0,25-24-1,-25 25 3,-24-25-5,-25 0 2,25 0 1,-24 0-1,-1 0 1,0 0 47,25 0-46,25 0-4,-1 0 2,0 0 0,25 0 1,-1 0-1,1 0 0,-25 0 3,0 0-5,-24 0 5,0 0-3,0 0-2,-25 0 61,74 0-61,-25 0 0,25 0 5,-25 0-5,49 0 3,-49 0-2,0 0 2,0 0 2,-24 0-3,-24 0-1,-1 0 1,0 0 61,25 0-61,24 0 3,-24 0-3,25 0 1,-1 0-1,-24 24 1,-1-24-1,1 0-2,0 0 3,0 0 1,0 0-3,-1 0 4,26 0-3,-26 0 0,26 0 1,-26 0-3,1 0 5,0 0-2,0 0-1,24 0 1,0 0-3,1 0 2,-26 0 1,1 0 3,24 24-7,-24-24 4,24 0 1,-24 0-1,24 0 0,-48 0-4,-1 0 6,1 0-5,-1 0 3,25 0-1,0 0 1,-1 0-1,1 0 1,25 0 0,-26 0 2,1 0-6,24 0 7,-48 0-7,48 0 6,-24 0-5,0 0 6,-25 0-7,0 0 4,25 0-1,-24 0 1,23 0 2,-23 0-5,24 0 5,-1 0-3,-23 0-2,-1 0 3,1 0-1,23 0 1,1 0-1,-24 0 3,24 0-5,-1 0 6,-23 0-7,-1 0 6,1 0-5,-1 0 3,25 0 2,-25 0-5,98 0 3,-49 0-1,1 25 3,23-25-3,-24 0-2,25 0 5,-25 0-5,1 0 3,-26 0-1,1 0 4,-24 0-7,-1 0 7,0 0 19,1 0-6,-1 0-19,25 0 1,0 0 1,0 0 3,48 0-2,-48 0-4,49 0 6,-50 0-5,1 0 3,24 0-1,-24 0 4,0 0-5,0 0 2,0 0-3,-25-25 3,1 25 0,23 0 1,1 0-4,0 0 3,-25 0 0,25 0-1,49 0 0,-25 0 3,-24 0-5,24 0 3,25 0-1,-25 0 1,24 0 0,-48 0 1,49 0-1,-25 0-3,0 0 2,1 0 1,-50 0 2,25 0-5,-25 0 2,1 0 1,-1 0 2,0 0 21,1 0 16,24 0-42,24 0-1,-49 0 4,25 0 2,0 0-3,-25 0-1,1 0 4,-1 0 89,0 0-92,25 0 0,0 0 0,0 0 0,0 0 0,-25 0 1,1 0 5,-1 0 63,25 0-69,-25 0 0,49 0 2,1 0-4,-26 0 5,1 0-2,-24 0-3,-1 0 2,0 0 11,1 0-11,-1 0-2,25 0 3,0 0-1,24 0 1,-24 0-1,24 0 1,0 25 2,-24-25-5,0 0 2,-25 0 1,1 0-1,-1 0 1,1 0-1,-1 0 1,25 0 2,0 0-2,-1 0-1,50 0 1,-25 0-4,0 0 4,49 0-1,-24 0 1,0 0 0,-1 0 1,1 0 7,-49 0-13,24 24-2,-49-24 7,1 0-1,-1 0 3,1 0-2,23 0-3,-23 0 2,48 0 1,0 0-1,0 0 1,25 0 2,24 0-5,-24 0 3,-1 0-1,1 0 0,24 0 1,-98 0 2,25 0-5,-24 0 3,-1 0 56,49 0-58,25 0 1,0 0 1,-1 0-4,25 0 7,-49 0-7,25 0 8,24 0-9,-49 0 5,-24 0-1,0 0 4,48 0-7,-48 0 91,25 0-88,23 0-3,1 0 6,-1 0-4,1 0 3,0 0-2,24 0 0,-49 0 1,0 0 0,-24 0 0,-25 0-2,1 0 3,-1 0 28,1 0-30,23 0 1,1 0-4,0 0 4,24-24-1,25 24 1,-25 0-1,0 0 3,-24-25-5,24 25 3,-24 0 2,-25 0-4,1 0 3,24-24-1,-25 24-4,25 0 4,0-24 10,-25 24-12,1 0 2,-1-25-1,0 25 1,1 0 0,-1 0-1,1-24-2,-1 24 3,0-25 3,1 25-5,-1 0 10,1 0-11,-1 0 2,0 0 42,25-24-43,-24 24-1,23 0 2,-23-25 4,-1 25-4,1 0 47,-1 0-47,0-24-3,1 24 3,24 0 1,-25 0-1,-24-24 1,24 24-1,1 0 201,-1 0-203,25 0 4,-25 0-6,1 0 124,48-25-122,-24 25 2,-25 0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7188" y="533400"/>
            <a:ext cx="3500437" cy="262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30048" y="3329013"/>
            <a:ext cx="7436314" cy="3153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261504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261504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ABA11-A19C-3E46-B99A-9DEC51A1F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096568"/>
            <a:ext cx="7560469" cy="2126677"/>
          </a:xfrm>
        </p:spPr>
        <p:txBody>
          <a:bodyPr anchor="b"/>
          <a:lstStyle>
            <a:lvl1pPr algn="ctr">
              <a:defRPr sz="3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223245"/>
            <a:ext cx="7560469" cy="2572506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21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163027"/>
            <a:ext cx="8694539" cy="56459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27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1063340"/>
            <a:ext cx="8694539" cy="5745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28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31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081375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1989586"/>
            <a:ext cx="4264576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081375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1989586"/>
            <a:ext cx="4285579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00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10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39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88454"/>
            <a:ext cx="3251264" cy="5381018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571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63339"/>
            <a:ext cx="3251264" cy="5406133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12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1063339"/>
            <a:ext cx="8694539" cy="57456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9868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1140873"/>
            <a:ext cx="2173635" cy="5668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1140873"/>
            <a:ext cx="6394896" cy="5668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845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4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9" y="304802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320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20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1418977"/>
            <a:ext cx="8694539" cy="2298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3721686"/>
            <a:ext cx="8694539" cy="308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84" y="6873031"/>
            <a:ext cx="1399587" cy="50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31" y="271306"/>
            <a:ext cx="2080498" cy="836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" y="197706"/>
            <a:ext cx="1621979" cy="8775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2039568" y="1081088"/>
            <a:ext cx="5544344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28091" y="6840993"/>
            <a:ext cx="9274952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332271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</p:sldLayoutIdLst>
  <p:hf hdr="0" dt="0"/>
  <p:txStyles>
    <p:titleStyle>
      <a:lvl1pPr algn="ctr" defTabSz="755957" rtl="0" eaLnBrk="1" latinLnBrk="0" hangingPunct="1">
        <a:lnSpc>
          <a:spcPct val="90000"/>
        </a:lnSpc>
        <a:spcBef>
          <a:spcPct val="0"/>
        </a:spcBef>
        <a:buNone/>
        <a:defRPr sz="33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9" indent="-188989" algn="l" defTabSz="755957" rtl="0" eaLnBrk="1" latinLnBrk="0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68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47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25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04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81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microsoft.com/office/2011/relationships/inkAction" Target="../ink/inkAction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7.png"/><Relationship Id="rId2" Type="http://schemas.microsoft.com/office/2007/relationships/media" Target="../media/media12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4.png"/><Relationship Id="rId5" Type="http://schemas.microsoft.com/office/2011/relationships/inkAction" Target="../ink/inkAction5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m4a"/><Relationship Id="rId7" Type="http://schemas.microsoft.com/office/2011/relationships/inkAction" Target="../ink/inkAction1.xml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11/relationships/inkAction" Target="../ink/inkAction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microsoft.com/office/2011/relationships/inkAction" Target="../ink/inkAction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032" y="1738715"/>
            <a:ext cx="7929259" cy="1633315"/>
          </a:xfrm>
        </p:spPr>
        <p:txBody>
          <a:bodyPr/>
          <a:lstStyle/>
          <a:p>
            <a:r>
              <a:rPr lang="en-US" sz="2646" b="1" dirty="0">
                <a:solidFill>
                  <a:prstClr val="black"/>
                </a:solidFill>
              </a:rPr>
              <a:t>Module 2.4</a:t>
            </a:r>
            <a:br>
              <a:rPr lang="en-US" sz="2646" dirty="0"/>
            </a:br>
            <a:r>
              <a:rPr lang="en-US" sz="2646" b="1" dirty="0">
                <a:solidFill>
                  <a:prstClr val="black"/>
                </a:solidFill>
              </a:rPr>
              <a:t> SSL Handshake Protocol</a:t>
            </a:r>
            <a:br>
              <a:rPr lang="en-US" sz="2646" b="1" dirty="0">
                <a:solidFill>
                  <a:prstClr val="black"/>
                </a:solidFill>
              </a:rPr>
            </a:br>
            <a:endParaRPr lang="en-US" sz="1543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469" y="3981428"/>
            <a:ext cx="7559675" cy="1633315"/>
          </a:xfrm>
        </p:spPr>
        <p:txBody>
          <a:bodyPr>
            <a:noAutofit/>
          </a:bodyPr>
          <a:lstStyle/>
          <a:p>
            <a:r>
              <a:rPr lang="en-US" sz="2646" dirty="0"/>
              <a:t>Ravi Sandhu</a:t>
            </a:r>
            <a:br>
              <a:rPr lang="en-US" sz="2646" dirty="0"/>
            </a:br>
            <a:endParaRPr lang="en-US" sz="2646" dirty="0"/>
          </a:p>
          <a:p>
            <a:r>
              <a:rPr lang="en-US" sz="2646" dirty="0"/>
              <a:t>Spring 2021</a:t>
            </a:r>
            <a:br>
              <a:rPr lang="en-US" sz="2646" dirty="0"/>
            </a:br>
            <a:endParaRPr lang="en-US" sz="2646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2005339" y="343243"/>
            <a:ext cx="5437523" cy="509516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5957" fontAlgn="auto">
              <a:spcAft>
                <a:spcPts val="0"/>
              </a:spcAft>
            </a:pPr>
            <a:r>
              <a:rPr lang="en-US" sz="264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pPr defTabSz="755957" fontAlgn="auto">
              <a:spcAft>
                <a:spcPts val="0"/>
              </a:spcAft>
            </a:pPr>
            <a:r>
              <a:rPr lang="en-US" sz="220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906C9F-C543-4729-AFC5-1128A9506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9"/>
    </mc:Choice>
    <mc:Fallback xmlns="">
      <p:transition spd="slow" advTm="13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280655" y="1122524"/>
            <a:ext cx="9361285" cy="4102266"/>
          </a:xfrm>
        </p:spPr>
        <p:txBody>
          <a:bodyPr/>
          <a:lstStyle/>
          <a:p>
            <a:pPr marL="107950" indent="0" algn="ctr">
              <a:buSzPct val="100000"/>
              <a:buNone/>
            </a:pPr>
            <a:r>
              <a:rPr lang="en-US" sz="3200" dirty="0"/>
              <a:t>Phase 4: Finish and move to record protocol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change cipher spec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not considered part of handshake protocol but in some sense is part of it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1 byte message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Finished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sent under new algorithms and keys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content is MAC of all previous messages with master secret and constant “client finished” or “server finished”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10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2-way RSA Handshake Phase 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0720B0-772D-4EFB-A3AB-CBBFF1C0D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02"/>
    </mc:Choice>
    <mc:Fallback xmlns="">
      <p:transition spd="slow" advTm="127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11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2-way RSA Handshake Result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125003" y="2279193"/>
            <a:ext cx="6466390" cy="743712"/>
            <a:chOff x="1805647" y="3145472"/>
            <a:chExt cx="6466390" cy="743712"/>
          </a:xfrm>
        </p:grpSpPr>
        <p:grpSp>
          <p:nvGrpSpPr>
            <p:cNvPr id="9" name="Group 8"/>
            <p:cNvGrpSpPr/>
            <p:nvPr/>
          </p:nvGrpSpPr>
          <p:grpSpPr>
            <a:xfrm>
              <a:off x="1805647" y="3145472"/>
              <a:ext cx="6466390" cy="743712"/>
              <a:chOff x="1805647" y="3145472"/>
              <a:chExt cx="6466390" cy="743712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1805647" y="3148520"/>
                <a:ext cx="1303078" cy="740664"/>
              </a:xfrm>
              <a:prstGeom prst="rect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Client</a:t>
                </a:r>
              </a:p>
              <a:p>
                <a:pPr marL="0" marR="0" lvl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(Browser)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6968959" y="3145472"/>
                <a:ext cx="1303078" cy="740664"/>
              </a:xfrm>
              <a:prstGeom prst="rect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Server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108725" y="3389813"/>
              <a:ext cx="3867786" cy="255031"/>
              <a:chOff x="3108725" y="3398115"/>
              <a:chExt cx="3867786" cy="255031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3108725" y="3398115"/>
                <a:ext cx="3860234" cy="3048"/>
              </a:xfrm>
              <a:prstGeom prst="straightConnector1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 flipV="1">
                <a:off x="3116277" y="3650098"/>
                <a:ext cx="3860234" cy="3048"/>
              </a:xfrm>
              <a:prstGeom prst="straightConnector1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002060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</p:grpSp>
      </p:grpSp>
      <p:sp>
        <p:nvSpPr>
          <p:cNvPr id="15" name="TextBox 14"/>
          <p:cNvSpPr txBox="1"/>
          <p:nvPr/>
        </p:nvSpPr>
        <p:spPr>
          <a:xfrm>
            <a:off x="3627876" y="1759218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Key 1 for MAC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Key 2 for encrypt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74083" y="2970867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Key 3 for MAC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Key 4 for encrypt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A394AA-45F5-411E-A441-8760119123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61" y="4058491"/>
            <a:ext cx="581280" cy="581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B9A9F2-4F4D-4EF9-A080-A367690FC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453" y="4082875"/>
            <a:ext cx="581280" cy="5812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8303F8-221F-4578-9893-15D6F3AE0E68}"/>
              </a:ext>
            </a:extLst>
          </p:cNvPr>
          <p:cNvSpPr txBox="1"/>
          <p:nvPr/>
        </p:nvSpPr>
        <p:spPr>
          <a:xfrm>
            <a:off x="5910244" y="4068688"/>
            <a:ext cx="1446253" cy="523192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RSA encryption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41C8F3-5A20-45AD-8077-D9067BA9C496}"/>
              </a:ext>
            </a:extLst>
          </p:cNvPr>
          <p:cNvSpPr txBox="1"/>
          <p:nvPr/>
        </p:nvSpPr>
        <p:spPr>
          <a:xfrm>
            <a:off x="3247024" y="4067187"/>
            <a:ext cx="1446253" cy="523192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RSA signature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D961BE-CC48-4CF8-975B-E3F5972033EE}"/>
              </a:ext>
            </a:extLst>
          </p:cNvPr>
          <p:cNvSpPr txBox="1"/>
          <p:nvPr/>
        </p:nvSpPr>
        <p:spPr>
          <a:xfrm>
            <a:off x="2969445" y="5463892"/>
            <a:ext cx="4918061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Mutually authenticated secure channel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6EED2F-44FB-4233-8440-637E9FB1382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79840" y="4968720"/>
              <a:ext cx="5640840" cy="1020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6EED2F-44FB-4233-8440-637E9FB138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64000" y="4905360"/>
                <a:ext cx="5672160" cy="1147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0970B7-687D-4E7C-9EF7-E144A2771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0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68"/>
    </mc:Choice>
    <mc:Fallback xmlns="">
      <p:transition spd="slow" advTm="125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12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1-Way Handshake with RSA</a:t>
            </a:r>
          </a:p>
        </p:txBody>
      </p:sp>
      <p:graphicFrame>
        <p:nvGraphicFramePr>
          <p:cNvPr id="8" name="Object 2048"/>
          <p:cNvGraphicFramePr>
            <a:graphicFrameLocks noChangeAspect="1"/>
          </p:cNvGraphicFramePr>
          <p:nvPr>
            <p:extLst/>
          </p:nvPr>
        </p:nvGraphicFramePr>
        <p:xfrm>
          <a:off x="1669613" y="1165631"/>
          <a:ext cx="7391400" cy="464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Document" r:id="rId5" imgW="5394960" imgH="3454908" progId="Word.Document.8">
                  <p:embed/>
                </p:oleObj>
              </mc:Choice>
              <mc:Fallback>
                <p:oleObj name="Document" r:id="rId5" imgW="5394960" imgH="3454908" progId="Word.Document.8">
                  <p:embed/>
                  <p:pic>
                    <p:nvPicPr>
                      <p:cNvPr id="8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613" y="1165631"/>
                        <a:ext cx="7391400" cy="464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2052"/>
          <p:cNvSpPr>
            <a:spLocks noChangeShapeType="1"/>
          </p:cNvSpPr>
          <p:nvPr/>
        </p:nvSpPr>
        <p:spPr bwMode="auto">
          <a:xfrm flipH="1">
            <a:off x="1136213" y="2156231"/>
            <a:ext cx="792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" name="Line 2053"/>
          <p:cNvSpPr>
            <a:spLocks noChangeShapeType="1"/>
          </p:cNvSpPr>
          <p:nvPr/>
        </p:nvSpPr>
        <p:spPr bwMode="auto">
          <a:xfrm flipH="1">
            <a:off x="1136213" y="2918231"/>
            <a:ext cx="792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Line 2054"/>
          <p:cNvSpPr>
            <a:spLocks noChangeShapeType="1"/>
          </p:cNvSpPr>
          <p:nvPr/>
        </p:nvSpPr>
        <p:spPr bwMode="auto">
          <a:xfrm flipH="1">
            <a:off x="1136213" y="3527831"/>
            <a:ext cx="792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Line 2055"/>
          <p:cNvSpPr>
            <a:spLocks noChangeShapeType="1"/>
          </p:cNvSpPr>
          <p:nvPr/>
        </p:nvSpPr>
        <p:spPr bwMode="auto">
          <a:xfrm flipH="1">
            <a:off x="1136213" y="4289831"/>
            <a:ext cx="792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 Box 2056"/>
          <p:cNvSpPr txBox="1">
            <a:spLocks noChangeArrowheads="1"/>
          </p:cNvSpPr>
          <p:nvPr/>
        </p:nvSpPr>
        <p:spPr bwMode="auto">
          <a:xfrm>
            <a:off x="831413" y="1443444"/>
            <a:ext cx="9667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Phase 1</a:t>
            </a:r>
          </a:p>
        </p:txBody>
      </p:sp>
      <p:sp>
        <p:nvSpPr>
          <p:cNvPr id="14" name="Text Box 2057"/>
          <p:cNvSpPr txBox="1">
            <a:spLocks noChangeArrowheads="1"/>
          </p:cNvSpPr>
          <p:nvPr/>
        </p:nvSpPr>
        <p:spPr bwMode="auto">
          <a:xfrm>
            <a:off x="831413" y="2308631"/>
            <a:ext cx="9667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Phase 2</a:t>
            </a:r>
          </a:p>
        </p:txBody>
      </p:sp>
      <p:sp>
        <p:nvSpPr>
          <p:cNvPr id="15" name="Text Box 2058"/>
          <p:cNvSpPr txBox="1">
            <a:spLocks noChangeArrowheads="1"/>
          </p:cNvSpPr>
          <p:nvPr/>
        </p:nvSpPr>
        <p:spPr bwMode="auto">
          <a:xfrm>
            <a:off x="831413" y="2994431"/>
            <a:ext cx="9667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Phase 3</a:t>
            </a:r>
          </a:p>
        </p:txBody>
      </p:sp>
      <p:sp>
        <p:nvSpPr>
          <p:cNvPr id="16" name="Text Box 2059"/>
          <p:cNvSpPr txBox="1">
            <a:spLocks noChangeArrowheads="1"/>
          </p:cNvSpPr>
          <p:nvPr/>
        </p:nvSpPr>
        <p:spPr bwMode="auto">
          <a:xfrm>
            <a:off x="831413" y="3756431"/>
            <a:ext cx="9667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Phase 4</a:t>
            </a:r>
          </a:p>
        </p:txBody>
      </p:sp>
      <p:sp>
        <p:nvSpPr>
          <p:cNvPr id="17" name="Text Box 2060"/>
          <p:cNvSpPr txBox="1">
            <a:spLocks noChangeArrowheads="1"/>
          </p:cNvSpPr>
          <p:nvPr/>
        </p:nvSpPr>
        <p:spPr bwMode="auto">
          <a:xfrm>
            <a:off x="831413" y="4442231"/>
            <a:ext cx="104298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Record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Protocol</a:t>
            </a: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V="1">
            <a:off x="6219741" y="2461042"/>
            <a:ext cx="25146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6219741" y="2631548"/>
            <a:ext cx="25146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2133602" y="3029880"/>
            <a:ext cx="25146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 flipV="1">
            <a:off x="2133602" y="3435764"/>
            <a:ext cx="25146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266CF4-B24E-43DB-B4C6-340FA63B4B26}"/>
              </a:ext>
            </a:extLst>
          </p:cNvPr>
          <p:cNvSpPr txBox="1"/>
          <p:nvPr/>
        </p:nvSpPr>
        <p:spPr>
          <a:xfrm>
            <a:off x="6313049" y="5765084"/>
            <a:ext cx="2733677" cy="70788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4-round message exchange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6A5DE4-313A-4BF8-B312-82259C4543BF}"/>
              </a:ext>
            </a:extLst>
          </p:cNvPr>
          <p:cNvSpPr txBox="1"/>
          <p:nvPr/>
        </p:nvSpPr>
        <p:spPr>
          <a:xfrm>
            <a:off x="1080859" y="5466880"/>
            <a:ext cx="4284454" cy="132343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Plaintext: </a:t>
            </a:r>
            <a:r>
              <a:rPr lang="en-US" sz="2000" dirty="0">
                <a:solidFill>
                  <a:srgbClr val="FF0000"/>
                </a:solidFill>
              </a:rPr>
              <a:t>Until and including</a:t>
            </a:r>
          </a:p>
          <a:p>
            <a:r>
              <a:rPr lang="en-US" sz="2000" dirty="0" err="1">
                <a:solidFill>
                  <a:srgbClr val="FF0000"/>
                </a:solidFill>
              </a:rPr>
              <a:t>ChangeCipherSpec</a:t>
            </a:r>
            <a:r>
              <a:rPr lang="en-US" sz="2000" dirty="0">
                <a:solidFill>
                  <a:srgbClr val="FF0000"/>
                </a:solidFill>
              </a:rPr>
              <a:t> message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Encrypted and MAC-ed</a:t>
            </a:r>
            <a:r>
              <a:rPr lang="en-US" sz="2000" dirty="0">
                <a:solidFill>
                  <a:srgbClr val="FF0000"/>
                </a:solidFill>
              </a:rPr>
              <a:t>: All subsequent messages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05B6AC-303F-48D2-A1F1-27FBFDD434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45"/>
    </mc:Choice>
    <mc:Fallback xmlns="">
      <p:transition spd="slow" advTm="119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1330865" y="1348876"/>
            <a:ext cx="7079810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Phase 1: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Establish security capabilities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Phase 2: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Server authentication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Phase 3: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Client authentication and key exchange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Phase 4: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Finish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13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World-Leadi</a:t>
            </a:r>
            <a:r>
              <a:rPr lang="en-US" sz="1600" i="1" dirty="0"/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lvl="0" algn="ctr" eaLnBrk="0">
              <a:defRPr/>
            </a:pPr>
            <a:r>
              <a:rPr lang="en-US" sz="28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SSL 1-Way Handshake with RSA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ED2BE7-4399-4547-8D87-41FDB6EC62F4}"/>
              </a:ext>
            </a:extLst>
          </p:cNvPr>
          <p:cNvCxnSpPr/>
          <p:nvPr/>
        </p:nvCxnSpPr>
        <p:spPr bwMode="auto">
          <a:xfrm>
            <a:off x="3214838" y="3570973"/>
            <a:ext cx="2550695" cy="0"/>
          </a:xfrm>
          <a:prstGeom prst="line">
            <a:avLst/>
          </a:prstGeom>
          <a:solidFill>
            <a:srgbClr val="00B8FF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853D56-6F00-40A2-8737-FF2BF37EF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3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4"/>
    </mc:Choice>
    <mc:Fallback xmlns="">
      <p:transition spd="slow" advTm="16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280655" y="1122524"/>
            <a:ext cx="9361285" cy="4102266"/>
          </a:xfrm>
        </p:spPr>
        <p:txBody>
          <a:bodyPr/>
          <a:lstStyle/>
          <a:p>
            <a:pPr marL="107950" indent="0" algn="ctr">
              <a:buSzPct val="100000"/>
              <a:buNone/>
            </a:pPr>
            <a:r>
              <a:rPr lang="en-US" dirty="0"/>
              <a:t>Phase 1: Establish security capabilities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2000" dirty="0"/>
              <a:t>client hello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4 byte timestamp, 28 byte random value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session ID: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non-zero for new connection on existing session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zero for new connection on new session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client version: highest version 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 err="1"/>
              <a:t>cipher_suite</a:t>
            </a:r>
            <a:r>
              <a:rPr lang="en-US" sz="1800" dirty="0"/>
              <a:t> list: ordered list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key exchange method, encryption method, MAC method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compression list: ordered list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2000" dirty="0"/>
              <a:t>server hello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32 byte random value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session ID: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new or reuse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version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lower of client suggested and highest supported 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 err="1"/>
              <a:t>cipher_suite</a:t>
            </a:r>
            <a:r>
              <a:rPr lang="en-US" sz="1800" dirty="0"/>
              <a:t> list: single choice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compression list: single choice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endParaRPr lang="en-US" sz="1800" dirty="0"/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sz="2000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14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lvl="0" algn="ctr" eaLnBrk="0">
              <a:defRPr/>
            </a:pPr>
            <a:r>
              <a:rPr lang="en-US" sz="28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SSL RSA 1-way Handshake Phase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700230-1C40-4254-8092-29B04AAF00C1}"/>
              </a:ext>
            </a:extLst>
          </p:cNvPr>
          <p:cNvSpPr/>
          <p:nvPr/>
        </p:nvSpPr>
        <p:spPr>
          <a:xfrm>
            <a:off x="6415302" y="1699667"/>
            <a:ext cx="3384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No change relative to SSL RSA 2-way Handshake Phase 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C7F2DA-70D2-4124-8A20-BE2ACFAFC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4"/>
    </mc:Choice>
    <mc:Fallback xmlns="">
      <p:transition spd="slow" advTm="12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280655" y="1122524"/>
            <a:ext cx="9361285" cy="4102266"/>
          </a:xfrm>
        </p:spPr>
        <p:txBody>
          <a:bodyPr/>
          <a:lstStyle/>
          <a:p>
            <a:pPr marL="107950" indent="0" algn="ctr">
              <a:buSzPct val="100000"/>
              <a:buNone/>
            </a:pPr>
            <a:r>
              <a:rPr lang="en-US" sz="3200" dirty="0"/>
              <a:t>Phase 2: Server authentication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certificate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server’s X.509v3 certificate along with chain of certificates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required for RSA</a:t>
            </a:r>
          </a:p>
          <a:p>
            <a:pPr marL="622300" indent="-514350">
              <a:lnSpc>
                <a:spcPct val="9000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certificate request message</a:t>
            </a:r>
          </a:p>
          <a:p>
            <a:pPr marL="1054100" lvl="1" indent="-514350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request a certificate from client</a:t>
            </a:r>
          </a:p>
          <a:p>
            <a:pPr marL="1054100" lvl="1" indent="-514350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specifies Certificate Type and Certificate Authorities</a:t>
            </a:r>
          </a:p>
          <a:p>
            <a:pPr marL="622300" lvl="1" indent="-514350">
              <a:buSzPct val="100000"/>
              <a:buFont typeface="Wingdings" pitchFamily="2" charset="2"/>
              <a:buChar char="Ø"/>
            </a:pPr>
            <a:r>
              <a:rPr lang="en-US" sz="2800" dirty="0">
                <a:cs typeface="ＭＳ Ｐゴシック" charset="-128"/>
              </a:rPr>
              <a:t>server done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ends phase 2, always required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15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4470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RSA 1-way Handshake Phase 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8DE35B-A877-4DF4-AA22-4A533FF3B2A2}"/>
              </a:ext>
            </a:extLst>
          </p:cNvPr>
          <p:cNvCxnSpPr/>
          <p:nvPr/>
        </p:nvCxnSpPr>
        <p:spPr bwMode="auto">
          <a:xfrm>
            <a:off x="760396" y="2983842"/>
            <a:ext cx="4677878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A1C902-D1C7-4650-8E54-085C780DFFEE}"/>
              </a:ext>
            </a:extLst>
          </p:cNvPr>
          <p:cNvCxnSpPr/>
          <p:nvPr/>
        </p:nvCxnSpPr>
        <p:spPr bwMode="auto">
          <a:xfrm>
            <a:off x="768421" y="3309496"/>
            <a:ext cx="4677878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9F1A54-8812-4631-B6CD-C2EA2E35685B}"/>
              </a:ext>
            </a:extLst>
          </p:cNvPr>
          <p:cNvCxnSpPr>
            <a:cxnSpLocks/>
          </p:cNvCxnSpPr>
          <p:nvPr/>
        </p:nvCxnSpPr>
        <p:spPr bwMode="auto">
          <a:xfrm>
            <a:off x="776446" y="3635150"/>
            <a:ext cx="768416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EC80D3-DDBE-4B69-9356-BA2532E0F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2"/>
    </mc:Choice>
    <mc:Fallback xmlns="">
      <p:transition spd="slow" advTm="31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280655" y="1122524"/>
            <a:ext cx="9361285" cy="4102266"/>
          </a:xfrm>
        </p:spPr>
        <p:txBody>
          <a:bodyPr/>
          <a:lstStyle/>
          <a:p>
            <a:pPr marL="107950" indent="0" algn="ctr">
              <a:buSzPct val="100000"/>
              <a:buNone/>
            </a:pPr>
            <a:r>
              <a:rPr lang="en-US" sz="3200" dirty="0">
                <a:solidFill>
                  <a:schemeClr val="tx1"/>
                </a:solidFill>
              </a:rPr>
              <a:t>Phase 3: Client authentication and key exchange</a:t>
            </a:r>
          </a:p>
          <a:p>
            <a:pPr marL="622300" lvl="1" indent="-514350"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ＭＳ Ｐゴシック" charset="-128"/>
              </a:rPr>
              <a:t>certificate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client’s X.509v3 certificate followed by optional chain of certificates</a:t>
            </a:r>
          </a:p>
          <a:p>
            <a:pPr marL="622300" lvl="1" indent="-514350"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ＭＳ Ｐゴシック" charset="-128"/>
              </a:rPr>
              <a:t>client key exchange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client generates 48-byte pre-master secret, encrypts with server’s RSA public key</a:t>
            </a:r>
          </a:p>
          <a:p>
            <a:pPr marL="622300" lvl="1" indent="-514350"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ＭＳ Ｐゴシック" charset="-128"/>
              </a:rPr>
              <a:t>certificate verify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signs hash of master secret (established by key exchange) and all handshake messages so far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endParaRPr lang="en-US" sz="2000" dirty="0">
              <a:solidFill>
                <a:schemeClr val="tx1"/>
              </a:solidFill>
            </a:endParaRPr>
          </a:p>
          <a:p>
            <a:pPr marL="622300" lvl="1" indent="-514350"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ＭＳ Ｐゴシック" charset="-128"/>
              </a:rPr>
              <a:t>client and server compute 48 byte master secret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using 48-byte pre-master secret, </a:t>
            </a:r>
            <a:r>
              <a:rPr lang="en-US" sz="2000" dirty="0" err="1">
                <a:solidFill>
                  <a:schemeClr val="tx1"/>
                </a:solidFill>
              </a:rPr>
              <a:t>ClientHello.random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ServerHello.random</a:t>
            </a:r>
            <a:endParaRPr lang="en-US" sz="2000" dirty="0">
              <a:solidFill>
                <a:schemeClr val="tx1"/>
              </a:solidFill>
            </a:endParaRPr>
          </a:p>
          <a:p>
            <a:pPr marL="622300" lvl="1" indent="-514350"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ＭＳ Ｐゴシック" charset="-128"/>
              </a:rPr>
              <a:t>client and server compute 4 symmetric keys from master secret</a:t>
            </a:r>
          </a:p>
          <a:p>
            <a:pPr marL="622300" lvl="1" indent="-514350">
              <a:buSzPct val="100000"/>
              <a:buFont typeface="Wingdings" pitchFamily="2" charset="2"/>
              <a:buChar char="Ø"/>
            </a:pPr>
            <a:endParaRPr lang="en-US" dirty="0">
              <a:cs typeface="ＭＳ Ｐゴシック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16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1-way Handshake Phase 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40C0CA-B90D-4898-A25A-B79C339B2B50}"/>
              </a:ext>
            </a:extLst>
          </p:cNvPr>
          <p:cNvCxnSpPr>
            <a:cxnSpLocks/>
          </p:cNvCxnSpPr>
          <p:nvPr/>
        </p:nvCxnSpPr>
        <p:spPr bwMode="auto">
          <a:xfrm>
            <a:off x="760396" y="1828802"/>
            <a:ext cx="2926080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E9DB01-8BA9-4358-AE2A-6DBB684CC5AA}"/>
              </a:ext>
            </a:extLst>
          </p:cNvPr>
          <p:cNvCxnSpPr>
            <a:cxnSpLocks/>
          </p:cNvCxnSpPr>
          <p:nvPr/>
        </p:nvCxnSpPr>
        <p:spPr bwMode="auto">
          <a:xfrm>
            <a:off x="760396" y="2135206"/>
            <a:ext cx="8152598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030D43-AC78-42D6-AF49-02A65E7E12FF}"/>
              </a:ext>
            </a:extLst>
          </p:cNvPr>
          <p:cNvCxnSpPr>
            <a:cxnSpLocks/>
          </p:cNvCxnSpPr>
          <p:nvPr/>
        </p:nvCxnSpPr>
        <p:spPr bwMode="auto">
          <a:xfrm>
            <a:off x="3434610" y="1432572"/>
            <a:ext cx="3408952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FF72D9-1343-4436-BCC0-8D38E28570FB}"/>
              </a:ext>
            </a:extLst>
          </p:cNvPr>
          <p:cNvCxnSpPr>
            <a:cxnSpLocks/>
          </p:cNvCxnSpPr>
          <p:nvPr/>
        </p:nvCxnSpPr>
        <p:spPr bwMode="auto">
          <a:xfrm>
            <a:off x="778046" y="3482747"/>
            <a:ext cx="3572573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67639F-DD0D-4AA5-9DED-9C0D32A3ACD0}"/>
              </a:ext>
            </a:extLst>
          </p:cNvPr>
          <p:cNvCxnSpPr>
            <a:cxnSpLocks/>
          </p:cNvCxnSpPr>
          <p:nvPr/>
        </p:nvCxnSpPr>
        <p:spPr bwMode="auto">
          <a:xfrm>
            <a:off x="778046" y="3779837"/>
            <a:ext cx="7942442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82D6E8-4674-4BE3-B3C8-8D2056EBF055}"/>
              </a:ext>
            </a:extLst>
          </p:cNvPr>
          <p:cNvCxnSpPr>
            <a:cxnSpLocks/>
          </p:cNvCxnSpPr>
          <p:nvPr/>
        </p:nvCxnSpPr>
        <p:spPr bwMode="auto">
          <a:xfrm>
            <a:off x="1275398" y="4105189"/>
            <a:ext cx="3229225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97C65C-206D-459F-8C95-E9BD24399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3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30"/>
    </mc:Choice>
    <mc:Fallback xmlns="">
      <p:transition spd="slow" advTm="72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280655" y="1122524"/>
            <a:ext cx="9361285" cy="4102266"/>
          </a:xfrm>
        </p:spPr>
        <p:txBody>
          <a:bodyPr/>
          <a:lstStyle/>
          <a:p>
            <a:pPr marL="107950" indent="0" algn="ctr">
              <a:buSzPct val="100000"/>
              <a:buNone/>
            </a:pPr>
            <a:r>
              <a:rPr lang="en-US" sz="3200" dirty="0"/>
              <a:t>Phase 4: Finish and move to record protocol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change cipher spec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not considered part of handshake protocol but in some sense is part of it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1 byte message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Finished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sent under new algorithms and keys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content is MAC of all previous messages with master secret and constant “client finished” or “server finished”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17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</a:t>
            </a:r>
            <a:r>
              <a:rPr lang="en-US" sz="28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-way RSA Handshake Phase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6FB909-B03C-43EF-8515-EF911CAF7140}"/>
              </a:ext>
            </a:extLst>
          </p:cNvPr>
          <p:cNvSpPr/>
          <p:nvPr/>
        </p:nvSpPr>
        <p:spPr>
          <a:xfrm>
            <a:off x="6389629" y="2604442"/>
            <a:ext cx="3384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>
              <a:defRPr/>
            </a:pPr>
            <a:r>
              <a:rPr lang="en-US" kern="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No change relative to SSL RSA 2-way Handshake Phase 4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6FFBA2-2C54-4936-8C96-47D729E54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2"/>
    </mc:Choice>
    <mc:Fallback xmlns="">
      <p:transition spd="slow" advTm="23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18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</a:t>
            </a:r>
            <a:r>
              <a:rPr lang="en-US" sz="28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-way RSA Handshake Result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125003" y="2279193"/>
            <a:ext cx="6466390" cy="743712"/>
            <a:chOff x="1805647" y="3145472"/>
            <a:chExt cx="6466390" cy="743712"/>
          </a:xfrm>
        </p:grpSpPr>
        <p:grpSp>
          <p:nvGrpSpPr>
            <p:cNvPr id="9" name="Group 8"/>
            <p:cNvGrpSpPr/>
            <p:nvPr/>
          </p:nvGrpSpPr>
          <p:grpSpPr>
            <a:xfrm>
              <a:off x="1805647" y="3145472"/>
              <a:ext cx="6466390" cy="743712"/>
              <a:chOff x="1805647" y="3145472"/>
              <a:chExt cx="6466390" cy="743712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1805647" y="3148520"/>
                <a:ext cx="1303078" cy="740664"/>
              </a:xfrm>
              <a:prstGeom prst="rect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Client</a:t>
                </a:r>
              </a:p>
              <a:p>
                <a:pPr marL="0" marR="0" lvl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(Browser)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6968959" y="3145472"/>
                <a:ext cx="1303078" cy="740664"/>
              </a:xfrm>
              <a:prstGeom prst="rect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rPr>
                  <a:t>Server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108725" y="3389813"/>
              <a:ext cx="3867786" cy="255031"/>
              <a:chOff x="3108725" y="3398115"/>
              <a:chExt cx="3867786" cy="255031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3108725" y="3398115"/>
                <a:ext cx="3860234" cy="3048"/>
              </a:xfrm>
              <a:prstGeom prst="straightConnector1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 flipV="1">
                <a:off x="3116277" y="3650098"/>
                <a:ext cx="3860234" cy="3048"/>
              </a:xfrm>
              <a:prstGeom prst="straightConnector1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002060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</p:grpSp>
      </p:grpSp>
      <p:sp>
        <p:nvSpPr>
          <p:cNvPr id="15" name="TextBox 14"/>
          <p:cNvSpPr txBox="1"/>
          <p:nvPr/>
        </p:nvSpPr>
        <p:spPr>
          <a:xfrm>
            <a:off x="3627876" y="1759218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Key 1 for MAC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Key 2 for encrypt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74083" y="2970867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Key 3 for MAC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Key 4 for encrypt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A394AA-45F5-411E-A441-8760119123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61" y="4058491"/>
            <a:ext cx="581280" cy="5812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8303F8-221F-4578-9893-15D6F3AE0E68}"/>
              </a:ext>
            </a:extLst>
          </p:cNvPr>
          <p:cNvSpPr txBox="1"/>
          <p:nvPr/>
        </p:nvSpPr>
        <p:spPr>
          <a:xfrm>
            <a:off x="5910244" y="4068688"/>
            <a:ext cx="1446253" cy="523192"/>
          </a:xfrm>
          <a:prstGeom prst="rect">
            <a:avLst/>
          </a:prstGeom>
          <a:noFill/>
          <a:ln w="38100">
            <a:noFill/>
          </a:ln>
        </p:spPr>
        <p:txBody>
          <a:bodyPr wrap="square" lIns="91413" tIns="45706" rIns="91413" bIns="45706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RSA encryption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certificate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D961BE-CC48-4CF8-975B-E3F5972033EE}"/>
              </a:ext>
            </a:extLst>
          </p:cNvPr>
          <p:cNvSpPr txBox="1"/>
          <p:nvPr/>
        </p:nvSpPr>
        <p:spPr>
          <a:xfrm>
            <a:off x="1502426" y="5396517"/>
            <a:ext cx="7155797" cy="1015663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Server-to-client authenticated secure channel</a:t>
            </a:r>
          </a:p>
          <a:p>
            <a:pPr algn="ctr"/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Client-to-server authentication via user ID and password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46792BF-6D96-493B-97E6-42C3EC9D9C5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57160" y="5258880"/>
              <a:ext cx="6791760" cy="1319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46792BF-6D96-493B-97E6-42C3EC9D9C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41320" y="5195520"/>
                <a:ext cx="6823080" cy="14461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853446-E09D-41FA-BF68-62E4E553F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77"/>
    </mc:Choice>
    <mc:Fallback xmlns="">
      <p:transition spd="slow" advTm="195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353083" y="1348876"/>
            <a:ext cx="9273860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SSL session negotiated by handshake protocol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session ID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/>
              <a:t>chosen by server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X.509 public-key certificate of peer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/>
              <a:t>possibly null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compression algorithm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cipher spec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/>
              <a:t>encryption algorithm 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/>
              <a:t>message digest algorithm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master secret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/>
              <a:t>48 byte shared secret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is </a:t>
            </a:r>
            <a:r>
              <a:rPr lang="en-US" dirty="0" err="1"/>
              <a:t>resumable</a:t>
            </a:r>
            <a:r>
              <a:rPr lang="en-US" dirty="0"/>
              <a:t> flag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/>
              <a:t>can be used to initiate new connections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/>
              <a:t>each session is created with one connection, but additional connections within the session can be further created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Session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1CC7BE5-0565-4084-907E-12C011AA3782}"/>
              </a:ext>
            </a:extLst>
          </p:cNvPr>
          <p:cNvSpPr/>
          <p:nvPr/>
        </p:nvSpPr>
        <p:spPr bwMode="auto">
          <a:xfrm flipH="1">
            <a:off x="5141119" y="4666568"/>
            <a:ext cx="978408" cy="484632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30AE37-127E-47C4-8E95-5E02FE41B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2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16"/>
    </mc:Choice>
    <mc:Fallback xmlns="">
      <p:transition spd="slow" advTm="90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3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lvl="0"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SSL Handshake Protocol</a:t>
            </a:r>
          </a:p>
        </p:txBody>
      </p:sp>
      <p:graphicFrame>
        <p:nvGraphicFramePr>
          <p:cNvPr id="8" name="Object 2048"/>
          <p:cNvGraphicFramePr>
            <a:graphicFrameLocks noChangeAspect="1"/>
          </p:cNvGraphicFramePr>
          <p:nvPr>
            <p:extLst/>
          </p:nvPr>
        </p:nvGraphicFramePr>
        <p:xfrm>
          <a:off x="1669613" y="1165631"/>
          <a:ext cx="7391400" cy="464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Document" r:id="rId5" imgW="5394960" imgH="3454908" progId="Word.Document.8">
                  <p:embed/>
                </p:oleObj>
              </mc:Choice>
              <mc:Fallback>
                <p:oleObj name="Document" r:id="rId5" imgW="5394960" imgH="3454908" progId="Word.Document.8">
                  <p:embed/>
                  <p:pic>
                    <p:nvPicPr>
                      <p:cNvPr id="8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613" y="1165631"/>
                        <a:ext cx="7391400" cy="464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2052"/>
          <p:cNvSpPr>
            <a:spLocks noChangeShapeType="1"/>
          </p:cNvSpPr>
          <p:nvPr/>
        </p:nvSpPr>
        <p:spPr bwMode="auto">
          <a:xfrm flipH="1">
            <a:off x="1136213" y="2156231"/>
            <a:ext cx="792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" name="Line 2053"/>
          <p:cNvSpPr>
            <a:spLocks noChangeShapeType="1"/>
          </p:cNvSpPr>
          <p:nvPr/>
        </p:nvSpPr>
        <p:spPr bwMode="auto">
          <a:xfrm flipH="1">
            <a:off x="1136213" y="2918231"/>
            <a:ext cx="792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Line 2054"/>
          <p:cNvSpPr>
            <a:spLocks noChangeShapeType="1"/>
          </p:cNvSpPr>
          <p:nvPr/>
        </p:nvSpPr>
        <p:spPr bwMode="auto">
          <a:xfrm flipH="1">
            <a:off x="1136213" y="3527831"/>
            <a:ext cx="792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Line 2055"/>
          <p:cNvSpPr>
            <a:spLocks noChangeShapeType="1"/>
          </p:cNvSpPr>
          <p:nvPr/>
        </p:nvSpPr>
        <p:spPr bwMode="auto">
          <a:xfrm flipH="1">
            <a:off x="1136213" y="4289831"/>
            <a:ext cx="792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 Box 2056"/>
          <p:cNvSpPr txBox="1">
            <a:spLocks noChangeArrowheads="1"/>
          </p:cNvSpPr>
          <p:nvPr/>
        </p:nvSpPr>
        <p:spPr bwMode="auto">
          <a:xfrm>
            <a:off x="831413" y="1443444"/>
            <a:ext cx="9667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Phase 1</a:t>
            </a:r>
          </a:p>
        </p:txBody>
      </p:sp>
      <p:sp>
        <p:nvSpPr>
          <p:cNvPr id="14" name="Text Box 2057"/>
          <p:cNvSpPr txBox="1">
            <a:spLocks noChangeArrowheads="1"/>
          </p:cNvSpPr>
          <p:nvPr/>
        </p:nvSpPr>
        <p:spPr bwMode="auto">
          <a:xfrm>
            <a:off x="831413" y="2308631"/>
            <a:ext cx="9667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Phase 2</a:t>
            </a:r>
          </a:p>
        </p:txBody>
      </p:sp>
      <p:sp>
        <p:nvSpPr>
          <p:cNvPr id="15" name="Text Box 2058"/>
          <p:cNvSpPr txBox="1">
            <a:spLocks noChangeArrowheads="1"/>
          </p:cNvSpPr>
          <p:nvPr/>
        </p:nvSpPr>
        <p:spPr bwMode="auto">
          <a:xfrm>
            <a:off x="831413" y="2994431"/>
            <a:ext cx="9667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Phase 3</a:t>
            </a:r>
          </a:p>
        </p:txBody>
      </p:sp>
      <p:sp>
        <p:nvSpPr>
          <p:cNvPr id="16" name="Text Box 2059"/>
          <p:cNvSpPr txBox="1">
            <a:spLocks noChangeArrowheads="1"/>
          </p:cNvSpPr>
          <p:nvPr/>
        </p:nvSpPr>
        <p:spPr bwMode="auto">
          <a:xfrm>
            <a:off x="831413" y="3756431"/>
            <a:ext cx="9667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Phase 4</a:t>
            </a:r>
          </a:p>
        </p:txBody>
      </p:sp>
      <p:sp>
        <p:nvSpPr>
          <p:cNvPr id="17" name="Text Box 2060"/>
          <p:cNvSpPr txBox="1">
            <a:spLocks noChangeArrowheads="1"/>
          </p:cNvSpPr>
          <p:nvPr/>
        </p:nvSpPr>
        <p:spPr bwMode="auto">
          <a:xfrm>
            <a:off x="831413" y="4442231"/>
            <a:ext cx="104298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Record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Protocol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55D62B-5EBF-44D2-A766-F297C266EF7B}"/>
              </a:ext>
            </a:extLst>
          </p:cNvPr>
          <p:cNvSpPr txBox="1"/>
          <p:nvPr/>
        </p:nvSpPr>
        <p:spPr>
          <a:xfrm>
            <a:off x="6313049" y="5765084"/>
            <a:ext cx="2733677" cy="70788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4-round message exchange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5A23FD-1D4D-413C-AFC5-92907422C490}"/>
              </a:ext>
            </a:extLst>
          </p:cNvPr>
          <p:cNvSpPr txBox="1"/>
          <p:nvPr/>
        </p:nvSpPr>
        <p:spPr>
          <a:xfrm>
            <a:off x="1080859" y="5466880"/>
            <a:ext cx="4284454" cy="132343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Plaintext: </a:t>
            </a:r>
            <a:r>
              <a:rPr lang="en-US" sz="2000" dirty="0">
                <a:solidFill>
                  <a:srgbClr val="FF0000"/>
                </a:solidFill>
              </a:rPr>
              <a:t>Until and including</a:t>
            </a:r>
          </a:p>
          <a:p>
            <a:r>
              <a:rPr lang="en-US" sz="2000" dirty="0" err="1">
                <a:solidFill>
                  <a:srgbClr val="FF0000"/>
                </a:solidFill>
              </a:rPr>
              <a:t>ChangeCipherSpec</a:t>
            </a:r>
            <a:r>
              <a:rPr lang="en-US" sz="2000" dirty="0">
                <a:solidFill>
                  <a:srgbClr val="FF0000"/>
                </a:solidFill>
              </a:rPr>
              <a:t> message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Encrypted and MAC-ed</a:t>
            </a:r>
            <a:r>
              <a:rPr lang="en-US" sz="2000" dirty="0">
                <a:solidFill>
                  <a:srgbClr val="FF0000"/>
                </a:solidFill>
              </a:rPr>
              <a:t>: All subsequent messages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08CBF48-FBEF-457D-B264-1D3ED2FAFE1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13680" y="1451160"/>
              <a:ext cx="7758360" cy="5118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08CBF48-FBEF-457D-B264-1D3ED2FAFE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7840" y="1387800"/>
                <a:ext cx="7789680" cy="52452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B8E7DD-5F9C-454A-981D-8A83B7604B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5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984"/>
    </mc:Choice>
    <mc:Fallback xmlns="">
      <p:transition spd="slow" advTm="22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280655" y="1122524"/>
            <a:ext cx="9361285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these handshake messages must occur in order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optional messages can be eliminated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 err="1"/>
              <a:t>change_cipher_spec</a:t>
            </a:r>
            <a:r>
              <a:rPr lang="en-US" dirty="0"/>
              <a:t> is a separate 1 message protocol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functionally just like a message in the handshake protocol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post-handshake message to renegotiate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 err="1"/>
              <a:t>hello_request</a:t>
            </a:r>
            <a:endParaRPr lang="en-US" dirty="0"/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can be sent anytime from server to client to request client to start handshake protocol to renegotiate session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4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Handshake Protocol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44163F-FF41-490C-9690-AE61D86AB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52"/>
    </mc:Choice>
    <mc:Fallback xmlns="">
      <p:transition spd="slow" advTm="176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5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2-Way Handshake with RSA</a:t>
            </a:r>
          </a:p>
        </p:txBody>
      </p:sp>
      <p:graphicFrame>
        <p:nvGraphicFramePr>
          <p:cNvPr id="8" name="Object 2048"/>
          <p:cNvGraphicFramePr>
            <a:graphicFrameLocks noChangeAspect="1"/>
          </p:cNvGraphicFramePr>
          <p:nvPr>
            <p:extLst/>
          </p:nvPr>
        </p:nvGraphicFramePr>
        <p:xfrm>
          <a:off x="1669613" y="1165631"/>
          <a:ext cx="7391400" cy="464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Document" r:id="rId5" imgW="5394960" imgH="3454908" progId="Word.Document.8">
                  <p:embed/>
                </p:oleObj>
              </mc:Choice>
              <mc:Fallback>
                <p:oleObj name="Document" r:id="rId5" imgW="5394960" imgH="3454908" progId="Word.Document.8">
                  <p:embed/>
                  <p:pic>
                    <p:nvPicPr>
                      <p:cNvPr id="8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613" y="1165631"/>
                        <a:ext cx="7391400" cy="464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2052"/>
          <p:cNvSpPr>
            <a:spLocks noChangeShapeType="1"/>
          </p:cNvSpPr>
          <p:nvPr/>
        </p:nvSpPr>
        <p:spPr bwMode="auto">
          <a:xfrm flipH="1">
            <a:off x="1136213" y="2156231"/>
            <a:ext cx="792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" name="Line 2053"/>
          <p:cNvSpPr>
            <a:spLocks noChangeShapeType="1"/>
          </p:cNvSpPr>
          <p:nvPr/>
        </p:nvSpPr>
        <p:spPr bwMode="auto">
          <a:xfrm flipH="1">
            <a:off x="1136213" y="2918231"/>
            <a:ext cx="792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Line 2054"/>
          <p:cNvSpPr>
            <a:spLocks noChangeShapeType="1"/>
          </p:cNvSpPr>
          <p:nvPr/>
        </p:nvSpPr>
        <p:spPr bwMode="auto">
          <a:xfrm flipH="1">
            <a:off x="1136213" y="3527831"/>
            <a:ext cx="792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Line 2055"/>
          <p:cNvSpPr>
            <a:spLocks noChangeShapeType="1"/>
          </p:cNvSpPr>
          <p:nvPr/>
        </p:nvSpPr>
        <p:spPr bwMode="auto">
          <a:xfrm flipH="1">
            <a:off x="1136213" y="4289831"/>
            <a:ext cx="792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 Box 2056"/>
          <p:cNvSpPr txBox="1">
            <a:spLocks noChangeArrowheads="1"/>
          </p:cNvSpPr>
          <p:nvPr/>
        </p:nvSpPr>
        <p:spPr bwMode="auto">
          <a:xfrm>
            <a:off x="831413" y="1443444"/>
            <a:ext cx="9667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Phase 1</a:t>
            </a:r>
          </a:p>
        </p:txBody>
      </p:sp>
      <p:sp>
        <p:nvSpPr>
          <p:cNvPr id="14" name="Text Box 2057"/>
          <p:cNvSpPr txBox="1">
            <a:spLocks noChangeArrowheads="1"/>
          </p:cNvSpPr>
          <p:nvPr/>
        </p:nvSpPr>
        <p:spPr bwMode="auto">
          <a:xfrm>
            <a:off x="831413" y="2308631"/>
            <a:ext cx="9667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Phase 2</a:t>
            </a:r>
          </a:p>
        </p:txBody>
      </p:sp>
      <p:sp>
        <p:nvSpPr>
          <p:cNvPr id="15" name="Text Box 2058"/>
          <p:cNvSpPr txBox="1">
            <a:spLocks noChangeArrowheads="1"/>
          </p:cNvSpPr>
          <p:nvPr/>
        </p:nvSpPr>
        <p:spPr bwMode="auto">
          <a:xfrm>
            <a:off x="831413" y="2994431"/>
            <a:ext cx="9667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Phase 3</a:t>
            </a:r>
          </a:p>
        </p:txBody>
      </p:sp>
      <p:sp>
        <p:nvSpPr>
          <p:cNvPr id="16" name="Text Box 2059"/>
          <p:cNvSpPr txBox="1">
            <a:spLocks noChangeArrowheads="1"/>
          </p:cNvSpPr>
          <p:nvPr/>
        </p:nvSpPr>
        <p:spPr bwMode="auto">
          <a:xfrm>
            <a:off x="831413" y="3756431"/>
            <a:ext cx="9667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Phase 4</a:t>
            </a:r>
          </a:p>
        </p:txBody>
      </p:sp>
      <p:sp>
        <p:nvSpPr>
          <p:cNvPr id="17" name="Text Box 2060"/>
          <p:cNvSpPr txBox="1">
            <a:spLocks noChangeArrowheads="1"/>
          </p:cNvSpPr>
          <p:nvPr/>
        </p:nvSpPr>
        <p:spPr bwMode="auto">
          <a:xfrm>
            <a:off x="831413" y="4442231"/>
            <a:ext cx="104298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Record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Protocol</a:t>
            </a: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V="1">
            <a:off x="6219741" y="2461042"/>
            <a:ext cx="25146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F18048-38AD-4EEE-9A49-D91C0F07D1B3}"/>
              </a:ext>
            </a:extLst>
          </p:cNvPr>
          <p:cNvSpPr txBox="1"/>
          <p:nvPr/>
        </p:nvSpPr>
        <p:spPr>
          <a:xfrm>
            <a:off x="6313049" y="5765084"/>
            <a:ext cx="2733677" cy="70788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4-round message exchange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E82D87-6F84-4859-8074-B33F1BBAF0B4}"/>
              </a:ext>
            </a:extLst>
          </p:cNvPr>
          <p:cNvSpPr txBox="1"/>
          <p:nvPr/>
        </p:nvSpPr>
        <p:spPr>
          <a:xfrm>
            <a:off x="1080859" y="5466880"/>
            <a:ext cx="4284454" cy="132343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Plaintext: </a:t>
            </a:r>
            <a:r>
              <a:rPr lang="en-US" sz="2000" dirty="0">
                <a:solidFill>
                  <a:srgbClr val="FF0000"/>
                </a:solidFill>
              </a:rPr>
              <a:t>Until and including</a:t>
            </a:r>
          </a:p>
          <a:p>
            <a:r>
              <a:rPr lang="en-US" sz="2000" dirty="0" err="1">
                <a:solidFill>
                  <a:srgbClr val="FF0000"/>
                </a:solidFill>
              </a:rPr>
              <a:t>ChangeCipherSpec</a:t>
            </a:r>
            <a:r>
              <a:rPr lang="en-US" sz="2000" dirty="0">
                <a:solidFill>
                  <a:srgbClr val="FF0000"/>
                </a:solidFill>
              </a:rPr>
              <a:t> message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Encrypted and MAC-ed</a:t>
            </a:r>
            <a:r>
              <a:rPr lang="en-US" sz="2000" dirty="0">
                <a:solidFill>
                  <a:srgbClr val="FF0000"/>
                </a:solidFill>
              </a:rPr>
              <a:t>: All subsequent messages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4DDF8F-8C5D-4C38-982C-54B27ADE72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6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59"/>
    </mc:Choice>
    <mc:Fallback xmlns="">
      <p:transition spd="slow" advTm="69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1330865" y="1348876"/>
            <a:ext cx="7079810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Phase 1: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Establish security capabilities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Phase 2: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Server authentication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Phase 3: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Client authentication and key exchange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Phase 4: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Finish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6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World-Leadi</a:t>
            </a:r>
            <a:r>
              <a:rPr lang="en-US" sz="1600" i="1" dirty="0"/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lvl="0" algn="ctr" eaLnBrk="0">
              <a:defRPr/>
            </a:pPr>
            <a:r>
              <a:rPr lang="en-US" sz="28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SSL 2-Way Handshake with RSA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52FA5D-4F96-4931-8F6D-F0723F517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5"/>
    </mc:Choice>
    <mc:Fallback xmlns="">
      <p:transition spd="slow" advTm="13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280655" y="1122524"/>
            <a:ext cx="9361285" cy="4102266"/>
          </a:xfrm>
        </p:spPr>
        <p:txBody>
          <a:bodyPr/>
          <a:lstStyle/>
          <a:p>
            <a:pPr marL="107950" indent="0" algn="ctr">
              <a:buSzPct val="100000"/>
              <a:buNone/>
            </a:pPr>
            <a:r>
              <a:rPr lang="en-US" dirty="0"/>
              <a:t>Phase 1: Establish security capabilities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2000" dirty="0"/>
              <a:t>client hello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4 byte timestamp, 28 byte random value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session ID: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non-zero for new connection on existing session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zero for new connection on new session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client version: highest version 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 err="1"/>
              <a:t>cipher_suite</a:t>
            </a:r>
            <a:r>
              <a:rPr lang="en-US" sz="1800" dirty="0"/>
              <a:t> list: ordered list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key exchange method, encryption method, MAC method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compression list: ordered list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2000" dirty="0"/>
              <a:t>server hello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32 byte random value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session ID: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new or reuse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version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1600" dirty="0"/>
              <a:t>lower of client suggested and highest supported 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 err="1"/>
              <a:t>cipher_suite</a:t>
            </a:r>
            <a:r>
              <a:rPr lang="en-US" sz="1800" dirty="0"/>
              <a:t> list: single choice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1800" dirty="0"/>
              <a:t>compression list: single choice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endParaRPr lang="en-US" sz="1800" dirty="0"/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sz="2000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7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lvl="0" algn="ctr" eaLnBrk="0">
              <a:defRPr/>
            </a:pPr>
            <a:r>
              <a:rPr lang="en-US" sz="28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SSL RSA 2-way Handshake Phase 1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6AE9569-51C9-4CA8-B5EF-8A542349975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89240" y="2022840"/>
              <a:ext cx="3189600" cy="3895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6AE9569-51C9-4CA8-B5EF-8A54234997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3400" y="1959480"/>
                <a:ext cx="3220920" cy="40226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17A225-4BA9-4869-BB58-079C494F1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76"/>
    </mc:Choice>
    <mc:Fallback xmlns="">
      <p:transition spd="slow" advTm="167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280655" y="1122524"/>
            <a:ext cx="9361285" cy="4102266"/>
          </a:xfrm>
        </p:spPr>
        <p:txBody>
          <a:bodyPr/>
          <a:lstStyle/>
          <a:p>
            <a:pPr marL="107950" indent="0" algn="ctr">
              <a:buSzPct val="100000"/>
              <a:buNone/>
            </a:pPr>
            <a:r>
              <a:rPr lang="en-US" sz="3200" dirty="0"/>
              <a:t>Phase 2: Server authentication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certificate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server’s X.509v3 certificate along with chain of certificates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required for RSA</a:t>
            </a:r>
          </a:p>
          <a:p>
            <a:pPr marL="622300" indent="-514350">
              <a:lnSpc>
                <a:spcPct val="90000"/>
              </a:lnSpc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certificate request message</a:t>
            </a:r>
          </a:p>
          <a:p>
            <a:pPr marL="1054100" lvl="1" indent="-514350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request a certificate from client</a:t>
            </a:r>
          </a:p>
          <a:p>
            <a:pPr marL="1054100" lvl="1" indent="-514350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specifies Certificate Type and Certificate Authorities</a:t>
            </a:r>
          </a:p>
          <a:p>
            <a:pPr marL="622300" lvl="1" indent="-514350">
              <a:buSzPct val="100000"/>
              <a:buFont typeface="Wingdings" pitchFamily="2" charset="2"/>
              <a:buChar char="Ø"/>
            </a:pPr>
            <a:r>
              <a:rPr lang="en-US" sz="2800" dirty="0">
                <a:cs typeface="ＭＳ Ｐゴシック" charset="-128"/>
              </a:rPr>
              <a:t>server done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ends phase 2, always required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8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4470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RSA 2-way Handshake Phase 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52F549-38F2-4A20-AA6B-2CA4CC5B5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0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79"/>
    </mc:Choice>
    <mc:Fallback xmlns="">
      <p:transition spd="slow" advTm="155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280655" y="1122524"/>
            <a:ext cx="9361285" cy="4102266"/>
          </a:xfrm>
        </p:spPr>
        <p:txBody>
          <a:bodyPr/>
          <a:lstStyle/>
          <a:p>
            <a:pPr marL="107950" indent="0" algn="ctr">
              <a:buSzPct val="100000"/>
              <a:buNone/>
            </a:pPr>
            <a:r>
              <a:rPr lang="en-US" sz="3200" dirty="0">
                <a:solidFill>
                  <a:schemeClr val="tx1"/>
                </a:solidFill>
              </a:rPr>
              <a:t>Phase 3: Client authentication and key exchange</a:t>
            </a:r>
          </a:p>
          <a:p>
            <a:pPr marL="622300" lvl="1" indent="-514350"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ＭＳ Ｐゴシック" charset="-128"/>
              </a:rPr>
              <a:t>certificate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client’s X.509v3 certificate along with chain of certificates</a:t>
            </a:r>
          </a:p>
          <a:p>
            <a:pPr marL="622300" lvl="1" indent="-514350"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ＭＳ Ｐゴシック" charset="-128"/>
              </a:rPr>
              <a:t>client key exchange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client generates 48-byte pre-master secret, encrypts with server’s RSA public key</a:t>
            </a:r>
          </a:p>
          <a:p>
            <a:pPr marL="622300" lvl="1" indent="-514350"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ＭＳ Ｐゴシック" charset="-128"/>
              </a:rPr>
              <a:t>certificate verify message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signs hash of master secret (established by key exchange) and all handshake messages so far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endParaRPr lang="en-US" sz="2000" dirty="0">
              <a:solidFill>
                <a:schemeClr val="tx1"/>
              </a:solidFill>
            </a:endParaRPr>
          </a:p>
          <a:p>
            <a:pPr marL="622300" lvl="1" indent="-514350"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ＭＳ Ｐゴシック" charset="-128"/>
              </a:rPr>
              <a:t>client and server compute 48 byte master secret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using 48-byte pre-master secret, </a:t>
            </a:r>
            <a:r>
              <a:rPr lang="en-US" sz="2000" dirty="0" err="1">
                <a:solidFill>
                  <a:schemeClr val="tx1"/>
                </a:solidFill>
              </a:rPr>
              <a:t>ClientHello.random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ServerHello.random</a:t>
            </a:r>
            <a:endParaRPr lang="en-US" sz="2000" dirty="0">
              <a:solidFill>
                <a:schemeClr val="tx1"/>
              </a:solidFill>
            </a:endParaRPr>
          </a:p>
          <a:p>
            <a:pPr marL="622300" lvl="1" indent="-514350">
              <a:buSzPct val="100000"/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cs typeface="ＭＳ Ｐゴシック" charset="-128"/>
              </a:rPr>
              <a:t>client and server compute 4 symmetric keys from master secret</a:t>
            </a:r>
          </a:p>
          <a:p>
            <a:pPr marL="622300" lvl="1" indent="-514350">
              <a:buSzPct val="100000"/>
              <a:buFont typeface="Wingdings" pitchFamily="2" charset="2"/>
              <a:buChar char="Ø"/>
            </a:pPr>
            <a:endParaRPr lang="en-US" dirty="0">
              <a:cs typeface="ＭＳ Ｐゴシック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9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2-way Handshake Phase 3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D8C966E-55EC-4139-9DD7-2743B133AFB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07000" y="2523960"/>
              <a:ext cx="8487720" cy="2779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D8C966E-55EC-4139-9DD7-2743B133AF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1160" y="2460600"/>
                <a:ext cx="8519040" cy="29059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FAF4A5-7EB4-45D1-A3F1-A070F5A0B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298"/>
    </mc:Choice>
    <mc:Fallback xmlns="">
      <p:transition spd="slow" advTm="382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9856</TotalTime>
  <Words>1175</Words>
  <Application>Microsoft Office PowerPoint</Application>
  <PresentationFormat>Custom</PresentationFormat>
  <Paragraphs>408</Paragraphs>
  <Slides>18</Slides>
  <Notes>1</Notes>
  <HiddenSlides>0</HiddenSlides>
  <MMClips>18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ＭＳ Ｐゴシック</vt:lpstr>
      <vt:lpstr>Arial</vt:lpstr>
      <vt:lpstr>Bitstream Charter</vt:lpstr>
      <vt:lpstr>Calibri</vt:lpstr>
      <vt:lpstr>Calibri Light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ICS-Theme</vt:lpstr>
      <vt:lpstr>3_Default Design</vt:lpstr>
      <vt:lpstr>Document</vt:lpstr>
      <vt:lpstr>Module 2.4  SSL Handshake Protocol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1205</cp:revision>
  <cp:lastPrinted>2021-02-11T21:52:19Z</cp:lastPrinted>
  <dcterms:created xsi:type="dcterms:W3CDTF">2010-02-19T20:53:39Z</dcterms:created>
  <dcterms:modified xsi:type="dcterms:W3CDTF">2021-02-12T01:29:51Z</dcterms:modified>
</cp:coreProperties>
</file>