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5.xml" ContentType="application/vnd.openxmlformats-officedocument.theme+xml"/>
  <Override PartName="/ppt/slideLayouts/slideLayout57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72" r:id="rId1"/>
    <p:sldMasterId id="2147483684" r:id="rId2"/>
    <p:sldMasterId id="2147483696" r:id="rId3"/>
    <p:sldMasterId id="2147483660" r:id="rId4"/>
    <p:sldMasterId id="2147484387" r:id="rId5"/>
    <p:sldMasterId id="2147484400" r:id="rId6"/>
  </p:sldMasterIdLst>
  <p:notesMasterIdLst>
    <p:notesMasterId r:id="rId25"/>
  </p:notesMasterIdLst>
  <p:handoutMasterIdLst>
    <p:handoutMasterId r:id="rId26"/>
  </p:handoutMasterIdLst>
  <p:sldIdLst>
    <p:sldId id="256" r:id="rId7"/>
    <p:sldId id="441" r:id="rId8"/>
    <p:sldId id="445" r:id="rId9"/>
    <p:sldId id="423" r:id="rId10"/>
    <p:sldId id="443" r:id="rId11"/>
    <p:sldId id="419" r:id="rId12"/>
    <p:sldId id="424" r:id="rId13"/>
    <p:sldId id="444" r:id="rId14"/>
    <p:sldId id="440" r:id="rId15"/>
    <p:sldId id="433" r:id="rId16"/>
    <p:sldId id="430" r:id="rId17"/>
    <p:sldId id="420" r:id="rId18"/>
    <p:sldId id="446" r:id="rId19"/>
    <p:sldId id="447" r:id="rId20"/>
    <p:sldId id="448" r:id="rId21"/>
    <p:sldId id="449" r:id="rId22"/>
    <p:sldId id="450" r:id="rId23"/>
    <p:sldId id="452" r:id="rId24"/>
  </p:sldIdLst>
  <p:sldSz cx="10080625" cy="7559675"/>
  <p:notesSz cx="9296400" cy="7010400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318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6477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8636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0795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007" userDrawn="1">
          <p15:clr>
            <a:srgbClr val="A4A3A4"/>
          </p15:clr>
        </p15:guide>
        <p15:guide id="2" pos="2583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0021"/>
    <a:srgbClr val="CC3300"/>
    <a:srgbClr val="131F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620"/>
    <p:restoredTop sz="94660"/>
  </p:normalViewPr>
  <p:slideViewPr>
    <p:cSldViewPr snapToGrid="0" snapToObjects="1">
      <p:cViewPr varScale="1">
        <p:scale>
          <a:sx n="99" d="100"/>
          <a:sy n="99" d="100"/>
        </p:scale>
        <p:origin x="1656" y="90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>
      <p:cViewPr varScale="1">
        <p:scale>
          <a:sx n="60" d="100"/>
          <a:sy n="60" d="100"/>
        </p:scale>
        <p:origin x="-2672" y="-104"/>
      </p:cViewPr>
      <p:guideLst>
        <p:guide orient="horz" pos="2007"/>
        <p:guide pos="2583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viewProps" Target="viewProp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6" y="0"/>
            <a:ext cx="4028844" cy="35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524" tIns="41762" rIns="83524" bIns="41762" numCol="1" anchor="t" anchorCtr="0" compatLnSpc="1">
            <a:prstTxWarp prst="textNoShape">
              <a:avLst/>
            </a:prstTxWarp>
          </a:bodyPr>
          <a:lstStyle>
            <a:lvl1pPr defTabSz="44101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5265541" y="0"/>
            <a:ext cx="4028844" cy="35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524" tIns="41762" rIns="83524" bIns="41762" numCol="1" anchor="t" anchorCtr="0" compatLnSpc="1">
            <a:prstTxWarp prst="textNoShape">
              <a:avLst/>
            </a:prstTxWarp>
          </a:bodyPr>
          <a:lstStyle>
            <a:lvl1pPr algn="r" defTabSz="44101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9EFA1752-2B6F-40E1-9F93-0C9DB23DB42C}" type="datetime1">
              <a:rPr lang="en-US"/>
              <a:pPr>
                <a:defRPr/>
              </a:pPr>
              <a:t>2/11/2021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6" y="6658026"/>
            <a:ext cx="4028844" cy="35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524" tIns="41762" rIns="83524" bIns="41762" numCol="1" anchor="b" anchorCtr="0" compatLnSpc="1">
            <a:prstTxWarp prst="textNoShape">
              <a:avLst/>
            </a:prstTxWarp>
          </a:bodyPr>
          <a:lstStyle>
            <a:lvl1pPr defTabSz="44101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5265541" y="6658026"/>
            <a:ext cx="4028844" cy="35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524" tIns="41762" rIns="83524" bIns="41762" numCol="1" anchor="b" anchorCtr="0" compatLnSpc="1">
            <a:prstTxWarp prst="textNoShape">
              <a:avLst/>
            </a:prstTxWarp>
          </a:bodyPr>
          <a:lstStyle>
            <a:lvl1pPr algn="r" defTabSz="44101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5DDCD5CE-D939-433D-9705-3D24953AD6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5607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897188" y="533400"/>
            <a:ext cx="3500437" cy="2625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30048" y="3329013"/>
            <a:ext cx="7436314" cy="315398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4"/>
            <a:ext cx="4032880" cy="350056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44101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59940" algn="l"/>
                <a:tab pos="1323050" algn="l"/>
                <a:tab pos="1982992" algn="l"/>
                <a:tab pos="2646105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5261504" y="4"/>
            <a:ext cx="4032880" cy="350056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defTabSz="44101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59940" algn="l"/>
                <a:tab pos="1323050" algn="l"/>
                <a:tab pos="1982992" algn="l"/>
                <a:tab pos="2646105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6659188"/>
            <a:ext cx="4032880" cy="350056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44101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59940" algn="l"/>
                <a:tab pos="1323050" algn="l"/>
                <a:tab pos="1982992" algn="l"/>
                <a:tab pos="2646105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5261504" y="6659188"/>
            <a:ext cx="4032880" cy="350056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defTabSz="44101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59940" algn="l"/>
                <a:tab pos="1323050" algn="l"/>
                <a:tab pos="1982992" algn="l"/>
                <a:tab pos="2646105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EE6703E5-A21F-4313-BA9E-B2DFCA6C23E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8976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ＭＳ Ｐゴシック" charset="-128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51ABA11-A19C-3E46-B99A-9DEC51A1FAC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289820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8A8533-5538-4759-B24B-7285295CFABD}" type="datetime1">
              <a:rPr lang="en-US"/>
              <a:pPr>
                <a:defRPr/>
              </a:pPr>
              <a:t>2/11/2021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D29D39-929B-47D6-9F07-C55381DFF5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DFD001-DF5A-49ED-8BC5-7BBFC3FB44F9}" type="datetime1">
              <a:rPr lang="en-US"/>
              <a:pPr>
                <a:defRPr/>
              </a:pPr>
              <a:t>2/11/2021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C882D-BA0E-4156-A3F2-6CCA4F2A59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F0AE7-28DD-4852-BA3E-E7905EE3F562}" type="datetime1">
              <a:rPr lang="en-US"/>
              <a:pPr>
                <a:defRPr/>
              </a:pPr>
              <a:t>2/11/2021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97BA52-FCD2-45E7-A9BF-0C63A4B2FF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042CA-B8CD-41D9-8949-D03C1566A0E3}" type="datetime1">
              <a:rPr lang="en-US"/>
              <a:pPr>
                <a:defRPr/>
              </a:pPr>
              <a:t>2/11/2021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380607-37F1-48F1-8925-DA1C269E8E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0B157-99C1-4433-B83A-B82C44B5479D}" type="datetime1">
              <a:rPr lang="en-US"/>
              <a:pPr>
                <a:defRPr/>
              </a:pPr>
              <a:t>2/11/2021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7C474C-46B2-4446-BA07-B1E887D7E7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FD56CB-245D-4A10-8A5C-92A415482CCA}" type="datetime1">
              <a:rPr lang="en-US"/>
              <a:pPr>
                <a:defRPr/>
              </a:pPr>
              <a:t>2/11/2021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62919-9C21-4FD6-9997-562236006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DF5EE-C6D4-4B1E-92E0-D20E05AE8C1C}" type="datetime1">
              <a:rPr lang="en-US"/>
              <a:pPr>
                <a:defRPr/>
              </a:pPr>
              <a:t>2/11/2021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5F226-6A3A-4E06-99F4-9A0F29AB9F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4AABD7-C966-40EA-9470-64EDB373436E}" type="datetime1">
              <a:rPr lang="en-US"/>
              <a:pPr>
                <a:defRPr/>
              </a:pPr>
              <a:t>2/11/2021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DE3DD5-0851-4F4F-8B79-CE1028EA4C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F71528-2F75-40B3-83AB-5E0C7F5FFE00}" type="datetime1">
              <a:rPr lang="en-US"/>
              <a:pPr>
                <a:defRPr/>
              </a:pPr>
              <a:t>2/11/2021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7CE04-270F-489C-8609-BD36C52103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F8B1DD-2EEB-4C92-A939-6E15ED568C0A}" type="datetime1">
              <a:rPr lang="en-US"/>
              <a:pPr>
                <a:defRPr/>
              </a:pPr>
              <a:t>2/11/2021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53FF5-46BB-4294-AE5B-96801AF981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042173-893D-43B8-953F-46F57DCD2CB1}" type="datetime1">
              <a:rPr lang="en-US"/>
              <a:pPr>
                <a:defRPr/>
              </a:pPr>
              <a:t>2/11/2021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35EA9B-512A-4AF6-A1FD-0DBF8A248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B2D772-0122-45E8-9279-27AD1ACB66F5}" type="datetime1">
              <a:rPr lang="en-US"/>
              <a:pPr>
                <a:defRPr/>
              </a:pPr>
              <a:t>2/11/2021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C6AEA6-42C7-4650-B746-966DF6EC9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8E7923-3BD9-4E2C-AE2B-C103004F0883}" type="datetime1">
              <a:rPr lang="en-US"/>
              <a:pPr>
                <a:defRPr/>
              </a:pPr>
              <a:t>2/11/2021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5B6617-A612-4062-BE23-203378EC98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BDA36-4BE0-4353-AAC4-0131C4D69FDB}" type="datetime1">
              <a:rPr lang="en-US"/>
              <a:pPr>
                <a:defRPr/>
              </a:pPr>
              <a:t>2/11/2021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7FA396-2E9F-423F-9BC1-B3A4D95062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DCED28-C685-4939-A5D5-27F99889AF6E}" type="datetime1">
              <a:rPr lang="en-US"/>
              <a:pPr>
                <a:defRPr/>
              </a:pPr>
              <a:t>2/11/2021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A231E-3063-4692-B6D4-1D3D91F98C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AEE209-7275-4909-97D1-F8A0D95EA75C}" type="datetime1">
              <a:rPr lang="en-US"/>
              <a:pPr>
                <a:defRPr/>
              </a:pPr>
              <a:t>2/11/2021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91E322-F0BB-4838-9F63-EA2CAAE09B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CEA9BE-16EF-489E-BF20-57B585EC6CC9}" type="datetime1">
              <a:rPr lang="en-US"/>
              <a:pPr>
                <a:defRPr/>
              </a:pPr>
              <a:t>2/11/2021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E539CF-4739-4542-A10F-6B52583B52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0990B6-74C3-4125-8F0F-2C933149C71B}" type="datetime1">
              <a:rPr lang="en-US"/>
              <a:pPr>
                <a:defRPr/>
              </a:pPr>
              <a:t>2/11/2021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E3A25-ABD4-406C-921E-0CAE11307A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B68C61-A4FA-4602-8348-0356D25F60A7}" type="datetime1">
              <a:rPr lang="en-US"/>
              <a:pPr>
                <a:defRPr/>
              </a:pPr>
              <a:t>2/11/2021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55FCEB-737C-4861-AE0F-6165CC74C6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000D1B-60A9-4757-876A-FFBF061455A1}" type="datetime1">
              <a:rPr lang="en-US"/>
              <a:pPr>
                <a:defRPr/>
              </a:pPr>
              <a:t>2/11/2021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DA9942-232C-4926-BADB-CDF670E440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2CA543-36D1-482B-A6B0-8C3E0820FA1B}" type="datetime1">
              <a:rPr lang="en-US"/>
              <a:pPr>
                <a:defRPr/>
              </a:pPr>
              <a:t>2/11/2021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B76DA8-8693-4B28-B910-D6DD04FCC1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4DB5A-AD82-43C4-97F9-539A7A86B068}" type="datetime1">
              <a:rPr lang="en-US"/>
              <a:pPr>
                <a:defRPr/>
              </a:pPr>
              <a:t>2/11/2021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C7F81A-DF60-4D16-865A-3A33A62465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2EAB87-838F-438F-A3CF-FC5CD66EB65C}" type="datetime1">
              <a:rPr lang="en-US"/>
              <a:pPr>
                <a:defRPr/>
              </a:pPr>
              <a:t>2/11/2021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9FE96-4C50-4285-9E4E-F42E734AF1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B34E17-700E-40E7-83AE-664FDDCCB4AC}" type="datetime1">
              <a:rPr lang="en-US"/>
              <a:pPr>
                <a:defRPr/>
              </a:pPr>
              <a:t>2/11/2021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0C0D1-6E3E-472C-AEE1-64D973207D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8B8E3B-C21E-43E0-B284-FCB59AA662D1}" type="datetime1">
              <a:rPr lang="en-US"/>
              <a:pPr>
                <a:defRPr/>
              </a:pPr>
              <a:t>2/11/2021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51AA86-94FB-44EB-82C9-7716D904A8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CE7DA-F81F-4ED0-827C-311EF0D810C4}" type="datetime1">
              <a:rPr lang="en-US"/>
              <a:pPr>
                <a:defRPr/>
              </a:pPr>
              <a:t>2/11/2021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D3A46-114A-4AC1-9A9D-A12BBCC19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D3DC3-E015-46ED-85A6-ABF7C5FE13F1}" type="datetime1">
              <a:rPr lang="en-US"/>
              <a:pPr>
                <a:defRPr/>
              </a:pPr>
              <a:t>2/11/2021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B850B-2489-4CB1-A1EC-995AFD52B9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09B26-E0FC-40AE-902A-28747004F551}" type="datetime1">
              <a:rPr lang="en-US"/>
              <a:pPr>
                <a:defRPr/>
              </a:pPr>
              <a:t>2/11/2021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53E78E-8BD0-4625-9C22-F59FBA683C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8D9BA3-C815-46C5-8537-EB5659753393}" type="datetime1">
              <a:rPr lang="en-US"/>
              <a:pPr>
                <a:defRPr/>
              </a:pPr>
              <a:t>2/11/2021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AB2595-7489-4763-8ADA-B5EE6F5EAA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5FAA4-AE56-406D-A66B-666E6023E096}" type="datetime1">
              <a:rPr lang="en-US"/>
              <a:pPr>
                <a:defRPr/>
              </a:pPr>
              <a:t>2/11/2021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CB87D8-701F-416A-8323-77B07D210D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81480-BFB3-4DDE-90CB-E57E0443E987}" type="datetime1">
              <a:rPr lang="en-US"/>
              <a:pPr>
                <a:defRPr/>
              </a:pPr>
              <a:t>2/11/2021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75CBD-E781-4854-A4A8-CCC5BD2D21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4D003F-A569-490B-8E1A-16CC19E2F27E}" type="datetime1">
              <a:rPr lang="en-US"/>
              <a:pPr>
                <a:defRPr/>
              </a:pPr>
              <a:t>2/11/2021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DD51AA-89A7-4D93-93B2-B313D917B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9D87FF-43A9-4947-B646-01BBB80BF1A4}" type="datetime1">
              <a:rPr lang="en-US"/>
              <a:pPr>
                <a:defRPr/>
              </a:pPr>
              <a:t>2/11/2021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1526D9-F268-4FBB-8041-B6F369E1AB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2FC324-FA63-48F7-87F3-755973C2A6EE}" type="datetime1">
              <a:rPr lang="en-US"/>
              <a:pPr>
                <a:defRPr/>
              </a:pPr>
              <a:t>2/11/2021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E40098-0EFE-4E55-9AF4-9BECC105AF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EEF30-4D1C-473C-A9C2-E2E15F758D89}" type="datetime1">
              <a:rPr lang="en-US"/>
              <a:pPr>
                <a:defRPr/>
              </a:pPr>
              <a:t>2/11/2021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3CF39-4DA2-41D0-91FF-0E5EE6338E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203CE4-0665-4827-A05B-586F539067A6}" type="datetime1">
              <a:rPr lang="en-US"/>
              <a:pPr>
                <a:defRPr/>
              </a:pPr>
              <a:t>2/11/2021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25DA87-D9B2-4A0B-ACAD-A7263E5003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F34C9D-9DC9-447E-B9D7-AD3799284B23}" type="datetime1">
              <a:rPr lang="en-US"/>
              <a:pPr>
                <a:defRPr/>
              </a:pPr>
              <a:t>2/11/2021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4FC467-D2A4-4587-BFD3-35FED9BBF3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79E979-A7A0-4DFD-8016-FAA76B28996F}" type="datetime1">
              <a:rPr lang="en-US"/>
              <a:pPr>
                <a:defRPr/>
              </a:pPr>
              <a:t>2/11/2021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656D5-3B46-4F42-8E53-4A737C0415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172033-AE60-4856-97CF-28E50271BBE1}" type="datetime1">
              <a:rPr lang="en-US"/>
              <a:pPr>
                <a:defRPr/>
              </a:pPr>
              <a:t>2/11/2021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B727F-B332-4C9F-93EC-2F16F7EAC2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0078" y="1096568"/>
            <a:ext cx="7560469" cy="2126677"/>
          </a:xfrm>
        </p:spPr>
        <p:txBody>
          <a:bodyPr anchor="b"/>
          <a:lstStyle>
            <a:lvl1pPr algn="ctr">
              <a:defRPr sz="308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0078" y="3223245"/>
            <a:ext cx="7560469" cy="2572506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79" indent="0" algn="ctr">
              <a:buNone/>
              <a:defRPr sz="1653"/>
            </a:lvl2pPr>
            <a:lvl3pPr marL="755957" indent="0" algn="ctr">
              <a:buNone/>
              <a:defRPr sz="1488"/>
            </a:lvl3pPr>
            <a:lvl4pPr marL="1133936" indent="0" algn="ctr">
              <a:buNone/>
              <a:defRPr sz="1323"/>
            </a:lvl4pPr>
            <a:lvl5pPr marL="1511915" indent="0" algn="ctr">
              <a:buNone/>
              <a:defRPr sz="1323"/>
            </a:lvl5pPr>
            <a:lvl6pPr marL="1889893" indent="0" algn="ctr">
              <a:buNone/>
              <a:defRPr sz="1323"/>
            </a:lvl6pPr>
            <a:lvl7pPr marL="2267872" indent="0" algn="ctr">
              <a:buNone/>
              <a:defRPr sz="1323"/>
            </a:lvl7pPr>
            <a:lvl8pPr marL="2645851" indent="0" algn="ctr">
              <a:buNone/>
              <a:defRPr sz="1323"/>
            </a:lvl8pPr>
            <a:lvl9pPr marL="3023829" indent="0" algn="ctr">
              <a:buNone/>
              <a:defRPr sz="1323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1421132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3043" y="1163027"/>
            <a:ext cx="8694539" cy="564593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Title 1"/>
          <p:cNvSpPr>
            <a:spLocks noGrp="1"/>
          </p:cNvSpPr>
          <p:nvPr>
            <p:ph type="ctrTitle"/>
          </p:nvPr>
        </p:nvSpPr>
        <p:spPr>
          <a:xfrm>
            <a:off x="2005021" y="343243"/>
            <a:ext cx="5438094" cy="509516"/>
          </a:xfrm>
        </p:spPr>
        <p:txBody>
          <a:bodyPr anchor="b"/>
          <a:lstStyle>
            <a:lvl1pPr algn="ctr">
              <a:defRPr sz="3527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772702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793" y="1063340"/>
            <a:ext cx="8694539" cy="5745618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1pPr>
            <a:lvl2pPr marL="377979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57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915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9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7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85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82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2005021" y="343243"/>
            <a:ext cx="5438094" cy="509516"/>
          </a:xfrm>
        </p:spPr>
        <p:txBody>
          <a:bodyPr anchor="b"/>
          <a:lstStyle>
            <a:lvl1pPr algn="ctr">
              <a:defRPr sz="3527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6328047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3043" y="1063340"/>
            <a:ext cx="4284266" cy="574561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3316" y="1063340"/>
            <a:ext cx="4284266" cy="574561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2005021" y="343243"/>
            <a:ext cx="5438094" cy="509516"/>
          </a:xfrm>
        </p:spPr>
        <p:txBody>
          <a:bodyPr anchor="b"/>
          <a:lstStyle>
            <a:lvl1pPr algn="ctr">
              <a:defRPr sz="3527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1031202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4357" y="1081375"/>
            <a:ext cx="4264576" cy="908210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79" indent="0">
              <a:buNone/>
              <a:defRPr sz="1653" b="1"/>
            </a:lvl2pPr>
            <a:lvl3pPr marL="755957" indent="0">
              <a:buNone/>
              <a:defRPr sz="1488" b="1"/>
            </a:lvl3pPr>
            <a:lvl4pPr marL="1133936" indent="0">
              <a:buNone/>
              <a:defRPr sz="1323" b="1"/>
            </a:lvl4pPr>
            <a:lvl5pPr marL="1511915" indent="0">
              <a:buNone/>
              <a:defRPr sz="1323" b="1"/>
            </a:lvl5pPr>
            <a:lvl6pPr marL="1889893" indent="0">
              <a:buNone/>
              <a:defRPr sz="1323" b="1"/>
            </a:lvl6pPr>
            <a:lvl7pPr marL="2267872" indent="0">
              <a:buNone/>
              <a:defRPr sz="1323" b="1"/>
            </a:lvl7pPr>
            <a:lvl8pPr marL="2645851" indent="0">
              <a:buNone/>
              <a:defRPr sz="1323" b="1"/>
            </a:lvl8pPr>
            <a:lvl9pPr marL="3023829" indent="0">
              <a:buNone/>
              <a:defRPr sz="132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4357" y="1989586"/>
            <a:ext cx="4264576" cy="48333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3317" y="1081375"/>
            <a:ext cx="4285579" cy="908210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79" indent="0">
              <a:buNone/>
              <a:defRPr sz="1653" b="1"/>
            </a:lvl2pPr>
            <a:lvl3pPr marL="755957" indent="0">
              <a:buNone/>
              <a:defRPr sz="1488" b="1"/>
            </a:lvl3pPr>
            <a:lvl4pPr marL="1133936" indent="0">
              <a:buNone/>
              <a:defRPr sz="1323" b="1"/>
            </a:lvl4pPr>
            <a:lvl5pPr marL="1511915" indent="0">
              <a:buNone/>
              <a:defRPr sz="1323" b="1"/>
            </a:lvl5pPr>
            <a:lvl6pPr marL="1889893" indent="0">
              <a:buNone/>
              <a:defRPr sz="1323" b="1"/>
            </a:lvl6pPr>
            <a:lvl7pPr marL="2267872" indent="0">
              <a:buNone/>
              <a:defRPr sz="1323" b="1"/>
            </a:lvl7pPr>
            <a:lvl8pPr marL="2645851" indent="0">
              <a:buNone/>
              <a:defRPr sz="1323" b="1"/>
            </a:lvl8pPr>
            <a:lvl9pPr marL="3023829" indent="0">
              <a:buNone/>
              <a:defRPr sz="132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3317" y="1989586"/>
            <a:ext cx="4285579" cy="48333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1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2005021" y="343243"/>
            <a:ext cx="5438094" cy="509516"/>
          </a:xfrm>
        </p:spPr>
        <p:txBody>
          <a:bodyPr anchor="b"/>
          <a:lstStyle>
            <a:lvl1pPr algn="ctr">
              <a:defRPr sz="3527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4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0001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21FEAC-EFBC-4F59-9ED1-883C63297C14}" type="datetime1">
              <a:rPr lang="en-US"/>
              <a:pPr>
                <a:defRPr/>
              </a:pPr>
              <a:t>2/11/2021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D4BB1D-2AFD-4006-B095-647BD40C73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2005021" y="343243"/>
            <a:ext cx="5438094" cy="509516"/>
          </a:xfrm>
        </p:spPr>
        <p:txBody>
          <a:bodyPr anchor="b"/>
          <a:lstStyle>
            <a:lvl1pPr algn="ctr">
              <a:defRPr sz="3527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2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7810412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2005021" y="343243"/>
            <a:ext cx="5438094" cy="509516"/>
          </a:xfrm>
        </p:spPr>
        <p:txBody>
          <a:bodyPr anchor="b"/>
          <a:lstStyle>
            <a:lvl1pPr algn="ctr">
              <a:defRPr sz="3527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5639981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579" y="1088455"/>
            <a:ext cx="5103316" cy="5372269"/>
          </a:xfrm>
        </p:spPr>
        <p:txBody>
          <a:bodyPr/>
          <a:lstStyle>
            <a:lvl1pPr>
              <a:defRPr sz="2646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4356" y="1088454"/>
            <a:ext cx="3251264" cy="5381018"/>
          </a:xfrm>
        </p:spPr>
        <p:txBody>
          <a:bodyPr/>
          <a:lstStyle>
            <a:lvl1pPr marL="0" indent="0">
              <a:buNone/>
              <a:defRPr sz="1323"/>
            </a:lvl1pPr>
            <a:lvl2pPr marL="377979" indent="0">
              <a:buNone/>
              <a:defRPr sz="1157"/>
            </a:lvl2pPr>
            <a:lvl3pPr marL="755957" indent="0">
              <a:buNone/>
              <a:defRPr sz="992"/>
            </a:lvl3pPr>
            <a:lvl4pPr marL="1133936" indent="0">
              <a:buNone/>
              <a:defRPr sz="827"/>
            </a:lvl4pPr>
            <a:lvl5pPr marL="1511915" indent="0">
              <a:buNone/>
              <a:defRPr sz="827"/>
            </a:lvl5pPr>
            <a:lvl6pPr marL="1889893" indent="0">
              <a:buNone/>
              <a:defRPr sz="827"/>
            </a:lvl6pPr>
            <a:lvl7pPr marL="2267872" indent="0">
              <a:buNone/>
              <a:defRPr sz="827"/>
            </a:lvl7pPr>
            <a:lvl8pPr marL="2645851" indent="0">
              <a:buNone/>
              <a:defRPr sz="827"/>
            </a:lvl8pPr>
            <a:lvl9pPr marL="3023829" indent="0">
              <a:buNone/>
              <a:defRPr sz="827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2005021" y="343243"/>
            <a:ext cx="5438094" cy="509516"/>
          </a:xfrm>
        </p:spPr>
        <p:txBody>
          <a:bodyPr anchor="b"/>
          <a:lstStyle>
            <a:lvl1pPr algn="ctr">
              <a:defRPr sz="3527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5571268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85579" y="1088455"/>
            <a:ext cx="5103316" cy="5372269"/>
          </a:xfrm>
        </p:spPr>
        <p:txBody>
          <a:bodyPr/>
          <a:lstStyle>
            <a:lvl1pPr marL="0" indent="0">
              <a:buNone/>
              <a:defRPr sz="2646"/>
            </a:lvl1pPr>
            <a:lvl2pPr marL="377979" indent="0">
              <a:buNone/>
              <a:defRPr sz="2315"/>
            </a:lvl2pPr>
            <a:lvl3pPr marL="755957" indent="0">
              <a:buNone/>
              <a:defRPr sz="1984"/>
            </a:lvl3pPr>
            <a:lvl4pPr marL="1133936" indent="0">
              <a:buNone/>
              <a:defRPr sz="1653"/>
            </a:lvl4pPr>
            <a:lvl5pPr marL="1511915" indent="0">
              <a:buNone/>
              <a:defRPr sz="1653"/>
            </a:lvl5pPr>
            <a:lvl6pPr marL="1889893" indent="0">
              <a:buNone/>
              <a:defRPr sz="1653"/>
            </a:lvl6pPr>
            <a:lvl7pPr marL="2267872" indent="0">
              <a:buNone/>
              <a:defRPr sz="1653"/>
            </a:lvl7pPr>
            <a:lvl8pPr marL="2645851" indent="0">
              <a:buNone/>
              <a:defRPr sz="1653"/>
            </a:lvl8pPr>
            <a:lvl9pPr marL="3023829" indent="0">
              <a:buNone/>
              <a:defRPr sz="1653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4356" y="1063339"/>
            <a:ext cx="3251264" cy="5406133"/>
          </a:xfrm>
        </p:spPr>
        <p:txBody>
          <a:bodyPr/>
          <a:lstStyle>
            <a:lvl1pPr marL="0" indent="0">
              <a:buNone/>
              <a:defRPr sz="1323"/>
            </a:lvl1pPr>
            <a:lvl2pPr marL="377979" indent="0">
              <a:buNone/>
              <a:defRPr sz="1157"/>
            </a:lvl2pPr>
            <a:lvl3pPr marL="755957" indent="0">
              <a:buNone/>
              <a:defRPr sz="992"/>
            </a:lvl3pPr>
            <a:lvl4pPr marL="1133936" indent="0">
              <a:buNone/>
              <a:defRPr sz="827"/>
            </a:lvl4pPr>
            <a:lvl5pPr marL="1511915" indent="0">
              <a:buNone/>
              <a:defRPr sz="827"/>
            </a:lvl5pPr>
            <a:lvl6pPr marL="1889893" indent="0">
              <a:buNone/>
              <a:defRPr sz="827"/>
            </a:lvl6pPr>
            <a:lvl7pPr marL="2267872" indent="0">
              <a:buNone/>
              <a:defRPr sz="827"/>
            </a:lvl7pPr>
            <a:lvl8pPr marL="2645851" indent="0">
              <a:buNone/>
              <a:defRPr sz="827"/>
            </a:lvl8pPr>
            <a:lvl9pPr marL="3023829" indent="0">
              <a:buNone/>
              <a:defRPr sz="827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2005021" y="343243"/>
            <a:ext cx="5438094" cy="509516"/>
          </a:xfrm>
        </p:spPr>
        <p:txBody>
          <a:bodyPr anchor="b"/>
          <a:lstStyle>
            <a:lvl1pPr algn="ctr">
              <a:defRPr sz="3527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071258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3043" y="1063339"/>
            <a:ext cx="8694539" cy="574561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2005021" y="343243"/>
            <a:ext cx="5438094" cy="509516"/>
          </a:xfrm>
        </p:spPr>
        <p:txBody>
          <a:bodyPr anchor="b"/>
          <a:lstStyle>
            <a:lvl1pPr algn="ctr">
              <a:defRPr sz="3527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698680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13948" y="1140873"/>
            <a:ext cx="2173635" cy="566808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3044" y="1140873"/>
            <a:ext cx="6394896" cy="566808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1484523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8"/>
          <p:cNvSpPr>
            <a:spLocks noChangeShapeType="1"/>
          </p:cNvSpPr>
          <p:nvPr/>
        </p:nvSpPr>
        <p:spPr bwMode="auto">
          <a:xfrm>
            <a:off x="2527300" y="687388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800">
              <a:ea typeface="+mn-ea"/>
            </a:endParaRPr>
          </a:p>
        </p:txBody>
      </p:sp>
      <p:sp>
        <p:nvSpPr>
          <p:cNvPr id="3" name="Line 9"/>
          <p:cNvSpPr>
            <a:spLocks noChangeShapeType="1"/>
          </p:cNvSpPr>
          <p:nvPr/>
        </p:nvSpPr>
        <p:spPr bwMode="auto">
          <a:xfrm>
            <a:off x="498475" y="6811964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800">
              <a:ea typeface="+mn-ea"/>
            </a:endParaRPr>
          </a:p>
        </p:txBody>
      </p:sp>
      <p:pic>
        <p:nvPicPr>
          <p:cNvPr id="4" name="Picture 9" descr="UTSAGifBlue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47089" y="304802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ICS_Medium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263" y="0"/>
            <a:ext cx="1479550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C0AC0B-A916-4877-ADE0-E50404926DAE}" type="datetime1">
              <a:rPr lang="en-US"/>
              <a:pPr>
                <a:defRPr/>
              </a:pPr>
              <a:t>2/11/2021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4D5EB0-CF48-4948-8478-82307DB621F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732082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8"/>
          <p:cNvSpPr>
            <a:spLocks noChangeShapeType="1"/>
          </p:cNvSpPr>
          <p:nvPr/>
        </p:nvSpPr>
        <p:spPr bwMode="auto">
          <a:xfrm>
            <a:off x="2527300" y="687388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3" name="Line 9"/>
          <p:cNvSpPr>
            <a:spLocks noChangeShapeType="1"/>
          </p:cNvSpPr>
          <p:nvPr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pic>
        <p:nvPicPr>
          <p:cNvPr id="4" name="Picture 9" descr="UTSAGifBlue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ICS_Medium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263" y="0"/>
            <a:ext cx="1479550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C0AC0B-A916-4877-ADE0-E50404926DAE}" type="datetime1">
              <a:rPr lang="en-US"/>
              <a:pPr>
                <a:defRPr/>
              </a:pPr>
              <a:t>2/11/2021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4D5EB0-CF48-4948-8478-82307DB621F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420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BC112-D9B6-4B9C-86C3-4D8E2649AA72}" type="datetime1">
              <a:rPr lang="en-US"/>
              <a:pPr>
                <a:defRPr/>
              </a:pPr>
              <a:t>2/11/2021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25EB1F-37DE-4C51-9E66-337583CBBE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E95961-C4CA-42E6-96F8-89428B0DC235}" type="datetime1">
              <a:rPr lang="en-US"/>
              <a:pPr>
                <a:defRPr/>
              </a:pPr>
              <a:t>2/11/2021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28F701-7412-4176-B81B-535EC073A9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DD9104-C032-4CBE-8F37-8867382B493F}" type="datetime1">
              <a:rPr lang="en-US"/>
              <a:pPr>
                <a:defRPr/>
              </a:pPr>
              <a:t>2/11/2021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F7894E-BB77-4D63-A5EA-B83339D01D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92EC7E-925E-4441-B13E-B43806856169}" type="datetime1">
              <a:rPr lang="en-US"/>
              <a:pPr>
                <a:defRPr/>
              </a:pPr>
              <a:t>2/11/2021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920E3F-7349-4CB6-9CDC-27BB8E8AD5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2.jpe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slideLayout" Target="../slideLayouts/slideLayout56.xml"/><Relationship Id="rId2" Type="http://schemas.openxmlformats.org/officeDocument/2006/relationships/slideLayout" Target="../slideLayouts/slideLayout46.xml"/><Relationship Id="rId16" Type="http://schemas.openxmlformats.org/officeDocument/2006/relationships/image" Target="../media/image5.png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5" Type="http://schemas.openxmlformats.org/officeDocument/2006/relationships/image" Target="../media/image4.png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Relationship Id="rId14" Type="http://schemas.openxmlformats.org/officeDocument/2006/relationships/image" Target="../media/image3.jpeg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5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58642E3D-FE0C-4A26-BB08-3B273E1EEAC9}" type="datetime1">
              <a:rPr lang="en-US"/>
              <a:pPr>
                <a:defRPr/>
              </a:pPr>
              <a:t>2/11/2021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3A962563-6407-4E9B-88F1-1AD04C99F4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42" r:id="rId1"/>
    <p:sldLayoutId id="2147484343" r:id="rId2"/>
    <p:sldLayoutId id="2147484344" r:id="rId3"/>
    <p:sldLayoutId id="2147484345" r:id="rId4"/>
    <p:sldLayoutId id="2147484346" r:id="rId5"/>
    <p:sldLayoutId id="2147484347" r:id="rId6"/>
    <p:sldLayoutId id="2147484348" r:id="rId7"/>
    <p:sldLayoutId id="2147484349" r:id="rId8"/>
    <p:sldLayoutId id="2147484350" r:id="rId9"/>
    <p:sldLayoutId id="2147484351" r:id="rId10"/>
    <p:sldLayoutId id="214748435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474FC442-BB0D-4A0D-884B-021EE3E35A59}" type="datetime1">
              <a:rPr lang="en-US"/>
              <a:pPr>
                <a:defRPr/>
              </a:pPr>
              <a:t>2/11/2021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E32EDE55-3144-4269-9BDB-65928EBB12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53" r:id="rId1"/>
    <p:sldLayoutId id="2147484354" r:id="rId2"/>
    <p:sldLayoutId id="2147484355" r:id="rId3"/>
    <p:sldLayoutId id="2147484356" r:id="rId4"/>
    <p:sldLayoutId id="2147484357" r:id="rId5"/>
    <p:sldLayoutId id="2147484358" r:id="rId6"/>
    <p:sldLayoutId id="2147484359" r:id="rId7"/>
    <p:sldLayoutId id="2147484360" r:id="rId8"/>
    <p:sldLayoutId id="2147484361" r:id="rId9"/>
    <p:sldLayoutId id="2147484362" r:id="rId10"/>
    <p:sldLayoutId id="214748436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D53CCD91-9A9B-449B-AA0D-FBBFCB6024C2}" type="datetime1">
              <a:rPr lang="en-US"/>
              <a:pPr>
                <a:defRPr/>
              </a:pPr>
              <a:t>2/11/2021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BB840911-77F9-430E-9286-9CE0CF8B5D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64" r:id="rId1"/>
    <p:sldLayoutId id="2147484365" r:id="rId2"/>
    <p:sldLayoutId id="2147484366" r:id="rId3"/>
    <p:sldLayoutId id="2147484367" r:id="rId4"/>
    <p:sldLayoutId id="2147484368" r:id="rId5"/>
    <p:sldLayoutId id="2147484369" r:id="rId6"/>
    <p:sldLayoutId id="2147484370" r:id="rId7"/>
    <p:sldLayoutId id="2147484371" r:id="rId8"/>
    <p:sldLayoutId id="2147484372" r:id="rId9"/>
    <p:sldLayoutId id="2147484373" r:id="rId10"/>
    <p:sldLayoutId id="2147484374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2690813" y="57150"/>
            <a:ext cx="4721225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204913"/>
            <a:ext cx="9072563" cy="531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levelv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6980238"/>
            <a:ext cx="2351088" cy="401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E6E2357-4B04-4F99-AF83-0C6F0A23AA75}" type="datetime1">
              <a:rPr lang="en-US"/>
              <a:pPr>
                <a:defRPr/>
              </a:pPr>
              <a:t>2/11/2021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14700" y="7007225"/>
            <a:ext cx="3321050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pic>
        <p:nvPicPr>
          <p:cNvPr id="4102" name="Picture 9" descr="UTSAGifBlue.gif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9" descr="2010-02-17 ICS Master Logo.jpg"/>
          <p:cNvPicPr>
            <a:picLocks noChangeAspect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88925" y="233363"/>
            <a:ext cx="17907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 userDrawn="1"/>
        </p:nvSpPr>
        <p:spPr bwMode="auto">
          <a:xfrm>
            <a:off x="2527300" y="828675"/>
            <a:ext cx="5257800" cy="1588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0" name="Line 9"/>
          <p:cNvSpPr>
            <a:spLocks noChangeShapeType="1"/>
          </p:cNvSpPr>
          <p:nvPr userDrawn="1"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3B8BEDD-5D90-4C8F-A080-7865D9DB29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75" r:id="rId1"/>
    <p:sldLayoutId id="2147484376" r:id="rId2"/>
    <p:sldLayoutId id="2147484377" r:id="rId3"/>
    <p:sldLayoutId id="2147484378" r:id="rId4"/>
    <p:sldLayoutId id="2147484379" r:id="rId5"/>
    <p:sldLayoutId id="2147484380" r:id="rId6"/>
    <p:sldLayoutId id="2147484381" r:id="rId7"/>
    <p:sldLayoutId id="2147484382" r:id="rId8"/>
    <p:sldLayoutId id="2147484383" r:id="rId9"/>
    <p:sldLayoutId id="2147484384" r:id="rId10"/>
    <p:sldLayoutId id="2147484385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v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3043" y="1418977"/>
            <a:ext cx="8694539" cy="229897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3043" y="3721686"/>
            <a:ext cx="8694539" cy="30872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54786" y="6840993"/>
            <a:ext cx="2769401" cy="3667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  <p:pic>
        <p:nvPicPr>
          <p:cNvPr id="8" name="Content Placeholder 3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6484" y="6873031"/>
            <a:ext cx="1399587" cy="50397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3131" y="271306"/>
            <a:ext cx="2080498" cy="836826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789" y="197706"/>
            <a:ext cx="1621979" cy="877522"/>
          </a:xfrm>
          <a:prstGeom prst="rect">
            <a:avLst/>
          </a:prstGeom>
        </p:spPr>
      </p:pic>
      <p:cxnSp>
        <p:nvCxnSpPr>
          <p:cNvPr id="17" name="Straight Connector 16"/>
          <p:cNvCxnSpPr/>
          <p:nvPr userDrawn="1"/>
        </p:nvCxnSpPr>
        <p:spPr>
          <a:xfrm>
            <a:off x="2039568" y="1081088"/>
            <a:ext cx="5544344" cy="0"/>
          </a:xfrm>
          <a:prstGeom prst="line">
            <a:avLst/>
          </a:prstGeom>
          <a:ln w="50800" cap="rnd">
            <a:solidFill>
              <a:srgbClr val="FF950E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>
            <a:off x="528091" y="6840993"/>
            <a:ext cx="9274952" cy="0"/>
          </a:xfrm>
          <a:prstGeom prst="line">
            <a:avLst/>
          </a:prstGeom>
          <a:ln w="50800" cap="rnd">
            <a:solidFill>
              <a:srgbClr val="FF950E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7971" y="7157193"/>
            <a:ext cx="40468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4187" y="6875359"/>
            <a:ext cx="440092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</p:spTree>
    <p:extLst>
      <p:ext uri="{BB962C8B-B14F-4D97-AF65-F5344CB8AC3E}">
        <p14:creationId xmlns:p14="http://schemas.microsoft.com/office/powerpoint/2010/main" val="3322717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8" r:id="rId1"/>
    <p:sldLayoutId id="2147484389" r:id="rId2"/>
    <p:sldLayoutId id="2147484390" r:id="rId3"/>
    <p:sldLayoutId id="2147484391" r:id="rId4"/>
    <p:sldLayoutId id="2147484392" r:id="rId5"/>
    <p:sldLayoutId id="2147484393" r:id="rId6"/>
    <p:sldLayoutId id="2147484394" r:id="rId7"/>
    <p:sldLayoutId id="2147484395" r:id="rId8"/>
    <p:sldLayoutId id="2147484396" r:id="rId9"/>
    <p:sldLayoutId id="2147484397" r:id="rId10"/>
    <p:sldLayoutId id="2147484398" r:id="rId11"/>
    <p:sldLayoutId id="2147484399" r:id="rId12"/>
  </p:sldLayoutIdLst>
  <p:hf hdr="0" dt="0"/>
  <p:txStyles>
    <p:titleStyle>
      <a:lvl1pPr algn="ctr" defTabSz="755957" rtl="0" eaLnBrk="1" latinLnBrk="0" hangingPunct="1">
        <a:lnSpc>
          <a:spcPct val="90000"/>
        </a:lnSpc>
        <a:spcBef>
          <a:spcPct val="0"/>
        </a:spcBef>
        <a:buNone/>
        <a:defRPr sz="330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9" indent="-188989" algn="l" defTabSz="755957" rtl="0" eaLnBrk="1" latinLnBrk="0" hangingPunct="1">
        <a:lnSpc>
          <a:spcPct val="90000"/>
        </a:lnSpc>
        <a:spcBef>
          <a:spcPts val="827"/>
        </a:spcBef>
        <a:buFont typeface="Arial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68" indent="-188989" algn="l" defTabSz="755957" rtl="0" eaLnBrk="1" latinLnBrk="0" hangingPunct="1">
        <a:lnSpc>
          <a:spcPct val="90000"/>
        </a:lnSpc>
        <a:spcBef>
          <a:spcPts val="413"/>
        </a:spcBef>
        <a:buFont typeface="Arial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47" indent="-188989" algn="l" defTabSz="755957" rtl="0" eaLnBrk="1" latinLnBrk="0" hangingPunct="1">
        <a:lnSpc>
          <a:spcPct val="90000"/>
        </a:lnSpc>
        <a:spcBef>
          <a:spcPts val="413"/>
        </a:spcBef>
        <a:buFont typeface="Arial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925" indent="-188989" algn="l" defTabSz="755957" rtl="0" eaLnBrk="1" latinLnBrk="0" hangingPunct="1">
        <a:lnSpc>
          <a:spcPct val="90000"/>
        </a:lnSpc>
        <a:spcBef>
          <a:spcPts val="413"/>
        </a:spcBef>
        <a:buFont typeface="Arial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904" indent="-188989" algn="l" defTabSz="755957" rtl="0" eaLnBrk="1" latinLnBrk="0" hangingPunct="1">
        <a:lnSpc>
          <a:spcPct val="90000"/>
        </a:lnSpc>
        <a:spcBef>
          <a:spcPts val="413"/>
        </a:spcBef>
        <a:buFont typeface="Arial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83" indent="-188989" algn="l" defTabSz="755957" rtl="0" eaLnBrk="1" latinLnBrk="0" hangingPunct="1">
        <a:lnSpc>
          <a:spcPct val="90000"/>
        </a:lnSpc>
        <a:spcBef>
          <a:spcPts val="413"/>
        </a:spcBef>
        <a:buFont typeface="Arial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861" indent="-188989" algn="l" defTabSz="755957" rtl="0" eaLnBrk="1" latinLnBrk="0" hangingPunct="1">
        <a:lnSpc>
          <a:spcPct val="90000"/>
        </a:lnSpc>
        <a:spcBef>
          <a:spcPts val="413"/>
        </a:spcBef>
        <a:buFont typeface="Arial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840" indent="-188989" algn="l" defTabSz="755957" rtl="0" eaLnBrk="1" latinLnBrk="0" hangingPunct="1">
        <a:lnSpc>
          <a:spcPct val="90000"/>
        </a:lnSpc>
        <a:spcBef>
          <a:spcPts val="413"/>
        </a:spcBef>
        <a:buFont typeface="Arial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819" indent="-188989" algn="l" defTabSz="755957" rtl="0" eaLnBrk="1" latinLnBrk="0" hangingPunct="1">
        <a:lnSpc>
          <a:spcPct val="90000"/>
        </a:lnSpc>
        <a:spcBef>
          <a:spcPts val="413"/>
        </a:spcBef>
        <a:buFont typeface="Arial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5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79" algn="l" defTabSz="75595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57" algn="l" defTabSz="75595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36" algn="l" defTabSz="75595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915" algn="l" defTabSz="75595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93" algn="l" defTabSz="75595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72" algn="l" defTabSz="75595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851" algn="l" defTabSz="75595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829" algn="l" defTabSz="75595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343400" y="0"/>
            <a:ext cx="5197475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914400"/>
            <a:ext cx="9069387" cy="584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</p:txBody>
      </p:sp>
      <p:sp>
        <p:nvSpPr>
          <p:cNvPr id="11" name="Rectangle 3"/>
          <p:cNvSpPr>
            <a:spLocks noGrp="1" noChangeArrowheads="1"/>
          </p:cNvSpPr>
          <p:nvPr>
            <p:ph type="dt" idx="2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defRPr>
            </a:lvl1pPr>
          </a:lstStyle>
          <a:p>
            <a:pPr>
              <a:defRPr/>
            </a:pPr>
            <a:fld id="{779B0FFF-52D7-4B48-8273-CB03D59A2296}" type="datetime1">
              <a:rPr lang="en-US"/>
              <a:pPr>
                <a:defRPr/>
              </a:pPr>
              <a:t>2/11/2021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12" name="Rectangle 4"/>
          <p:cNvSpPr>
            <a:spLocks noGrp="1" noChangeArrowheads="1"/>
          </p:cNvSpPr>
          <p:nvPr>
            <p:ph type="ftr" idx="3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13" name="Rectangle 5"/>
          <p:cNvSpPr>
            <a:spLocks noGrp="1" noChangeArrowheads="1"/>
          </p:cNvSpPr>
          <p:nvPr>
            <p:ph type="sldNum" idx="4"/>
          </p:nvPr>
        </p:nvSpPr>
        <p:spPr bwMode="auto">
          <a:xfrm>
            <a:off x="7226300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7084A2E2-4245-4880-AA04-A3886BD21EE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48132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1" r:id="rId1"/>
  </p:sldLayoutIdLst>
  <p:hf hdr="0" ftr="0" dt="0"/>
  <p:txStyles>
    <p:titleStyle>
      <a:lvl1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2pPr>
      <a:lvl3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3pPr>
      <a:lvl4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4pPr>
      <a:lvl5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5pPr>
      <a:lvl6pPr marL="15367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6pPr>
      <a:lvl7pPr marL="19939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7pPr>
      <a:lvl8pPr marL="24511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8pPr>
      <a:lvl9pPr marL="29083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9pPr>
    </p:titleStyle>
    <p:bodyStyle>
      <a:lvl1pPr marL="431800" indent="-32385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buChar char=""/>
        <a:defRPr sz="28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marL="863600" indent="-287338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75000"/>
        <a:buFont typeface="Symbol" pitchFamily="18" charset="2"/>
        <a:buChar char=""/>
        <a:defRPr sz="2400">
          <a:solidFill>
            <a:srgbClr val="000000"/>
          </a:solidFill>
          <a:latin typeface="Arial" charset="0"/>
          <a:ea typeface="ＭＳ Ｐゴシック" charset="-128"/>
        </a:defRPr>
      </a:lvl2pPr>
      <a:lvl3pPr marL="1295400" indent="-215900" algn="l" defTabSz="457200" rtl="0" eaLnBrk="0" fontAlgn="base" hangingPunct="0">
        <a:spcBef>
          <a:spcPct val="0"/>
        </a:spcBef>
        <a:spcAft>
          <a:spcPts val="850"/>
        </a:spcAft>
        <a:buClr>
          <a:srgbClr val="000000"/>
        </a:buClr>
        <a:buSzPct val="45000"/>
        <a:buFont typeface="Wingdings" pitchFamily="2" charset="2"/>
        <a:buChar char=""/>
        <a:defRPr sz="2400">
          <a:solidFill>
            <a:srgbClr val="000000"/>
          </a:solidFill>
          <a:latin typeface="Arial" charset="0"/>
          <a:ea typeface="ＭＳ Ｐゴシック" charset="-128"/>
        </a:defRPr>
      </a:lvl3pPr>
      <a:lvl4pPr marL="1727200" indent="-215900" algn="l" defTabSz="457200" rtl="0" eaLnBrk="0" fontAlgn="base" hangingPunct="0">
        <a:spcBef>
          <a:spcPct val="0"/>
        </a:spcBef>
        <a:spcAft>
          <a:spcPts val="575"/>
        </a:spcAft>
        <a:buClr>
          <a:srgbClr val="000000"/>
        </a:buClr>
        <a:buSzPct val="75000"/>
        <a:buFont typeface="Symbol" pitchFamily="18" charset="2"/>
        <a:buChar char=""/>
        <a:defRPr sz="2000">
          <a:solidFill>
            <a:srgbClr val="000000"/>
          </a:solidFill>
          <a:latin typeface="Arial" charset="0"/>
          <a:ea typeface="ＭＳ Ｐゴシック" charset="-128"/>
        </a:defRPr>
      </a:lvl4pPr>
      <a:lvl5pPr marL="2159000" indent="-215900" algn="l" defTabSz="457200" rtl="0" eaLnBrk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pitchFamily="2" charset="2"/>
        <a:buChar char=""/>
        <a:defRPr sz="2000">
          <a:solidFill>
            <a:srgbClr val="000000"/>
          </a:solidFill>
          <a:latin typeface="Arial" charset="0"/>
          <a:ea typeface="ＭＳ Ｐゴシック" charset="-128"/>
        </a:defRPr>
      </a:lvl5pPr>
      <a:lvl6pPr marL="26162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6pPr>
      <a:lvl7pPr marL="30734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7pPr>
      <a:lvl8pPr marL="35306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8pPr>
      <a:lvl9pPr marL="39878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57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7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5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7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5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7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4032" y="1738715"/>
            <a:ext cx="7929259" cy="1633315"/>
          </a:xfrm>
        </p:spPr>
        <p:txBody>
          <a:bodyPr/>
          <a:lstStyle/>
          <a:p>
            <a:r>
              <a:rPr lang="en-US" sz="2646" b="1" dirty="0">
                <a:solidFill>
                  <a:prstClr val="black"/>
                </a:solidFill>
              </a:rPr>
              <a:t>Module 2.4</a:t>
            </a:r>
            <a:br>
              <a:rPr lang="en-US" sz="2646" dirty="0"/>
            </a:br>
            <a:r>
              <a:rPr lang="en-US" sz="2646" b="1" dirty="0">
                <a:solidFill>
                  <a:prstClr val="black"/>
                </a:solidFill>
              </a:rPr>
              <a:t> SSL Handshake Protocol</a:t>
            </a:r>
            <a:br>
              <a:rPr lang="en-US" sz="2646" b="1" dirty="0">
                <a:solidFill>
                  <a:prstClr val="black"/>
                </a:solidFill>
              </a:rPr>
            </a:br>
            <a:endParaRPr lang="en-US" sz="1543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7469" y="3981428"/>
            <a:ext cx="7559675" cy="1633315"/>
          </a:xfrm>
        </p:spPr>
        <p:txBody>
          <a:bodyPr>
            <a:noAutofit/>
          </a:bodyPr>
          <a:lstStyle/>
          <a:p>
            <a:r>
              <a:rPr lang="en-US" sz="2646" dirty="0"/>
              <a:t>Ravi Sandhu</a:t>
            </a:r>
            <a:br>
              <a:rPr lang="en-US" sz="2646" dirty="0"/>
            </a:br>
            <a:endParaRPr lang="en-US" sz="2646" dirty="0"/>
          </a:p>
          <a:p>
            <a:r>
              <a:rPr lang="en-US" sz="2646" dirty="0"/>
              <a:t>Spring 2021</a:t>
            </a:r>
            <a:br>
              <a:rPr lang="en-US" sz="2646" dirty="0"/>
            </a:br>
            <a:endParaRPr lang="en-US" sz="2646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4F9D99-3E73-486F-A7E4-9C456EA65B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defTabSz="1007943" fontAlgn="auto" hangingPunct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</a:pPr>
            <a:r>
              <a:rPr lang="en-US" i="1">
                <a:solidFill>
                  <a:prstClr val="black">
                    <a:tint val="75000"/>
                  </a:prstClr>
                </a:solidFill>
                <a:latin typeface="Calibri" panose="020F0502020204030204"/>
                <a:ea typeface="+mn-ea"/>
              </a:rPr>
              <a:t>World-Leading Research with Real-World Impact!</a:t>
            </a:r>
            <a:endParaRPr lang="en-US" i="1" dirty="0">
              <a:solidFill>
                <a:prstClr val="black">
                  <a:tint val="75000"/>
                </a:prstClr>
              </a:solidFill>
              <a:latin typeface="Calibri" panose="020F0502020204030204"/>
              <a:ea typeface="+mn-ea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C8E156-4BDA-425A-AE15-14F9D157E6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defTabSz="1007943" fontAlgn="auto">
              <a:spcBef>
                <a:spcPts val="0"/>
              </a:spcBef>
              <a:spcAft>
                <a:spcPts val="0"/>
              </a:spcAft>
            </a:pPr>
            <a:fld id="{CAB5F52E-1A2D-AF47-834F-5A302267C843}" type="slidenum">
              <a:rPr lang="en-US">
                <a:solidFill>
                  <a:prstClr val="black">
                    <a:tint val="75000"/>
                  </a:prstClr>
                </a:solidFill>
                <a:latin typeface="Calibri" panose="020F0502020204030204"/>
                <a:ea typeface="+mn-ea"/>
              </a:rPr>
              <a:pPr defTabSz="1007943" fontAlgn="auto">
                <a:spcBef>
                  <a:spcPts val="0"/>
                </a:spcBef>
                <a:spcAft>
                  <a:spcPts val="0"/>
                </a:spcAft>
              </a:pPr>
              <a:t>1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 panose="020F0502020204030204"/>
              <a:ea typeface="+mn-ea"/>
            </a:endParaRPr>
          </a:p>
        </p:txBody>
      </p:sp>
      <p:sp>
        <p:nvSpPr>
          <p:cNvPr id="8" name="Date Placeholder 5">
            <a:extLst>
              <a:ext uri="{FF2B5EF4-FFF2-40B4-BE49-F238E27FC236}">
                <a16:creationId xmlns:a16="http://schemas.microsoft.com/office/drawing/2014/main" id="{BFB925B1-2B03-4A39-8903-7E05198BB7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55287" y="6840993"/>
            <a:ext cx="2769111" cy="366716"/>
          </a:xfrm>
        </p:spPr>
        <p:txBody>
          <a:bodyPr/>
          <a:lstStyle/>
          <a:p>
            <a:pPr defTabSz="1007943" fontAlgn="auto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prstClr val="black">
                    <a:tint val="75000"/>
                  </a:prstClr>
                </a:solidFill>
                <a:latin typeface="Calibri" panose="020F0502020204030204"/>
                <a:ea typeface="+mn-ea"/>
              </a:rPr>
              <a:t>© Ravi Sandhu</a:t>
            </a: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A6603799-8EE1-4639-B9D4-A7406AF92102}"/>
              </a:ext>
            </a:extLst>
          </p:cNvPr>
          <p:cNvSpPr txBox="1">
            <a:spLocks/>
          </p:cNvSpPr>
          <p:nvPr/>
        </p:nvSpPr>
        <p:spPr>
          <a:xfrm>
            <a:off x="2005339" y="343243"/>
            <a:ext cx="5437523" cy="509516"/>
          </a:xfrm>
          <a:prstGeom prst="rect">
            <a:avLst/>
          </a:prstGeom>
        </p:spPr>
        <p:txBody>
          <a:bodyPr vert="horz" lIns="100796" tIns="50398" rIns="100796" bIns="50398" rtlCol="0" anchor="b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755957" fontAlgn="auto">
              <a:spcAft>
                <a:spcPts val="0"/>
              </a:spcAft>
            </a:pPr>
            <a:r>
              <a:rPr lang="en-US" sz="2646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CS 6393 and CS 4483</a:t>
            </a:r>
          </a:p>
          <a:p>
            <a:pPr defTabSz="755957" fontAlgn="auto">
              <a:spcAft>
                <a:spcPts val="0"/>
              </a:spcAft>
            </a:pPr>
            <a:r>
              <a:rPr lang="en-US" sz="2205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Cyber Security Foundations and Practice</a:t>
            </a:r>
          </a:p>
        </p:txBody>
      </p:sp>
    </p:spTree>
    <p:extLst>
      <p:ext uri="{BB962C8B-B14F-4D97-AF65-F5344CB8AC3E}">
        <p14:creationId xmlns:p14="http://schemas.microsoft.com/office/powerpoint/2010/main" val="14909748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280655" y="1122524"/>
            <a:ext cx="9361285" cy="4102266"/>
          </a:xfrm>
        </p:spPr>
        <p:txBody>
          <a:bodyPr/>
          <a:lstStyle/>
          <a:p>
            <a:pPr marL="107950" indent="0" algn="ctr">
              <a:buSzPct val="100000"/>
              <a:buNone/>
            </a:pPr>
            <a:r>
              <a:rPr lang="en-US" sz="3200" dirty="0"/>
              <a:t>Phase 4: Finish and move to record protocol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/>
              <a:t>change cipher spec message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dirty="0"/>
              <a:t>not considered part of handshake protocol but in some sense is part of it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dirty="0"/>
              <a:t>1 byte message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/>
              <a:t>Finished message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dirty="0"/>
              <a:t>sent under new algorithms and keys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dirty="0"/>
              <a:t>content is MAC of all previous messages with master secret and constant “client finished” or “server finished”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endParaRPr lang="en-US" dirty="0"/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6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6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© Ravi  Sandhu</a:t>
            </a: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r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10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</a:t>
            </a: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457200" rtl="0" eaLnBrk="0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131F49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SSL 2-way RSA Handshake Phase 4</a:t>
            </a:r>
          </a:p>
        </p:txBody>
      </p:sp>
    </p:spTree>
    <p:extLst>
      <p:ext uri="{BB962C8B-B14F-4D97-AF65-F5344CB8AC3E}">
        <p14:creationId xmlns:p14="http://schemas.microsoft.com/office/powerpoint/2010/main" val="24557903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© Ravi  Sandhu</a:t>
            </a: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r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11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</a:t>
            </a: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457200" rtl="0" eaLnBrk="0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131F49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SSL 2-way RSA Handshake Result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2125003" y="2279193"/>
            <a:ext cx="6466390" cy="743712"/>
            <a:chOff x="1805647" y="3145472"/>
            <a:chExt cx="6466390" cy="743712"/>
          </a:xfrm>
        </p:grpSpPr>
        <p:grpSp>
          <p:nvGrpSpPr>
            <p:cNvPr id="9" name="Group 8"/>
            <p:cNvGrpSpPr/>
            <p:nvPr/>
          </p:nvGrpSpPr>
          <p:grpSpPr>
            <a:xfrm>
              <a:off x="1805647" y="3145472"/>
              <a:ext cx="6466390" cy="743712"/>
              <a:chOff x="1805647" y="3145472"/>
              <a:chExt cx="6466390" cy="743712"/>
            </a:xfrm>
          </p:grpSpPr>
          <p:sp>
            <p:nvSpPr>
              <p:cNvPr id="13" name="Rectangle 12"/>
              <p:cNvSpPr/>
              <p:nvPr/>
            </p:nvSpPr>
            <p:spPr bwMode="auto">
              <a:xfrm>
                <a:off x="1805647" y="3148520"/>
                <a:ext cx="1303078" cy="740664"/>
              </a:xfrm>
              <a:prstGeom prst="rect">
                <a:avLst/>
              </a:prstGeom>
              <a:noFill/>
              <a:ln w="38100" cap="flat" cmpd="sng" algn="ctr">
                <a:solidFill>
                  <a:srgbClr val="00206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457200" rtl="0" eaLnBrk="1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45000"/>
                  <a:buFont typeface="Wingdings" charset="2"/>
                  <a:buNone/>
                  <a:tabLst/>
                  <a:defRPr/>
                </a:pPr>
                <a:r>
                  <a:rPr kumimoji="0" lang="en-US" sz="18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2060"/>
                    </a:solidFill>
                    <a:effectLst/>
                    <a:uLnTx/>
                    <a:uFillTx/>
                    <a:latin typeface="Arial" charset="0"/>
                    <a:ea typeface="ＭＳ Ｐゴシック" pitchFamily="34" charset="-128"/>
                    <a:cs typeface="+mn-cs"/>
                  </a:rPr>
                  <a:t>Client</a:t>
                </a:r>
              </a:p>
              <a:p>
                <a:pPr marL="0" marR="0" lvl="0" indent="0" algn="ctr" defTabSz="457200" rtl="0" eaLnBrk="1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45000"/>
                  <a:buFont typeface="Wingdings" charset="2"/>
                  <a:buNone/>
                  <a:tabLst/>
                  <a:defRPr/>
                </a:pPr>
                <a:r>
                  <a:rPr kumimoji="0" lang="en-US" sz="18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2060"/>
                    </a:solidFill>
                    <a:effectLst/>
                    <a:uLnTx/>
                    <a:uFillTx/>
                    <a:latin typeface="Arial" charset="0"/>
                    <a:ea typeface="ＭＳ Ｐゴシック" pitchFamily="34" charset="-128"/>
                    <a:cs typeface="+mn-cs"/>
                  </a:rPr>
                  <a:t>(Browser)</a:t>
                </a:r>
              </a:p>
            </p:txBody>
          </p:sp>
          <p:sp>
            <p:nvSpPr>
              <p:cNvPr id="14" name="Rectangle 13"/>
              <p:cNvSpPr/>
              <p:nvPr/>
            </p:nvSpPr>
            <p:spPr bwMode="auto">
              <a:xfrm>
                <a:off x="6968959" y="3145472"/>
                <a:ext cx="1303078" cy="740664"/>
              </a:xfrm>
              <a:prstGeom prst="rect">
                <a:avLst/>
              </a:prstGeom>
              <a:noFill/>
              <a:ln w="38100" cap="flat" cmpd="sng" algn="ctr">
                <a:solidFill>
                  <a:srgbClr val="00206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457200" rtl="0" eaLnBrk="1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45000"/>
                  <a:buFont typeface="Wingdings" charset="2"/>
                  <a:buNone/>
                  <a:tabLst/>
                  <a:defRPr/>
                </a:pPr>
                <a:r>
                  <a:rPr kumimoji="0" lang="en-US" sz="18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2060"/>
                    </a:solidFill>
                    <a:effectLst/>
                    <a:uLnTx/>
                    <a:uFillTx/>
                    <a:latin typeface="Arial" charset="0"/>
                    <a:ea typeface="ＭＳ Ｐゴシック" pitchFamily="34" charset="-128"/>
                    <a:cs typeface="+mn-cs"/>
                  </a:rPr>
                  <a:t>Server</a:t>
                </a:r>
              </a:p>
            </p:txBody>
          </p:sp>
        </p:grpSp>
        <p:grpSp>
          <p:nvGrpSpPr>
            <p:cNvPr id="10" name="Group 9"/>
            <p:cNvGrpSpPr/>
            <p:nvPr/>
          </p:nvGrpSpPr>
          <p:grpSpPr>
            <a:xfrm>
              <a:off x="3108725" y="3389813"/>
              <a:ext cx="3867786" cy="255031"/>
              <a:chOff x="3108725" y="3398115"/>
              <a:chExt cx="3867786" cy="255031"/>
            </a:xfrm>
          </p:grpSpPr>
          <p:cxnSp>
            <p:nvCxnSpPr>
              <p:cNvPr id="11" name="Straight Arrow Connector 10"/>
              <p:cNvCxnSpPr/>
              <p:nvPr/>
            </p:nvCxnSpPr>
            <p:spPr bwMode="auto">
              <a:xfrm flipV="1">
                <a:off x="3108725" y="3398115"/>
                <a:ext cx="3860234" cy="3048"/>
              </a:xfrm>
              <a:prstGeom prst="straightConnector1">
                <a:avLst/>
              </a:prstGeom>
              <a:solidFill>
                <a:srgbClr val="00B8FF"/>
              </a:solidFill>
              <a:ln w="38100" cap="flat" cmpd="sng" algn="ctr">
                <a:solidFill>
                  <a:srgbClr val="002060"/>
                </a:solidFill>
                <a:prstDash val="solid"/>
                <a:round/>
                <a:headEnd type="none" w="med" len="med"/>
                <a:tailEnd type="triangle"/>
              </a:ln>
              <a:effectLst/>
            </p:spPr>
          </p:cxnSp>
          <p:cxnSp>
            <p:nvCxnSpPr>
              <p:cNvPr id="12" name="Straight Arrow Connector 11"/>
              <p:cNvCxnSpPr/>
              <p:nvPr/>
            </p:nvCxnSpPr>
            <p:spPr bwMode="auto">
              <a:xfrm flipV="1">
                <a:off x="3116277" y="3650098"/>
                <a:ext cx="3860234" cy="3048"/>
              </a:xfrm>
              <a:prstGeom prst="straightConnector1">
                <a:avLst/>
              </a:prstGeom>
              <a:solidFill>
                <a:srgbClr val="00B8FF"/>
              </a:solidFill>
              <a:ln w="38100" cap="flat" cmpd="sng" algn="ctr">
                <a:solidFill>
                  <a:srgbClr val="002060"/>
                </a:solidFill>
                <a:prstDash val="solid"/>
                <a:round/>
                <a:headEnd type="triangle" w="med" len="med"/>
                <a:tailEnd type="none"/>
              </a:ln>
              <a:effectLst/>
            </p:spPr>
          </p:cxnSp>
        </p:grpSp>
      </p:grpSp>
      <p:sp>
        <p:nvSpPr>
          <p:cNvPr id="15" name="TextBox 14"/>
          <p:cNvSpPr txBox="1"/>
          <p:nvPr/>
        </p:nvSpPr>
        <p:spPr>
          <a:xfrm>
            <a:off x="3627876" y="1759218"/>
            <a:ext cx="19287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Key 1 for MAC</a:t>
            </a: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Key 2 for encrypt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274083" y="2970867"/>
            <a:ext cx="19287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Key 3 for MAC</a:t>
            </a: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Key 4 for encrypt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DDA394AA-45F5-411E-A441-8760119123B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7861" y="4058491"/>
            <a:ext cx="581280" cy="58128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52B9A9F2-4F4D-4EF9-A080-A367690FC32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8453" y="4082875"/>
            <a:ext cx="581280" cy="581280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BF8303F8-221F-4578-9893-15D6F3AE0E68}"/>
              </a:ext>
            </a:extLst>
          </p:cNvPr>
          <p:cNvSpPr txBox="1"/>
          <p:nvPr/>
        </p:nvSpPr>
        <p:spPr>
          <a:xfrm>
            <a:off x="5910244" y="4068688"/>
            <a:ext cx="1446253" cy="523192"/>
          </a:xfrm>
          <a:prstGeom prst="rect">
            <a:avLst/>
          </a:prstGeom>
          <a:noFill/>
          <a:ln w="38100">
            <a:noFill/>
          </a:ln>
        </p:spPr>
        <p:txBody>
          <a:bodyPr wrap="square" lIns="91413" tIns="45706" rIns="91413" bIns="45706" rtlCol="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RSA encryption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certificate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641C8F3-5A20-45AD-8077-D9067BA9C496}"/>
              </a:ext>
            </a:extLst>
          </p:cNvPr>
          <p:cNvSpPr txBox="1"/>
          <p:nvPr/>
        </p:nvSpPr>
        <p:spPr>
          <a:xfrm>
            <a:off x="3247024" y="4067187"/>
            <a:ext cx="1446253" cy="523192"/>
          </a:xfrm>
          <a:prstGeom prst="rect">
            <a:avLst/>
          </a:prstGeom>
          <a:noFill/>
          <a:ln w="38100">
            <a:noFill/>
          </a:ln>
        </p:spPr>
        <p:txBody>
          <a:bodyPr wrap="square" lIns="91413" tIns="45706" rIns="91413" bIns="45706" rtlCol="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RSA signature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certificate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AD961BE-CC48-4CF8-975B-E3F5972033EE}"/>
              </a:ext>
            </a:extLst>
          </p:cNvPr>
          <p:cNvSpPr txBox="1"/>
          <p:nvPr/>
        </p:nvSpPr>
        <p:spPr>
          <a:xfrm>
            <a:off x="2969445" y="5463892"/>
            <a:ext cx="4918061" cy="400110"/>
          </a:xfrm>
          <a:prstGeom prst="rect">
            <a:avLst/>
          </a:prstGeom>
          <a:noFill/>
          <a:ln w="254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FF0000"/>
                </a:solidFill>
              </a:rPr>
              <a:t>Mutually authenticated secure channel</a:t>
            </a:r>
          </a:p>
        </p:txBody>
      </p:sp>
    </p:spTree>
    <p:extLst>
      <p:ext uri="{BB962C8B-B14F-4D97-AF65-F5344CB8AC3E}">
        <p14:creationId xmlns:p14="http://schemas.microsoft.com/office/powerpoint/2010/main" val="11295089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© Ravi  Sandhu</a:t>
            </a: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r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12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</a:t>
            </a: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457200" rtl="0" eaLnBrk="0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131F49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SSL 1-Way Handshake with RSA</a:t>
            </a:r>
          </a:p>
        </p:txBody>
      </p:sp>
      <p:graphicFrame>
        <p:nvGraphicFramePr>
          <p:cNvPr id="8" name="Object 2048"/>
          <p:cNvGraphicFramePr>
            <a:graphicFrameLocks noChangeAspect="1"/>
          </p:cNvGraphicFramePr>
          <p:nvPr>
            <p:extLst/>
          </p:nvPr>
        </p:nvGraphicFramePr>
        <p:xfrm>
          <a:off x="1669613" y="1165631"/>
          <a:ext cx="7391400" cy="4649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4" name="Document" r:id="rId3" imgW="5394960" imgH="3454908" progId="Word.Document.8">
                  <p:embed/>
                </p:oleObj>
              </mc:Choice>
              <mc:Fallback>
                <p:oleObj name="Document" r:id="rId3" imgW="5394960" imgH="3454908" progId="Word.Document.8">
                  <p:embed/>
                  <p:pic>
                    <p:nvPicPr>
                      <p:cNvPr id="8" name="Object 20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9613" y="1165631"/>
                        <a:ext cx="7391400" cy="4649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Line 2052"/>
          <p:cNvSpPr>
            <a:spLocks noChangeShapeType="1"/>
          </p:cNvSpPr>
          <p:nvPr/>
        </p:nvSpPr>
        <p:spPr bwMode="auto">
          <a:xfrm flipH="1">
            <a:off x="1136213" y="2156231"/>
            <a:ext cx="792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0" name="Line 2053"/>
          <p:cNvSpPr>
            <a:spLocks noChangeShapeType="1"/>
          </p:cNvSpPr>
          <p:nvPr/>
        </p:nvSpPr>
        <p:spPr bwMode="auto">
          <a:xfrm flipH="1">
            <a:off x="1136213" y="2918231"/>
            <a:ext cx="792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1" name="Line 2054"/>
          <p:cNvSpPr>
            <a:spLocks noChangeShapeType="1"/>
          </p:cNvSpPr>
          <p:nvPr/>
        </p:nvSpPr>
        <p:spPr bwMode="auto">
          <a:xfrm flipH="1">
            <a:off x="1136213" y="3527831"/>
            <a:ext cx="792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2" name="Line 2055"/>
          <p:cNvSpPr>
            <a:spLocks noChangeShapeType="1"/>
          </p:cNvSpPr>
          <p:nvPr/>
        </p:nvSpPr>
        <p:spPr bwMode="auto">
          <a:xfrm flipH="1">
            <a:off x="1136213" y="4289831"/>
            <a:ext cx="792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3" name="Text Box 2056"/>
          <p:cNvSpPr txBox="1">
            <a:spLocks noChangeArrowheads="1"/>
          </p:cNvSpPr>
          <p:nvPr/>
        </p:nvSpPr>
        <p:spPr bwMode="auto">
          <a:xfrm>
            <a:off x="831413" y="1443444"/>
            <a:ext cx="966788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Phase 1</a:t>
            </a:r>
          </a:p>
        </p:txBody>
      </p:sp>
      <p:sp>
        <p:nvSpPr>
          <p:cNvPr id="14" name="Text Box 2057"/>
          <p:cNvSpPr txBox="1">
            <a:spLocks noChangeArrowheads="1"/>
          </p:cNvSpPr>
          <p:nvPr/>
        </p:nvSpPr>
        <p:spPr bwMode="auto">
          <a:xfrm>
            <a:off x="831413" y="2308631"/>
            <a:ext cx="966788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Phase 2</a:t>
            </a:r>
          </a:p>
        </p:txBody>
      </p:sp>
      <p:sp>
        <p:nvSpPr>
          <p:cNvPr id="15" name="Text Box 2058"/>
          <p:cNvSpPr txBox="1">
            <a:spLocks noChangeArrowheads="1"/>
          </p:cNvSpPr>
          <p:nvPr/>
        </p:nvSpPr>
        <p:spPr bwMode="auto">
          <a:xfrm>
            <a:off x="831413" y="2994431"/>
            <a:ext cx="966788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Phase 3</a:t>
            </a:r>
          </a:p>
        </p:txBody>
      </p:sp>
      <p:sp>
        <p:nvSpPr>
          <p:cNvPr id="16" name="Text Box 2059"/>
          <p:cNvSpPr txBox="1">
            <a:spLocks noChangeArrowheads="1"/>
          </p:cNvSpPr>
          <p:nvPr/>
        </p:nvSpPr>
        <p:spPr bwMode="auto">
          <a:xfrm>
            <a:off x="831413" y="3756431"/>
            <a:ext cx="966788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Phase 4</a:t>
            </a:r>
          </a:p>
        </p:txBody>
      </p:sp>
      <p:sp>
        <p:nvSpPr>
          <p:cNvPr id="17" name="Text Box 2060"/>
          <p:cNvSpPr txBox="1">
            <a:spLocks noChangeArrowheads="1"/>
          </p:cNvSpPr>
          <p:nvPr/>
        </p:nvSpPr>
        <p:spPr bwMode="auto">
          <a:xfrm>
            <a:off x="831413" y="4442231"/>
            <a:ext cx="1042988" cy="7016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Record</a:t>
            </a: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Protocol</a:t>
            </a:r>
          </a:p>
        </p:txBody>
      </p:sp>
      <p:sp>
        <p:nvSpPr>
          <p:cNvPr id="18" name="Line 15"/>
          <p:cNvSpPr>
            <a:spLocks noChangeShapeType="1"/>
          </p:cNvSpPr>
          <p:nvPr/>
        </p:nvSpPr>
        <p:spPr bwMode="auto">
          <a:xfrm flipV="1">
            <a:off x="6219741" y="2461042"/>
            <a:ext cx="2514600" cy="0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9" name="Line 15"/>
          <p:cNvSpPr>
            <a:spLocks noChangeShapeType="1"/>
          </p:cNvSpPr>
          <p:nvPr/>
        </p:nvSpPr>
        <p:spPr bwMode="auto">
          <a:xfrm flipV="1">
            <a:off x="6219741" y="2631548"/>
            <a:ext cx="2514600" cy="0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20" name="Line 15"/>
          <p:cNvSpPr>
            <a:spLocks noChangeShapeType="1"/>
          </p:cNvSpPr>
          <p:nvPr/>
        </p:nvSpPr>
        <p:spPr bwMode="auto">
          <a:xfrm flipV="1">
            <a:off x="2133602" y="3029880"/>
            <a:ext cx="2514600" cy="0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21" name="Line 15"/>
          <p:cNvSpPr>
            <a:spLocks noChangeShapeType="1"/>
          </p:cNvSpPr>
          <p:nvPr/>
        </p:nvSpPr>
        <p:spPr bwMode="auto">
          <a:xfrm flipV="1">
            <a:off x="2133602" y="3435764"/>
            <a:ext cx="2514600" cy="0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9266CF4-B24E-43DB-B4C6-340FA63B4B26}"/>
              </a:ext>
            </a:extLst>
          </p:cNvPr>
          <p:cNvSpPr txBox="1"/>
          <p:nvPr/>
        </p:nvSpPr>
        <p:spPr>
          <a:xfrm>
            <a:off x="6313049" y="5765084"/>
            <a:ext cx="2733677" cy="707886"/>
          </a:xfrm>
          <a:prstGeom prst="rect">
            <a:avLst/>
          </a:prstGeom>
          <a:noFill/>
          <a:ln w="254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FF0000"/>
                </a:solidFill>
              </a:rPr>
              <a:t>4-round message exchange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26A5DE4-313A-4BF8-B312-82259C4543BF}"/>
              </a:ext>
            </a:extLst>
          </p:cNvPr>
          <p:cNvSpPr txBox="1"/>
          <p:nvPr/>
        </p:nvSpPr>
        <p:spPr>
          <a:xfrm>
            <a:off x="1080859" y="5466880"/>
            <a:ext cx="4284454" cy="1323439"/>
          </a:xfrm>
          <a:prstGeom prst="rect">
            <a:avLst/>
          </a:prstGeom>
          <a:noFill/>
          <a:ln w="25400">
            <a:noFill/>
          </a:ln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</a:rPr>
              <a:t>Plaintext: </a:t>
            </a:r>
            <a:r>
              <a:rPr lang="en-US" sz="2000" dirty="0">
                <a:solidFill>
                  <a:srgbClr val="FF0000"/>
                </a:solidFill>
              </a:rPr>
              <a:t>Until and including</a:t>
            </a:r>
          </a:p>
          <a:p>
            <a:r>
              <a:rPr lang="en-US" sz="2000" dirty="0" err="1">
                <a:solidFill>
                  <a:srgbClr val="FF0000"/>
                </a:solidFill>
              </a:rPr>
              <a:t>ChangeCipherSpec</a:t>
            </a:r>
            <a:r>
              <a:rPr lang="en-US" sz="2000" dirty="0">
                <a:solidFill>
                  <a:srgbClr val="FF0000"/>
                </a:solidFill>
              </a:rPr>
              <a:t> message</a:t>
            </a:r>
          </a:p>
          <a:p>
            <a:r>
              <a:rPr lang="en-US" sz="2000" b="1" dirty="0">
                <a:solidFill>
                  <a:srgbClr val="FF0000"/>
                </a:solidFill>
              </a:rPr>
              <a:t>Encrypted and MAC-ed</a:t>
            </a:r>
            <a:r>
              <a:rPr lang="en-US" sz="2000" dirty="0">
                <a:solidFill>
                  <a:srgbClr val="FF0000"/>
                </a:solidFill>
              </a:rPr>
              <a:t>: All subsequent messages </a:t>
            </a:r>
          </a:p>
        </p:txBody>
      </p:sp>
    </p:spTree>
    <p:extLst>
      <p:ext uri="{BB962C8B-B14F-4D97-AF65-F5344CB8AC3E}">
        <p14:creationId xmlns:p14="http://schemas.microsoft.com/office/powerpoint/2010/main" val="4359815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1330865" y="1348876"/>
            <a:ext cx="7079810" cy="4102266"/>
          </a:xfrm>
        </p:spPr>
        <p:txBody>
          <a:bodyPr/>
          <a:lstStyle/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/>
              <a:t>Phase 1: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dirty="0"/>
              <a:t>Establish security capabilities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/>
              <a:t>Phase 2: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dirty="0"/>
              <a:t>Server authentication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/>
              <a:t>Phase 3: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dirty="0"/>
              <a:t>Client authentication and key exchange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/>
              <a:t>Phase 4: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dirty="0"/>
              <a:t>Finish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endParaRPr lang="en-US" dirty="0"/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6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6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13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/>
              <a:t>World-Leadi</a:t>
            </a:r>
            <a:r>
              <a:rPr lang="en-US" sz="1600" i="1" dirty="0"/>
              <a:t>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lvl="0" algn="ctr" eaLnBrk="0">
              <a:defRPr/>
            </a:pPr>
            <a:r>
              <a:rPr lang="en-US" sz="2800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SSL 1-Way Handshake with RSA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F7ED2BE7-4399-4547-8D87-41FDB6EC62F4}"/>
              </a:ext>
            </a:extLst>
          </p:cNvPr>
          <p:cNvCxnSpPr/>
          <p:nvPr/>
        </p:nvCxnSpPr>
        <p:spPr bwMode="auto">
          <a:xfrm>
            <a:off x="3214838" y="3570973"/>
            <a:ext cx="2550695" cy="0"/>
          </a:xfrm>
          <a:prstGeom prst="line">
            <a:avLst/>
          </a:prstGeom>
          <a:solidFill>
            <a:srgbClr val="00B8FF"/>
          </a:solidFill>
          <a:ln w="412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2939351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280655" y="1122524"/>
            <a:ext cx="9361285" cy="4102266"/>
          </a:xfrm>
        </p:spPr>
        <p:txBody>
          <a:bodyPr/>
          <a:lstStyle/>
          <a:p>
            <a:pPr marL="107950" indent="0" algn="ctr">
              <a:buSzPct val="100000"/>
              <a:buNone/>
            </a:pPr>
            <a:r>
              <a:rPr lang="en-US" dirty="0"/>
              <a:t>Phase 1: Establish security capabilities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2000" dirty="0"/>
              <a:t>client hello message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sz="1800" dirty="0"/>
              <a:t>4 byte timestamp, 28 byte random value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sz="1800" dirty="0"/>
              <a:t>session ID:</a:t>
            </a:r>
          </a:p>
          <a:p>
            <a:pPr marL="1485900" lvl="2" indent="-514350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1600" dirty="0"/>
              <a:t>non-zero for new connection on existing session</a:t>
            </a:r>
          </a:p>
          <a:p>
            <a:pPr marL="1485900" lvl="2" indent="-514350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1600" dirty="0"/>
              <a:t>zero for new connection on new session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sz="1800" dirty="0"/>
              <a:t>client version: highest version 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sz="1800" dirty="0" err="1"/>
              <a:t>cipher_suite</a:t>
            </a:r>
            <a:r>
              <a:rPr lang="en-US" sz="1800" dirty="0"/>
              <a:t> list: ordered list</a:t>
            </a:r>
          </a:p>
          <a:p>
            <a:pPr marL="1485900" lvl="2" indent="-514350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1600" dirty="0"/>
              <a:t>key exchange method, encryption method, MAC method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sz="1800" dirty="0"/>
              <a:t>compression list: ordered list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2000" dirty="0"/>
              <a:t>server hello message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sz="1800" dirty="0"/>
              <a:t>32 byte random value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sz="1800" dirty="0"/>
              <a:t>session ID:</a:t>
            </a:r>
          </a:p>
          <a:p>
            <a:pPr marL="1485900" lvl="2" indent="-514350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1600" dirty="0"/>
              <a:t>new or reuse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sz="1800" dirty="0"/>
              <a:t>version</a:t>
            </a:r>
          </a:p>
          <a:p>
            <a:pPr marL="1485900" lvl="2" indent="-514350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1600" dirty="0"/>
              <a:t>lower of client suggested and highest supported 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sz="1800" dirty="0" err="1"/>
              <a:t>cipher_suite</a:t>
            </a:r>
            <a:r>
              <a:rPr lang="en-US" sz="1800" dirty="0"/>
              <a:t> list: single choice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sz="1800" dirty="0"/>
              <a:t>compression list: single choice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endParaRPr lang="en-US" sz="1800" dirty="0"/>
          </a:p>
          <a:p>
            <a:pPr marL="622300" indent="-514350">
              <a:buSzPct val="100000"/>
              <a:buFont typeface="Wingdings" pitchFamily="2" charset="2"/>
              <a:buChar char="Ø"/>
            </a:pPr>
            <a:endParaRPr lang="en-US" sz="2000" dirty="0"/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sz="1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sz="20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0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0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0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0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0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2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2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16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16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16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1600" dirty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© Ravi  Sandhu</a:t>
            </a: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r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14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</a:t>
            </a: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lvl="0" algn="ctr" eaLnBrk="0">
              <a:defRPr/>
            </a:pPr>
            <a:r>
              <a:rPr lang="en-US" sz="2800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SSL RSA 1-way Handshake Phase 1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8700230-1C40-4254-8092-29B04AAF00C1}"/>
              </a:ext>
            </a:extLst>
          </p:cNvPr>
          <p:cNvSpPr/>
          <p:nvPr/>
        </p:nvSpPr>
        <p:spPr>
          <a:xfrm>
            <a:off x="6415302" y="1699667"/>
            <a:ext cx="33846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>
              <a:defRPr/>
            </a:pPr>
            <a:r>
              <a:rPr lang="en-US" kern="0" dirty="0">
                <a:solidFill>
                  <a:srgbClr val="FF0000"/>
                </a:solidFill>
                <a:ea typeface="ＭＳ Ｐゴシック" charset="-128"/>
                <a:cs typeface="ＭＳ Ｐゴシック" charset="-128"/>
              </a:rPr>
              <a:t>No change relative to SSL RSA 2-way Handshake Phase 1</a:t>
            </a:r>
          </a:p>
        </p:txBody>
      </p:sp>
    </p:spTree>
    <p:extLst>
      <p:ext uri="{BB962C8B-B14F-4D97-AF65-F5344CB8AC3E}">
        <p14:creationId xmlns:p14="http://schemas.microsoft.com/office/powerpoint/2010/main" val="22445005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280655" y="1122524"/>
            <a:ext cx="9361285" cy="4102266"/>
          </a:xfrm>
        </p:spPr>
        <p:txBody>
          <a:bodyPr/>
          <a:lstStyle/>
          <a:p>
            <a:pPr marL="107950" indent="0" algn="ctr">
              <a:buSzPct val="100000"/>
              <a:buNone/>
            </a:pPr>
            <a:r>
              <a:rPr lang="en-US" sz="3200" dirty="0"/>
              <a:t>Phase 2: Server authentication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/>
              <a:t>certificate message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dirty="0"/>
              <a:t>server’s X.509v3 certificate along with chain of certificates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dirty="0"/>
              <a:t>required for RSA</a:t>
            </a:r>
          </a:p>
          <a:p>
            <a:pPr marL="622300" indent="-514350">
              <a:lnSpc>
                <a:spcPct val="90000"/>
              </a:lnSpc>
              <a:buSzPct val="100000"/>
              <a:buFont typeface="Wingdings" pitchFamily="2" charset="2"/>
              <a:buChar char="Ø"/>
            </a:pPr>
            <a:r>
              <a:rPr lang="en-US" dirty="0">
                <a:solidFill>
                  <a:schemeClr val="tx1"/>
                </a:solidFill>
              </a:rPr>
              <a:t>certificate request message</a:t>
            </a:r>
          </a:p>
          <a:p>
            <a:pPr marL="1054100" lvl="1" indent="-514350">
              <a:lnSpc>
                <a:spcPct val="90000"/>
              </a:lnSpc>
              <a:buSzPct val="100000"/>
              <a:buFont typeface="Wingdings" panose="05000000000000000000" pitchFamily="2" charset="2"/>
              <a:buChar char="v"/>
            </a:pPr>
            <a:r>
              <a:rPr lang="en-US" dirty="0">
                <a:solidFill>
                  <a:schemeClr val="tx1"/>
                </a:solidFill>
              </a:rPr>
              <a:t>request a certificate from client</a:t>
            </a:r>
          </a:p>
          <a:p>
            <a:pPr marL="1054100" lvl="1" indent="-514350">
              <a:lnSpc>
                <a:spcPct val="90000"/>
              </a:lnSpc>
              <a:buSzPct val="100000"/>
              <a:buFont typeface="Wingdings" panose="05000000000000000000" pitchFamily="2" charset="2"/>
              <a:buChar char="v"/>
            </a:pPr>
            <a:r>
              <a:rPr lang="en-US" dirty="0">
                <a:solidFill>
                  <a:schemeClr val="tx1"/>
                </a:solidFill>
              </a:rPr>
              <a:t>specifies Certificate Type and Certificate Authorities</a:t>
            </a:r>
          </a:p>
          <a:p>
            <a:pPr marL="622300" lvl="1" indent="-514350">
              <a:buSzPct val="100000"/>
              <a:buFont typeface="Wingdings" pitchFamily="2" charset="2"/>
              <a:buChar char="Ø"/>
            </a:pPr>
            <a:r>
              <a:rPr lang="en-US" sz="2800" dirty="0">
                <a:cs typeface="ＭＳ Ｐゴシック" charset="-128"/>
              </a:rPr>
              <a:t>server done message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dirty="0"/>
              <a:t>ends phase 2, always required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endParaRPr lang="en-US" dirty="0"/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6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6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© Ravi  Sandhu</a:t>
            </a: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r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15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</a:t>
            </a: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4470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457200" rtl="0" eaLnBrk="0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131F49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SSL RSA 1-way Handshake Phase 2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C88DE35B-A877-4DF4-AA22-4A533FF3B2A2}"/>
              </a:ext>
            </a:extLst>
          </p:cNvPr>
          <p:cNvCxnSpPr/>
          <p:nvPr/>
        </p:nvCxnSpPr>
        <p:spPr bwMode="auto">
          <a:xfrm>
            <a:off x="760396" y="2993467"/>
            <a:ext cx="4677878" cy="0"/>
          </a:xfrm>
          <a:prstGeom prst="line">
            <a:avLst/>
          </a:prstGeom>
          <a:solidFill>
            <a:srgbClr val="00B8FF"/>
          </a:solidFill>
          <a:ln w="349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6A1C902-D1C7-4650-8E54-085C780DFFEE}"/>
              </a:ext>
            </a:extLst>
          </p:cNvPr>
          <p:cNvCxnSpPr/>
          <p:nvPr/>
        </p:nvCxnSpPr>
        <p:spPr bwMode="auto">
          <a:xfrm>
            <a:off x="768421" y="3319121"/>
            <a:ext cx="4677878" cy="0"/>
          </a:xfrm>
          <a:prstGeom prst="line">
            <a:avLst/>
          </a:prstGeom>
          <a:solidFill>
            <a:srgbClr val="00B8FF"/>
          </a:solidFill>
          <a:ln w="349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09F1A54-8812-4631-B6CD-C2EA2E35685B}"/>
              </a:ext>
            </a:extLst>
          </p:cNvPr>
          <p:cNvCxnSpPr>
            <a:cxnSpLocks/>
          </p:cNvCxnSpPr>
          <p:nvPr/>
        </p:nvCxnSpPr>
        <p:spPr bwMode="auto">
          <a:xfrm>
            <a:off x="776446" y="3644775"/>
            <a:ext cx="7684160" cy="0"/>
          </a:xfrm>
          <a:prstGeom prst="line">
            <a:avLst/>
          </a:prstGeom>
          <a:solidFill>
            <a:srgbClr val="00B8FF"/>
          </a:solidFill>
          <a:ln w="349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2785088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280655" y="1122524"/>
            <a:ext cx="9361285" cy="4102266"/>
          </a:xfrm>
        </p:spPr>
        <p:txBody>
          <a:bodyPr/>
          <a:lstStyle/>
          <a:p>
            <a:pPr marL="107950" indent="0" algn="ctr">
              <a:buSzPct val="100000"/>
              <a:buNone/>
            </a:pPr>
            <a:r>
              <a:rPr lang="en-US" sz="3200" dirty="0">
                <a:solidFill>
                  <a:schemeClr val="tx1"/>
                </a:solidFill>
              </a:rPr>
              <a:t>Phase 3: Client authentication and key exchange</a:t>
            </a:r>
          </a:p>
          <a:p>
            <a:pPr marL="622300" lvl="1" indent="-514350">
              <a:buSzPct val="100000"/>
              <a:buFont typeface="Wingdings" pitchFamily="2" charset="2"/>
              <a:buChar char="Ø"/>
            </a:pPr>
            <a:r>
              <a:rPr lang="en-US" dirty="0">
                <a:solidFill>
                  <a:schemeClr val="tx1"/>
                </a:solidFill>
                <a:cs typeface="ＭＳ Ｐゴシック" charset="-128"/>
              </a:rPr>
              <a:t>certificate message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sz="2000" dirty="0">
                <a:solidFill>
                  <a:schemeClr val="tx1"/>
                </a:solidFill>
              </a:rPr>
              <a:t>client’s X.509v3 certificate along with chain of certificates</a:t>
            </a:r>
          </a:p>
          <a:p>
            <a:pPr marL="622300" lvl="1" indent="-514350">
              <a:buSzPct val="100000"/>
              <a:buFont typeface="Wingdings" pitchFamily="2" charset="2"/>
              <a:buChar char="Ø"/>
            </a:pPr>
            <a:r>
              <a:rPr lang="en-US" dirty="0">
                <a:solidFill>
                  <a:schemeClr val="tx1"/>
                </a:solidFill>
                <a:cs typeface="ＭＳ Ｐゴシック" charset="-128"/>
              </a:rPr>
              <a:t>client key exchange message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sz="2000" dirty="0">
                <a:solidFill>
                  <a:schemeClr val="tx1"/>
                </a:solidFill>
              </a:rPr>
              <a:t>client generates 48-byte pre-master secret, encrypts with server’s RSA public key</a:t>
            </a:r>
          </a:p>
          <a:p>
            <a:pPr marL="622300" lvl="1" indent="-514350">
              <a:buSzPct val="100000"/>
              <a:buFont typeface="Wingdings" pitchFamily="2" charset="2"/>
              <a:buChar char="Ø"/>
            </a:pPr>
            <a:r>
              <a:rPr lang="en-US" dirty="0">
                <a:solidFill>
                  <a:schemeClr val="tx1"/>
                </a:solidFill>
                <a:cs typeface="ＭＳ Ｐゴシック" charset="-128"/>
              </a:rPr>
              <a:t>certificate verify message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sz="2000" dirty="0">
                <a:solidFill>
                  <a:schemeClr val="tx1"/>
                </a:solidFill>
              </a:rPr>
              <a:t>signs hash of master secret (established by key exchange) and all handshake messages so far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endParaRPr lang="en-US" sz="2000" dirty="0">
              <a:solidFill>
                <a:schemeClr val="tx1"/>
              </a:solidFill>
            </a:endParaRPr>
          </a:p>
          <a:p>
            <a:pPr marL="622300" lvl="1" indent="-514350">
              <a:buSzPct val="100000"/>
              <a:buFont typeface="Wingdings" pitchFamily="2" charset="2"/>
              <a:buChar char="Ø"/>
            </a:pPr>
            <a:r>
              <a:rPr lang="en-US" dirty="0">
                <a:solidFill>
                  <a:schemeClr val="tx1"/>
                </a:solidFill>
                <a:cs typeface="ＭＳ Ｐゴシック" charset="-128"/>
              </a:rPr>
              <a:t>client and server compute 48 byte master secret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sz="2000" dirty="0">
                <a:solidFill>
                  <a:schemeClr val="tx1"/>
                </a:solidFill>
              </a:rPr>
              <a:t>using 48-byte pre-master secret, </a:t>
            </a:r>
            <a:r>
              <a:rPr lang="en-US" sz="2000" dirty="0" err="1">
                <a:solidFill>
                  <a:schemeClr val="tx1"/>
                </a:solidFill>
              </a:rPr>
              <a:t>ClientHello.random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 err="1">
                <a:solidFill>
                  <a:schemeClr val="tx1"/>
                </a:solidFill>
              </a:rPr>
              <a:t>ServerHello.random</a:t>
            </a:r>
            <a:endParaRPr lang="en-US" sz="2000" dirty="0">
              <a:solidFill>
                <a:schemeClr val="tx1"/>
              </a:solidFill>
            </a:endParaRPr>
          </a:p>
          <a:p>
            <a:pPr marL="622300" lvl="1" indent="-514350">
              <a:buSzPct val="100000"/>
              <a:buFont typeface="Wingdings" pitchFamily="2" charset="2"/>
              <a:buChar char="Ø"/>
            </a:pPr>
            <a:r>
              <a:rPr lang="en-US" dirty="0">
                <a:solidFill>
                  <a:schemeClr val="tx1"/>
                </a:solidFill>
                <a:cs typeface="ＭＳ Ｐゴシック" charset="-128"/>
              </a:rPr>
              <a:t>client and server compute 4 symmetric keys from master secret</a:t>
            </a:r>
          </a:p>
          <a:p>
            <a:pPr marL="622300" lvl="1" indent="-514350">
              <a:buSzPct val="100000"/>
              <a:buFont typeface="Wingdings" pitchFamily="2" charset="2"/>
              <a:buChar char="Ø"/>
            </a:pPr>
            <a:endParaRPr lang="en-US" dirty="0">
              <a:cs typeface="ＭＳ Ｐゴシック" charset="-128"/>
            </a:endParaRPr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sz="20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4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4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1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1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1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1800" dirty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© Ravi  Sandhu</a:t>
            </a: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r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16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</a:t>
            </a: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457200" rtl="0" eaLnBrk="0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131F49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SSL 1-way Handshake Phase 3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AC40C0CA-B90D-4898-A25A-B79C339B2B50}"/>
              </a:ext>
            </a:extLst>
          </p:cNvPr>
          <p:cNvCxnSpPr>
            <a:cxnSpLocks/>
          </p:cNvCxnSpPr>
          <p:nvPr/>
        </p:nvCxnSpPr>
        <p:spPr bwMode="auto">
          <a:xfrm>
            <a:off x="760396" y="1828802"/>
            <a:ext cx="2926080" cy="0"/>
          </a:xfrm>
          <a:prstGeom prst="line">
            <a:avLst/>
          </a:prstGeom>
          <a:solidFill>
            <a:srgbClr val="00B8FF"/>
          </a:solidFill>
          <a:ln w="349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AE9DB01-8BA9-4358-AE2A-6DBB684CC5AA}"/>
              </a:ext>
            </a:extLst>
          </p:cNvPr>
          <p:cNvCxnSpPr>
            <a:cxnSpLocks/>
          </p:cNvCxnSpPr>
          <p:nvPr/>
        </p:nvCxnSpPr>
        <p:spPr bwMode="auto">
          <a:xfrm>
            <a:off x="760396" y="2135206"/>
            <a:ext cx="6997566" cy="0"/>
          </a:xfrm>
          <a:prstGeom prst="line">
            <a:avLst/>
          </a:prstGeom>
          <a:solidFill>
            <a:srgbClr val="00B8FF"/>
          </a:solidFill>
          <a:ln w="349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3030D43-AC78-42D6-AF49-02A65E7E12FF}"/>
              </a:ext>
            </a:extLst>
          </p:cNvPr>
          <p:cNvCxnSpPr>
            <a:cxnSpLocks/>
          </p:cNvCxnSpPr>
          <p:nvPr/>
        </p:nvCxnSpPr>
        <p:spPr bwMode="auto">
          <a:xfrm>
            <a:off x="3434610" y="1432572"/>
            <a:ext cx="3408952" cy="0"/>
          </a:xfrm>
          <a:prstGeom prst="line">
            <a:avLst/>
          </a:prstGeom>
          <a:solidFill>
            <a:srgbClr val="00B8FF"/>
          </a:solidFill>
          <a:ln w="349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AFF72D9-1343-4436-BCC0-8D38E28570FB}"/>
              </a:ext>
            </a:extLst>
          </p:cNvPr>
          <p:cNvCxnSpPr>
            <a:cxnSpLocks/>
          </p:cNvCxnSpPr>
          <p:nvPr/>
        </p:nvCxnSpPr>
        <p:spPr bwMode="auto">
          <a:xfrm>
            <a:off x="778046" y="3482747"/>
            <a:ext cx="3572573" cy="0"/>
          </a:xfrm>
          <a:prstGeom prst="line">
            <a:avLst/>
          </a:prstGeom>
          <a:solidFill>
            <a:srgbClr val="00B8FF"/>
          </a:solidFill>
          <a:ln w="349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567639F-DD0D-4AA5-9DED-9C0D32A3ACD0}"/>
              </a:ext>
            </a:extLst>
          </p:cNvPr>
          <p:cNvCxnSpPr>
            <a:cxnSpLocks/>
          </p:cNvCxnSpPr>
          <p:nvPr/>
        </p:nvCxnSpPr>
        <p:spPr bwMode="auto">
          <a:xfrm>
            <a:off x="778046" y="3779837"/>
            <a:ext cx="7942442" cy="0"/>
          </a:xfrm>
          <a:prstGeom prst="line">
            <a:avLst/>
          </a:prstGeom>
          <a:solidFill>
            <a:srgbClr val="00B8FF"/>
          </a:solidFill>
          <a:ln w="349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0382D6E8-4674-4BE3-B3C8-8D2056EBF055}"/>
              </a:ext>
            </a:extLst>
          </p:cNvPr>
          <p:cNvCxnSpPr>
            <a:cxnSpLocks/>
          </p:cNvCxnSpPr>
          <p:nvPr/>
        </p:nvCxnSpPr>
        <p:spPr bwMode="auto">
          <a:xfrm>
            <a:off x="1275398" y="4105189"/>
            <a:ext cx="3229225" cy="0"/>
          </a:xfrm>
          <a:prstGeom prst="line">
            <a:avLst/>
          </a:prstGeom>
          <a:solidFill>
            <a:srgbClr val="00B8FF"/>
          </a:solidFill>
          <a:ln w="349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1674367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280655" y="1122524"/>
            <a:ext cx="9361285" cy="4102266"/>
          </a:xfrm>
        </p:spPr>
        <p:txBody>
          <a:bodyPr/>
          <a:lstStyle/>
          <a:p>
            <a:pPr marL="107950" indent="0" algn="ctr">
              <a:buSzPct val="100000"/>
              <a:buNone/>
            </a:pPr>
            <a:r>
              <a:rPr lang="en-US" sz="3200" dirty="0"/>
              <a:t>Phase 4: Finish and move to record protocol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/>
              <a:t>change cipher spec message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dirty="0"/>
              <a:t>not considered part of handshake protocol but in some sense is part of it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dirty="0"/>
              <a:t>1 byte message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/>
              <a:t>Finished message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dirty="0"/>
              <a:t>sent under new algorithms and keys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dirty="0"/>
              <a:t>content is MAC of all previous messages with master secret and constant “client finished” or “server finished”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endParaRPr lang="en-US" dirty="0"/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6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6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© Ravi  Sandhu</a:t>
            </a: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r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17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</a:t>
            </a: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457200" rtl="0" eaLnBrk="0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131F49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SSL </a:t>
            </a:r>
            <a:r>
              <a:rPr lang="en-US" sz="2800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1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131F49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-way RSA Handshake Phase 4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56FB909-B03C-43EF-8515-EF911CAF7140}"/>
              </a:ext>
            </a:extLst>
          </p:cNvPr>
          <p:cNvSpPr/>
          <p:nvPr/>
        </p:nvSpPr>
        <p:spPr>
          <a:xfrm>
            <a:off x="6389629" y="2604442"/>
            <a:ext cx="33846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>
              <a:defRPr/>
            </a:pPr>
            <a:r>
              <a:rPr lang="en-US" kern="0" dirty="0">
                <a:solidFill>
                  <a:srgbClr val="FF0000"/>
                </a:solidFill>
                <a:ea typeface="ＭＳ Ｐゴシック" charset="-128"/>
                <a:cs typeface="ＭＳ Ｐゴシック" charset="-128"/>
              </a:rPr>
              <a:t>No change relative to SSL RSA 2-way Handshake Phase 4</a:t>
            </a:r>
          </a:p>
        </p:txBody>
      </p:sp>
    </p:spTree>
    <p:extLst>
      <p:ext uri="{BB962C8B-B14F-4D97-AF65-F5344CB8AC3E}">
        <p14:creationId xmlns:p14="http://schemas.microsoft.com/office/powerpoint/2010/main" val="3025735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© Ravi  Sandhu</a:t>
            </a: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r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18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</a:t>
            </a: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457200" rtl="0" eaLnBrk="0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131F49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SSL </a:t>
            </a:r>
            <a:r>
              <a:rPr lang="en-US" sz="2800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1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131F49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-way RSA Handshake Result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2125003" y="2279193"/>
            <a:ext cx="6466390" cy="743712"/>
            <a:chOff x="1805647" y="3145472"/>
            <a:chExt cx="6466390" cy="743712"/>
          </a:xfrm>
        </p:grpSpPr>
        <p:grpSp>
          <p:nvGrpSpPr>
            <p:cNvPr id="9" name="Group 8"/>
            <p:cNvGrpSpPr/>
            <p:nvPr/>
          </p:nvGrpSpPr>
          <p:grpSpPr>
            <a:xfrm>
              <a:off x="1805647" y="3145472"/>
              <a:ext cx="6466390" cy="743712"/>
              <a:chOff x="1805647" y="3145472"/>
              <a:chExt cx="6466390" cy="743712"/>
            </a:xfrm>
          </p:grpSpPr>
          <p:sp>
            <p:nvSpPr>
              <p:cNvPr id="13" name="Rectangle 12"/>
              <p:cNvSpPr/>
              <p:nvPr/>
            </p:nvSpPr>
            <p:spPr bwMode="auto">
              <a:xfrm>
                <a:off x="1805647" y="3148520"/>
                <a:ext cx="1303078" cy="740664"/>
              </a:xfrm>
              <a:prstGeom prst="rect">
                <a:avLst/>
              </a:prstGeom>
              <a:noFill/>
              <a:ln w="38100" cap="flat" cmpd="sng" algn="ctr">
                <a:solidFill>
                  <a:srgbClr val="00206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457200" rtl="0" eaLnBrk="1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45000"/>
                  <a:buFont typeface="Wingdings" charset="2"/>
                  <a:buNone/>
                  <a:tabLst/>
                  <a:defRPr/>
                </a:pPr>
                <a:r>
                  <a:rPr kumimoji="0" lang="en-US" sz="18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2060"/>
                    </a:solidFill>
                    <a:effectLst/>
                    <a:uLnTx/>
                    <a:uFillTx/>
                    <a:latin typeface="Arial" charset="0"/>
                    <a:ea typeface="ＭＳ Ｐゴシック" pitchFamily="34" charset="-128"/>
                    <a:cs typeface="+mn-cs"/>
                  </a:rPr>
                  <a:t>Client</a:t>
                </a:r>
              </a:p>
              <a:p>
                <a:pPr marL="0" marR="0" lvl="0" indent="0" algn="ctr" defTabSz="457200" rtl="0" eaLnBrk="1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45000"/>
                  <a:buFont typeface="Wingdings" charset="2"/>
                  <a:buNone/>
                  <a:tabLst/>
                  <a:defRPr/>
                </a:pPr>
                <a:r>
                  <a:rPr kumimoji="0" lang="en-US" sz="18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2060"/>
                    </a:solidFill>
                    <a:effectLst/>
                    <a:uLnTx/>
                    <a:uFillTx/>
                    <a:latin typeface="Arial" charset="0"/>
                    <a:ea typeface="ＭＳ Ｐゴシック" pitchFamily="34" charset="-128"/>
                    <a:cs typeface="+mn-cs"/>
                  </a:rPr>
                  <a:t>(Browser)</a:t>
                </a:r>
              </a:p>
            </p:txBody>
          </p:sp>
          <p:sp>
            <p:nvSpPr>
              <p:cNvPr id="14" name="Rectangle 13"/>
              <p:cNvSpPr/>
              <p:nvPr/>
            </p:nvSpPr>
            <p:spPr bwMode="auto">
              <a:xfrm>
                <a:off x="6968959" y="3145472"/>
                <a:ext cx="1303078" cy="740664"/>
              </a:xfrm>
              <a:prstGeom prst="rect">
                <a:avLst/>
              </a:prstGeom>
              <a:noFill/>
              <a:ln w="38100" cap="flat" cmpd="sng" algn="ctr">
                <a:solidFill>
                  <a:srgbClr val="00206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457200" rtl="0" eaLnBrk="1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45000"/>
                  <a:buFont typeface="Wingdings" charset="2"/>
                  <a:buNone/>
                  <a:tabLst/>
                  <a:defRPr/>
                </a:pPr>
                <a:r>
                  <a:rPr kumimoji="0" lang="en-US" sz="18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2060"/>
                    </a:solidFill>
                    <a:effectLst/>
                    <a:uLnTx/>
                    <a:uFillTx/>
                    <a:latin typeface="Arial" charset="0"/>
                    <a:ea typeface="ＭＳ Ｐゴシック" pitchFamily="34" charset="-128"/>
                    <a:cs typeface="+mn-cs"/>
                  </a:rPr>
                  <a:t>Server</a:t>
                </a:r>
              </a:p>
            </p:txBody>
          </p:sp>
        </p:grpSp>
        <p:grpSp>
          <p:nvGrpSpPr>
            <p:cNvPr id="10" name="Group 9"/>
            <p:cNvGrpSpPr/>
            <p:nvPr/>
          </p:nvGrpSpPr>
          <p:grpSpPr>
            <a:xfrm>
              <a:off x="3108725" y="3389813"/>
              <a:ext cx="3867786" cy="255031"/>
              <a:chOff x="3108725" y="3398115"/>
              <a:chExt cx="3867786" cy="255031"/>
            </a:xfrm>
          </p:grpSpPr>
          <p:cxnSp>
            <p:nvCxnSpPr>
              <p:cNvPr id="11" name="Straight Arrow Connector 10"/>
              <p:cNvCxnSpPr/>
              <p:nvPr/>
            </p:nvCxnSpPr>
            <p:spPr bwMode="auto">
              <a:xfrm flipV="1">
                <a:off x="3108725" y="3398115"/>
                <a:ext cx="3860234" cy="3048"/>
              </a:xfrm>
              <a:prstGeom prst="straightConnector1">
                <a:avLst/>
              </a:prstGeom>
              <a:solidFill>
                <a:srgbClr val="00B8FF"/>
              </a:solidFill>
              <a:ln w="38100" cap="flat" cmpd="sng" algn="ctr">
                <a:solidFill>
                  <a:srgbClr val="002060"/>
                </a:solidFill>
                <a:prstDash val="solid"/>
                <a:round/>
                <a:headEnd type="none" w="med" len="med"/>
                <a:tailEnd type="triangle"/>
              </a:ln>
              <a:effectLst/>
            </p:spPr>
          </p:cxnSp>
          <p:cxnSp>
            <p:nvCxnSpPr>
              <p:cNvPr id="12" name="Straight Arrow Connector 11"/>
              <p:cNvCxnSpPr/>
              <p:nvPr/>
            </p:nvCxnSpPr>
            <p:spPr bwMode="auto">
              <a:xfrm flipV="1">
                <a:off x="3116277" y="3650098"/>
                <a:ext cx="3860234" cy="3048"/>
              </a:xfrm>
              <a:prstGeom prst="straightConnector1">
                <a:avLst/>
              </a:prstGeom>
              <a:solidFill>
                <a:srgbClr val="00B8FF"/>
              </a:solidFill>
              <a:ln w="38100" cap="flat" cmpd="sng" algn="ctr">
                <a:solidFill>
                  <a:srgbClr val="002060"/>
                </a:solidFill>
                <a:prstDash val="solid"/>
                <a:round/>
                <a:headEnd type="triangle" w="med" len="med"/>
                <a:tailEnd type="none"/>
              </a:ln>
              <a:effectLst/>
            </p:spPr>
          </p:cxnSp>
        </p:grpSp>
      </p:grpSp>
      <p:sp>
        <p:nvSpPr>
          <p:cNvPr id="15" name="TextBox 14"/>
          <p:cNvSpPr txBox="1"/>
          <p:nvPr/>
        </p:nvSpPr>
        <p:spPr>
          <a:xfrm>
            <a:off x="3627876" y="1759218"/>
            <a:ext cx="19287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Key 1 for MAC</a:t>
            </a: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Key 2 for encrypt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274083" y="2970867"/>
            <a:ext cx="19287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Key 3 for MAC</a:t>
            </a: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Key 4 for encrypt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DDA394AA-45F5-411E-A441-8760119123B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7861" y="4058491"/>
            <a:ext cx="581280" cy="581280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BF8303F8-221F-4578-9893-15D6F3AE0E68}"/>
              </a:ext>
            </a:extLst>
          </p:cNvPr>
          <p:cNvSpPr txBox="1"/>
          <p:nvPr/>
        </p:nvSpPr>
        <p:spPr>
          <a:xfrm>
            <a:off x="5910244" y="4068688"/>
            <a:ext cx="1446253" cy="523192"/>
          </a:xfrm>
          <a:prstGeom prst="rect">
            <a:avLst/>
          </a:prstGeom>
          <a:noFill/>
          <a:ln w="38100">
            <a:noFill/>
          </a:ln>
        </p:spPr>
        <p:txBody>
          <a:bodyPr wrap="square" lIns="91413" tIns="45706" rIns="91413" bIns="45706" rtlCol="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RSA encryption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certificate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AD961BE-CC48-4CF8-975B-E3F5972033EE}"/>
              </a:ext>
            </a:extLst>
          </p:cNvPr>
          <p:cNvSpPr txBox="1"/>
          <p:nvPr/>
        </p:nvSpPr>
        <p:spPr>
          <a:xfrm>
            <a:off x="1502426" y="5396517"/>
            <a:ext cx="7155797" cy="1015663"/>
          </a:xfrm>
          <a:prstGeom prst="rect">
            <a:avLst/>
          </a:prstGeom>
          <a:noFill/>
          <a:ln w="254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FF0000"/>
                </a:solidFill>
              </a:rPr>
              <a:t>Server-to-client authenticated secure channel</a:t>
            </a:r>
          </a:p>
          <a:p>
            <a:pPr algn="ctr"/>
            <a:endParaRPr lang="en-US" sz="2000" b="1" dirty="0">
              <a:solidFill>
                <a:srgbClr val="FF0000"/>
              </a:solidFill>
            </a:endParaRPr>
          </a:p>
          <a:p>
            <a:pPr algn="ctr"/>
            <a:r>
              <a:rPr lang="en-US" sz="2000" b="1" dirty="0">
                <a:solidFill>
                  <a:srgbClr val="FF0000"/>
                </a:solidFill>
              </a:rPr>
              <a:t>Client-to-server authentication via user ID and password</a:t>
            </a:r>
          </a:p>
        </p:txBody>
      </p:sp>
    </p:spTree>
    <p:extLst>
      <p:ext uri="{BB962C8B-B14F-4D97-AF65-F5344CB8AC3E}">
        <p14:creationId xmlns:p14="http://schemas.microsoft.com/office/powerpoint/2010/main" val="39221836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353083" y="1348876"/>
            <a:ext cx="9273860" cy="4102266"/>
          </a:xfrm>
        </p:spPr>
        <p:txBody>
          <a:bodyPr/>
          <a:lstStyle/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/>
              <a:t>SSL session negotiated by handshake protocol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dirty="0"/>
              <a:t>session ID</a:t>
            </a:r>
          </a:p>
          <a:p>
            <a:pPr marL="1485900" lvl="2" indent="-514350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000" dirty="0"/>
              <a:t>chosen by server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dirty="0"/>
              <a:t>X.509 public-key certificate of peer</a:t>
            </a:r>
          </a:p>
          <a:p>
            <a:pPr marL="1485900" lvl="2" indent="-514350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000" dirty="0"/>
              <a:t>possibly null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dirty="0"/>
              <a:t>compression algorithm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dirty="0"/>
              <a:t>cipher spec</a:t>
            </a:r>
          </a:p>
          <a:p>
            <a:pPr marL="1485900" lvl="2" indent="-514350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000" dirty="0"/>
              <a:t>encryption algorithm </a:t>
            </a:r>
          </a:p>
          <a:p>
            <a:pPr marL="1485900" lvl="2" indent="-514350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000" dirty="0"/>
              <a:t>message digest algorithm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dirty="0"/>
              <a:t>master secret</a:t>
            </a:r>
          </a:p>
          <a:p>
            <a:pPr marL="1485900" lvl="2" indent="-514350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000" dirty="0"/>
              <a:t>48 byte shared secret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dirty="0"/>
              <a:t>is </a:t>
            </a:r>
            <a:r>
              <a:rPr lang="en-US" dirty="0" err="1"/>
              <a:t>resumable</a:t>
            </a:r>
            <a:r>
              <a:rPr lang="en-US" dirty="0"/>
              <a:t> flag</a:t>
            </a:r>
          </a:p>
          <a:p>
            <a:pPr marL="1485900" lvl="2" indent="-514350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000" dirty="0"/>
              <a:t>can be used to initiate new connections</a:t>
            </a:r>
          </a:p>
          <a:p>
            <a:pPr marL="1485900" lvl="2" indent="-514350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000" dirty="0"/>
              <a:t>each session is created with one connection, but additional connections within the session can be further created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endParaRPr lang="en-US" dirty="0"/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6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6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© Ravi  Sandhu</a:t>
            </a: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r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</a:t>
            </a: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457200" rtl="0" eaLnBrk="0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131F49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SSL Session</a:t>
            </a:r>
          </a:p>
        </p:txBody>
      </p:sp>
      <p:sp>
        <p:nvSpPr>
          <p:cNvPr id="2" name="Arrow: Right 1">
            <a:extLst>
              <a:ext uri="{FF2B5EF4-FFF2-40B4-BE49-F238E27FC236}">
                <a16:creationId xmlns:a16="http://schemas.microsoft.com/office/drawing/2014/main" id="{C1CC7BE5-0565-4084-907E-12C011AA3782}"/>
              </a:ext>
            </a:extLst>
          </p:cNvPr>
          <p:cNvSpPr/>
          <p:nvPr/>
        </p:nvSpPr>
        <p:spPr bwMode="auto">
          <a:xfrm flipH="1">
            <a:off x="5141119" y="4666568"/>
            <a:ext cx="978408" cy="484632"/>
          </a:xfrm>
          <a:prstGeom prst="rightArrow">
            <a:avLst/>
          </a:prstGeom>
          <a:solidFill>
            <a:srgbClr val="C00000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71291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© Ravi  Sandhu</a:t>
            </a: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r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3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</a:t>
            </a: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lvl="0" algn="ctr" eaLnBrk="0">
              <a:defRPr/>
            </a:pPr>
            <a:r>
              <a:rPr lang="en-US" sz="4000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SSL Handshake Protocol</a:t>
            </a:r>
          </a:p>
        </p:txBody>
      </p:sp>
      <p:graphicFrame>
        <p:nvGraphicFramePr>
          <p:cNvPr id="8" name="Object 2048"/>
          <p:cNvGraphicFramePr>
            <a:graphicFrameLocks noChangeAspect="1"/>
          </p:cNvGraphicFramePr>
          <p:nvPr>
            <p:extLst/>
          </p:nvPr>
        </p:nvGraphicFramePr>
        <p:xfrm>
          <a:off x="1669613" y="1165631"/>
          <a:ext cx="7391400" cy="4649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5" name="Document" r:id="rId3" imgW="5394960" imgH="3454908" progId="Word.Document.8">
                  <p:embed/>
                </p:oleObj>
              </mc:Choice>
              <mc:Fallback>
                <p:oleObj name="Document" r:id="rId3" imgW="5394960" imgH="3454908" progId="Word.Document.8">
                  <p:embed/>
                  <p:pic>
                    <p:nvPicPr>
                      <p:cNvPr id="8" name="Object 20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9613" y="1165631"/>
                        <a:ext cx="7391400" cy="4649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Line 2052"/>
          <p:cNvSpPr>
            <a:spLocks noChangeShapeType="1"/>
          </p:cNvSpPr>
          <p:nvPr/>
        </p:nvSpPr>
        <p:spPr bwMode="auto">
          <a:xfrm flipH="1">
            <a:off x="1136213" y="2156231"/>
            <a:ext cx="792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0" name="Line 2053"/>
          <p:cNvSpPr>
            <a:spLocks noChangeShapeType="1"/>
          </p:cNvSpPr>
          <p:nvPr/>
        </p:nvSpPr>
        <p:spPr bwMode="auto">
          <a:xfrm flipH="1">
            <a:off x="1136213" y="2918231"/>
            <a:ext cx="792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1" name="Line 2054"/>
          <p:cNvSpPr>
            <a:spLocks noChangeShapeType="1"/>
          </p:cNvSpPr>
          <p:nvPr/>
        </p:nvSpPr>
        <p:spPr bwMode="auto">
          <a:xfrm flipH="1">
            <a:off x="1136213" y="3527831"/>
            <a:ext cx="792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2" name="Line 2055"/>
          <p:cNvSpPr>
            <a:spLocks noChangeShapeType="1"/>
          </p:cNvSpPr>
          <p:nvPr/>
        </p:nvSpPr>
        <p:spPr bwMode="auto">
          <a:xfrm flipH="1">
            <a:off x="1136213" y="4289831"/>
            <a:ext cx="792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3" name="Text Box 2056"/>
          <p:cNvSpPr txBox="1">
            <a:spLocks noChangeArrowheads="1"/>
          </p:cNvSpPr>
          <p:nvPr/>
        </p:nvSpPr>
        <p:spPr bwMode="auto">
          <a:xfrm>
            <a:off x="831413" y="1443444"/>
            <a:ext cx="966788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Phase 1</a:t>
            </a:r>
          </a:p>
        </p:txBody>
      </p:sp>
      <p:sp>
        <p:nvSpPr>
          <p:cNvPr id="14" name="Text Box 2057"/>
          <p:cNvSpPr txBox="1">
            <a:spLocks noChangeArrowheads="1"/>
          </p:cNvSpPr>
          <p:nvPr/>
        </p:nvSpPr>
        <p:spPr bwMode="auto">
          <a:xfrm>
            <a:off x="831413" y="2308631"/>
            <a:ext cx="966788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Phase 2</a:t>
            </a:r>
          </a:p>
        </p:txBody>
      </p:sp>
      <p:sp>
        <p:nvSpPr>
          <p:cNvPr id="15" name="Text Box 2058"/>
          <p:cNvSpPr txBox="1">
            <a:spLocks noChangeArrowheads="1"/>
          </p:cNvSpPr>
          <p:nvPr/>
        </p:nvSpPr>
        <p:spPr bwMode="auto">
          <a:xfrm>
            <a:off x="831413" y="2994431"/>
            <a:ext cx="966788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Phase 3</a:t>
            </a:r>
          </a:p>
        </p:txBody>
      </p:sp>
      <p:sp>
        <p:nvSpPr>
          <p:cNvPr id="16" name="Text Box 2059"/>
          <p:cNvSpPr txBox="1">
            <a:spLocks noChangeArrowheads="1"/>
          </p:cNvSpPr>
          <p:nvPr/>
        </p:nvSpPr>
        <p:spPr bwMode="auto">
          <a:xfrm>
            <a:off x="831413" y="3756431"/>
            <a:ext cx="966788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Phase 4</a:t>
            </a:r>
          </a:p>
        </p:txBody>
      </p:sp>
      <p:sp>
        <p:nvSpPr>
          <p:cNvPr id="17" name="Text Box 2060"/>
          <p:cNvSpPr txBox="1">
            <a:spLocks noChangeArrowheads="1"/>
          </p:cNvSpPr>
          <p:nvPr/>
        </p:nvSpPr>
        <p:spPr bwMode="auto">
          <a:xfrm>
            <a:off x="831413" y="4442231"/>
            <a:ext cx="1042988" cy="7016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Record</a:t>
            </a: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Protocol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955D62B-5EBF-44D2-A766-F297C266EF7B}"/>
              </a:ext>
            </a:extLst>
          </p:cNvPr>
          <p:cNvSpPr txBox="1"/>
          <p:nvPr/>
        </p:nvSpPr>
        <p:spPr>
          <a:xfrm>
            <a:off x="6313049" y="5765084"/>
            <a:ext cx="2733677" cy="707886"/>
          </a:xfrm>
          <a:prstGeom prst="rect">
            <a:avLst/>
          </a:prstGeom>
          <a:noFill/>
          <a:ln w="254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FF0000"/>
                </a:solidFill>
              </a:rPr>
              <a:t>4-round message exchange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05A23FD-1D4D-413C-AFC5-92907422C490}"/>
              </a:ext>
            </a:extLst>
          </p:cNvPr>
          <p:cNvSpPr txBox="1"/>
          <p:nvPr/>
        </p:nvSpPr>
        <p:spPr>
          <a:xfrm>
            <a:off x="1080859" y="5466880"/>
            <a:ext cx="4284454" cy="1323439"/>
          </a:xfrm>
          <a:prstGeom prst="rect">
            <a:avLst/>
          </a:prstGeom>
          <a:noFill/>
          <a:ln w="25400">
            <a:noFill/>
          </a:ln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</a:rPr>
              <a:t>Plaintext: </a:t>
            </a:r>
            <a:r>
              <a:rPr lang="en-US" sz="2000" dirty="0">
                <a:solidFill>
                  <a:srgbClr val="FF0000"/>
                </a:solidFill>
              </a:rPr>
              <a:t>Until and including</a:t>
            </a:r>
          </a:p>
          <a:p>
            <a:r>
              <a:rPr lang="en-US" sz="2000" dirty="0" err="1">
                <a:solidFill>
                  <a:srgbClr val="FF0000"/>
                </a:solidFill>
              </a:rPr>
              <a:t>ChangeCipherSpec</a:t>
            </a:r>
            <a:r>
              <a:rPr lang="en-US" sz="2000" dirty="0">
                <a:solidFill>
                  <a:srgbClr val="FF0000"/>
                </a:solidFill>
              </a:rPr>
              <a:t> message</a:t>
            </a:r>
          </a:p>
          <a:p>
            <a:r>
              <a:rPr lang="en-US" sz="2000" b="1" dirty="0">
                <a:solidFill>
                  <a:srgbClr val="FF0000"/>
                </a:solidFill>
              </a:rPr>
              <a:t>Encrypted and MAC-ed</a:t>
            </a:r>
            <a:r>
              <a:rPr lang="en-US" sz="2000" dirty="0">
                <a:solidFill>
                  <a:srgbClr val="FF0000"/>
                </a:solidFill>
              </a:rPr>
              <a:t>: All subsequent messages </a:t>
            </a:r>
          </a:p>
        </p:txBody>
      </p:sp>
    </p:spTree>
    <p:extLst>
      <p:ext uri="{BB962C8B-B14F-4D97-AF65-F5344CB8AC3E}">
        <p14:creationId xmlns:p14="http://schemas.microsoft.com/office/powerpoint/2010/main" val="31948553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280655" y="1122524"/>
            <a:ext cx="9361285" cy="4102266"/>
          </a:xfrm>
        </p:spPr>
        <p:txBody>
          <a:bodyPr/>
          <a:lstStyle/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/>
              <a:t>these handshake messages must occur in order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/>
              <a:t>optional messages can be eliminated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endParaRPr lang="en-US" dirty="0"/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 err="1"/>
              <a:t>change_cipher_spec</a:t>
            </a:r>
            <a:r>
              <a:rPr lang="en-US" dirty="0"/>
              <a:t> is a separate 1 message protocol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dirty="0"/>
              <a:t>functionally just like a message in the handshake protocol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endParaRPr lang="en-US" dirty="0"/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/>
              <a:t>post-handshake message to renegotiate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dirty="0" err="1"/>
              <a:t>hello_request</a:t>
            </a:r>
            <a:endParaRPr lang="en-US" dirty="0"/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dirty="0"/>
              <a:t>can be sent anytime from server to client to request client to start handshake protocol to renegotiate session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endParaRPr lang="en-US" dirty="0"/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6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6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© Ravi  Sandhu</a:t>
            </a: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r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4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</a:t>
            </a: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457200" rtl="0" eaLnBrk="0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131F49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SSL Handshake Protocol</a:t>
            </a:r>
          </a:p>
        </p:txBody>
      </p:sp>
    </p:spTree>
    <p:extLst>
      <p:ext uri="{BB962C8B-B14F-4D97-AF65-F5344CB8AC3E}">
        <p14:creationId xmlns:p14="http://schemas.microsoft.com/office/powerpoint/2010/main" val="36883318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© Ravi  Sandhu</a:t>
            </a: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r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5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</a:t>
            </a: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457200" rtl="0" eaLnBrk="0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131F49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SSL 2-Way Handshake with RSA</a:t>
            </a:r>
          </a:p>
        </p:txBody>
      </p:sp>
      <p:graphicFrame>
        <p:nvGraphicFramePr>
          <p:cNvPr id="8" name="Object 2048"/>
          <p:cNvGraphicFramePr>
            <a:graphicFrameLocks noChangeAspect="1"/>
          </p:cNvGraphicFramePr>
          <p:nvPr>
            <p:extLst/>
          </p:nvPr>
        </p:nvGraphicFramePr>
        <p:xfrm>
          <a:off x="1669613" y="1165631"/>
          <a:ext cx="7391400" cy="4649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8" name="Document" r:id="rId3" imgW="5394960" imgH="3454908" progId="Word.Document.8">
                  <p:embed/>
                </p:oleObj>
              </mc:Choice>
              <mc:Fallback>
                <p:oleObj name="Document" r:id="rId3" imgW="5394960" imgH="3454908" progId="Word.Document.8">
                  <p:embed/>
                  <p:pic>
                    <p:nvPicPr>
                      <p:cNvPr id="8" name="Object 20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9613" y="1165631"/>
                        <a:ext cx="7391400" cy="4649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Line 2052"/>
          <p:cNvSpPr>
            <a:spLocks noChangeShapeType="1"/>
          </p:cNvSpPr>
          <p:nvPr/>
        </p:nvSpPr>
        <p:spPr bwMode="auto">
          <a:xfrm flipH="1">
            <a:off x="1136213" y="2156231"/>
            <a:ext cx="792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0" name="Line 2053"/>
          <p:cNvSpPr>
            <a:spLocks noChangeShapeType="1"/>
          </p:cNvSpPr>
          <p:nvPr/>
        </p:nvSpPr>
        <p:spPr bwMode="auto">
          <a:xfrm flipH="1">
            <a:off x="1136213" y="2918231"/>
            <a:ext cx="792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1" name="Line 2054"/>
          <p:cNvSpPr>
            <a:spLocks noChangeShapeType="1"/>
          </p:cNvSpPr>
          <p:nvPr/>
        </p:nvSpPr>
        <p:spPr bwMode="auto">
          <a:xfrm flipH="1">
            <a:off x="1136213" y="3527831"/>
            <a:ext cx="792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2" name="Line 2055"/>
          <p:cNvSpPr>
            <a:spLocks noChangeShapeType="1"/>
          </p:cNvSpPr>
          <p:nvPr/>
        </p:nvSpPr>
        <p:spPr bwMode="auto">
          <a:xfrm flipH="1">
            <a:off x="1136213" y="4289831"/>
            <a:ext cx="792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3" name="Text Box 2056"/>
          <p:cNvSpPr txBox="1">
            <a:spLocks noChangeArrowheads="1"/>
          </p:cNvSpPr>
          <p:nvPr/>
        </p:nvSpPr>
        <p:spPr bwMode="auto">
          <a:xfrm>
            <a:off x="831413" y="1443444"/>
            <a:ext cx="966788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Phase 1</a:t>
            </a:r>
          </a:p>
        </p:txBody>
      </p:sp>
      <p:sp>
        <p:nvSpPr>
          <p:cNvPr id="14" name="Text Box 2057"/>
          <p:cNvSpPr txBox="1">
            <a:spLocks noChangeArrowheads="1"/>
          </p:cNvSpPr>
          <p:nvPr/>
        </p:nvSpPr>
        <p:spPr bwMode="auto">
          <a:xfrm>
            <a:off x="831413" y="2308631"/>
            <a:ext cx="966788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Phase 2</a:t>
            </a:r>
          </a:p>
        </p:txBody>
      </p:sp>
      <p:sp>
        <p:nvSpPr>
          <p:cNvPr id="15" name="Text Box 2058"/>
          <p:cNvSpPr txBox="1">
            <a:spLocks noChangeArrowheads="1"/>
          </p:cNvSpPr>
          <p:nvPr/>
        </p:nvSpPr>
        <p:spPr bwMode="auto">
          <a:xfrm>
            <a:off x="831413" y="2994431"/>
            <a:ext cx="966788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Phase 3</a:t>
            </a:r>
          </a:p>
        </p:txBody>
      </p:sp>
      <p:sp>
        <p:nvSpPr>
          <p:cNvPr id="16" name="Text Box 2059"/>
          <p:cNvSpPr txBox="1">
            <a:spLocks noChangeArrowheads="1"/>
          </p:cNvSpPr>
          <p:nvPr/>
        </p:nvSpPr>
        <p:spPr bwMode="auto">
          <a:xfrm>
            <a:off x="831413" y="3756431"/>
            <a:ext cx="966788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Phase 4</a:t>
            </a:r>
          </a:p>
        </p:txBody>
      </p:sp>
      <p:sp>
        <p:nvSpPr>
          <p:cNvPr id="17" name="Text Box 2060"/>
          <p:cNvSpPr txBox="1">
            <a:spLocks noChangeArrowheads="1"/>
          </p:cNvSpPr>
          <p:nvPr/>
        </p:nvSpPr>
        <p:spPr bwMode="auto">
          <a:xfrm>
            <a:off x="831413" y="4442231"/>
            <a:ext cx="1042988" cy="7016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Record</a:t>
            </a: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Protocol</a:t>
            </a:r>
          </a:p>
        </p:txBody>
      </p:sp>
      <p:sp>
        <p:nvSpPr>
          <p:cNvPr id="18" name="Line 15"/>
          <p:cNvSpPr>
            <a:spLocks noChangeShapeType="1"/>
          </p:cNvSpPr>
          <p:nvPr/>
        </p:nvSpPr>
        <p:spPr bwMode="auto">
          <a:xfrm flipV="1">
            <a:off x="6219741" y="2461042"/>
            <a:ext cx="2514600" cy="0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5F18048-38AD-4EEE-9A49-D91C0F07D1B3}"/>
              </a:ext>
            </a:extLst>
          </p:cNvPr>
          <p:cNvSpPr txBox="1"/>
          <p:nvPr/>
        </p:nvSpPr>
        <p:spPr>
          <a:xfrm>
            <a:off x="6313049" y="5765084"/>
            <a:ext cx="2733677" cy="707886"/>
          </a:xfrm>
          <a:prstGeom prst="rect">
            <a:avLst/>
          </a:prstGeom>
          <a:noFill/>
          <a:ln w="254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FF0000"/>
                </a:solidFill>
              </a:rPr>
              <a:t>4-round message exchange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EE82D87-6F84-4859-8074-B33F1BBAF0B4}"/>
              </a:ext>
            </a:extLst>
          </p:cNvPr>
          <p:cNvSpPr txBox="1"/>
          <p:nvPr/>
        </p:nvSpPr>
        <p:spPr>
          <a:xfrm>
            <a:off x="1080859" y="5466880"/>
            <a:ext cx="4284454" cy="1323439"/>
          </a:xfrm>
          <a:prstGeom prst="rect">
            <a:avLst/>
          </a:prstGeom>
          <a:noFill/>
          <a:ln w="25400">
            <a:noFill/>
          </a:ln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</a:rPr>
              <a:t>Plaintext: </a:t>
            </a:r>
            <a:r>
              <a:rPr lang="en-US" sz="2000" dirty="0">
                <a:solidFill>
                  <a:srgbClr val="FF0000"/>
                </a:solidFill>
              </a:rPr>
              <a:t>Until and including</a:t>
            </a:r>
          </a:p>
          <a:p>
            <a:r>
              <a:rPr lang="en-US" sz="2000" dirty="0" err="1">
                <a:solidFill>
                  <a:srgbClr val="FF0000"/>
                </a:solidFill>
              </a:rPr>
              <a:t>ChangeCipherSpec</a:t>
            </a:r>
            <a:r>
              <a:rPr lang="en-US" sz="2000" dirty="0">
                <a:solidFill>
                  <a:srgbClr val="FF0000"/>
                </a:solidFill>
              </a:rPr>
              <a:t> message</a:t>
            </a:r>
          </a:p>
          <a:p>
            <a:r>
              <a:rPr lang="en-US" sz="2000" b="1" dirty="0">
                <a:solidFill>
                  <a:srgbClr val="FF0000"/>
                </a:solidFill>
              </a:rPr>
              <a:t>Encrypted and MAC-ed</a:t>
            </a:r>
            <a:r>
              <a:rPr lang="en-US" sz="2000" dirty="0">
                <a:solidFill>
                  <a:srgbClr val="FF0000"/>
                </a:solidFill>
              </a:rPr>
              <a:t>: All subsequent messages </a:t>
            </a:r>
          </a:p>
        </p:txBody>
      </p:sp>
    </p:spTree>
    <p:extLst>
      <p:ext uri="{BB962C8B-B14F-4D97-AF65-F5344CB8AC3E}">
        <p14:creationId xmlns:p14="http://schemas.microsoft.com/office/powerpoint/2010/main" val="13607630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1330865" y="1348876"/>
            <a:ext cx="7079810" cy="4102266"/>
          </a:xfrm>
        </p:spPr>
        <p:txBody>
          <a:bodyPr/>
          <a:lstStyle/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/>
              <a:t>Phase 1: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dirty="0"/>
              <a:t>Establish security capabilities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/>
              <a:t>Phase 2: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dirty="0"/>
              <a:t>Server authentication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/>
              <a:t>Phase 3: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dirty="0"/>
              <a:t>Client authentication and key exchange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/>
              <a:t>Phase 4: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dirty="0"/>
              <a:t>Finish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endParaRPr lang="en-US" dirty="0"/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6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6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6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/>
              <a:t>World-Leadi</a:t>
            </a:r>
            <a:r>
              <a:rPr lang="en-US" sz="1600" i="1" dirty="0"/>
              <a:t>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lvl="0" algn="ctr" eaLnBrk="0">
              <a:defRPr/>
            </a:pPr>
            <a:r>
              <a:rPr lang="en-US" sz="2800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SSL 2-Way Handshake with RSA</a:t>
            </a:r>
          </a:p>
        </p:txBody>
      </p:sp>
    </p:spTree>
    <p:extLst>
      <p:ext uri="{BB962C8B-B14F-4D97-AF65-F5344CB8AC3E}">
        <p14:creationId xmlns:p14="http://schemas.microsoft.com/office/powerpoint/2010/main" val="34693901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280655" y="1122524"/>
            <a:ext cx="9361285" cy="4102266"/>
          </a:xfrm>
        </p:spPr>
        <p:txBody>
          <a:bodyPr/>
          <a:lstStyle/>
          <a:p>
            <a:pPr marL="107950" indent="0" algn="ctr">
              <a:buSzPct val="100000"/>
              <a:buNone/>
            </a:pPr>
            <a:r>
              <a:rPr lang="en-US" dirty="0"/>
              <a:t>Phase 1: Establish security capabilities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2000" dirty="0"/>
              <a:t>client hello message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sz="1800" dirty="0"/>
              <a:t>4 byte timestamp, 28 byte random value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sz="1800" dirty="0"/>
              <a:t>session ID:</a:t>
            </a:r>
          </a:p>
          <a:p>
            <a:pPr marL="1485900" lvl="2" indent="-514350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1600" dirty="0"/>
              <a:t>non-zero for new connection on existing session</a:t>
            </a:r>
          </a:p>
          <a:p>
            <a:pPr marL="1485900" lvl="2" indent="-514350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1600" dirty="0"/>
              <a:t>zero for new connection on new session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sz="1800" dirty="0"/>
              <a:t>client version: highest version 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sz="1800" dirty="0" err="1"/>
              <a:t>cipher_suite</a:t>
            </a:r>
            <a:r>
              <a:rPr lang="en-US" sz="1800" dirty="0"/>
              <a:t> list: ordered list</a:t>
            </a:r>
          </a:p>
          <a:p>
            <a:pPr marL="1485900" lvl="2" indent="-514350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1600" dirty="0"/>
              <a:t>key exchange method, encryption method, MAC method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sz="1800" dirty="0"/>
              <a:t>compression list: ordered list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2000" dirty="0"/>
              <a:t>server hello message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sz="1800" dirty="0"/>
              <a:t>32 byte random value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sz="1800" dirty="0"/>
              <a:t>session ID:</a:t>
            </a:r>
          </a:p>
          <a:p>
            <a:pPr marL="1485900" lvl="2" indent="-514350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1600" dirty="0"/>
              <a:t>new or reuse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sz="1800" dirty="0"/>
              <a:t>version</a:t>
            </a:r>
          </a:p>
          <a:p>
            <a:pPr marL="1485900" lvl="2" indent="-514350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1600" dirty="0"/>
              <a:t>lower of client suggested and highest supported 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sz="1800" dirty="0" err="1"/>
              <a:t>cipher_suite</a:t>
            </a:r>
            <a:r>
              <a:rPr lang="en-US" sz="1800" dirty="0"/>
              <a:t> list: single choice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sz="1800" dirty="0"/>
              <a:t>compression list: single choice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endParaRPr lang="en-US" sz="1800" dirty="0"/>
          </a:p>
          <a:p>
            <a:pPr marL="622300" indent="-514350">
              <a:buSzPct val="100000"/>
              <a:buFont typeface="Wingdings" pitchFamily="2" charset="2"/>
              <a:buChar char="Ø"/>
            </a:pPr>
            <a:endParaRPr lang="en-US" sz="2000" dirty="0"/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sz="1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sz="20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0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0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0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0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0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2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2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16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16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16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1600" dirty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© Ravi  Sandhu</a:t>
            </a: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r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7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</a:t>
            </a: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lvl="0" algn="ctr" eaLnBrk="0">
              <a:defRPr/>
            </a:pPr>
            <a:r>
              <a:rPr lang="en-US" sz="2800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SSL RSA 2-way Handshake Phase 1</a:t>
            </a:r>
          </a:p>
        </p:txBody>
      </p:sp>
    </p:spTree>
    <p:extLst>
      <p:ext uri="{BB962C8B-B14F-4D97-AF65-F5344CB8AC3E}">
        <p14:creationId xmlns:p14="http://schemas.microsoft.com/office/powerpoint/2010/main" val="23955459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280655" y="1122524"/>
            <a:ext cx="9361285" cy="4102266"/>
          </a:xfrm>
        </p:spPr>
        <p:txBody>
          <a:bodyPr/>
          <a:lstStyle/>
          <a:p>
            <a:pPr marL="107950" indent="0" algn="ctr">
              <a:buSzPct val="100000"/>
              <a:buNone/>
            </a:pPr>
            <a:r>
              <a:rPr lang="en-US" sz="3200" dirty="0"/>
              <a:t>Phase 2: Server authentication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/>
              <a:t>certificate message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dirty="0"/>
              <a:t>server’s X.509v3 certificate along with chain of certificates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dirty="0"/>
              <a:t>required for RSA</a:t>
            </a:r>
          </a:p>
          <a:p>
            <a:pPr marL="622300" indent="-514350">
              <a:lnSpc>
                <a:spcPct val="90000"/>
              </a:lnSpc>
              <a:buSzPct val="100000"/>
              <a:buFont typeface="Wingdings" pitchFamily="2" charset="2"/>
              <a:buChar char="Ø"/>
            </a:pPr>
            <a:r>
              <a:rPr lang="en-US" dirty="0">
                <a:solidFill>
                  <a:schemeClr val="tx1"/>
                </a:solidFill>
              </a:rPr>
              <a:t>certificate request message</a:t>
            </a:r>
          </a:p>
          <a:p>
            <a:pPr marL="1054100" lvl="1" indent="-514350">
              <a:lnSpc>
                <a:spcPct val="90000"/>
              </a:lnSpc>
              <a:buSzPct val="100000"/>
              <a:buFont typeface="Wingdings" panose="05000000000000000000" pitchFamily="2" charset="2"/>
              <a:buChar char="v"/>
            </a:pPr>
            <a:r>
              <a:rPr lang="en-US" dirty="0">
                <a:solidFill>
                  <a:schemeClr val="tx1"/>
                </a:solidFill>
              </a:rPr>
              <a:t>request a certificate from client</a:t>
            </a:r>
          </a:p>
          <a:p>
            <a:pPr marL="1054100" lvl="1" indent="-514350">
              <a:lnSpc>
                <a:spcPct val="90000"/>
              </a:lnSpc>
              <a:buSzPct val="100000"/>
              <a:buFont typeface="Wingdings" panose="05000000000000000000" pitchFamily="2" charset="2"/>
              <a:buChar char="v"/>
            </a:pPr>
            <a:r>
              <a:rPr lang="en-US" dirty="0">
                <a:solidFill>
                  <a:schemeClr val="tx1"/>
                </a:solidFill>
              </a:rPr>
              <a:t>specifies Certificate Type and Certificate Authorities</a:t>
            </a:r>
          </a:p>
          <a:p>
            <a:pPr marL="622300" lvl="1" indent="-514350">
              <a:buSzPct val="100000"/>
              <a:buFont typeface="Wingdings" pitchFamily="2" charset="2"/>
              <a:buChar char="Ø"/>
            </a:pPr>
            <a:r>
              <a:rPr lang="en-US" sz="2800" dirty="0">
                <a:cs typeface="ＭＳ Ｐゴシック" charset="-128"/>
              </a:rPr>
              <a:t>server done message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dirty="0"/>
              <a:t>ends phase 2, always required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endParaRPr lang="en-US" dirty="0"/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6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6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© Ravi  Sandhu</a:t>
            </a: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r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8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</a:t>
            </a: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4470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457200" rtl="0" eaLnBrk="0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131F49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SSL RSA 2-way Handshake Phase 2</a:t>
            </a:r>
          </a:p>
        </p:txBody>
      </p:sp>
    </p:spTree>
    <p:extLst>
      <p:ext uri="{BB962C8B-B14F-4D97-AF65-F5344CB8AC3E}">
        <p14:creationId xmlns:p14="http://schemas.microsoft.com/office/powerpoint/2010/main" val="30177003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280655" y="1122524"/>
            <a:ext cx="9361285" cy="4102266"/>
          </a:xfrm>
        </p:spPr>
        <p:txBody>
          <a:bodyPr/>
          <a:lstStyle/>
          <a:p>
            <a:pPr marL="107950" indent="0" algn="ctr">
              <a:buSzPct val="100000"/>
              <a:buNone/>
            </a:pPr>
            <a:r>
              <a:rPr lang="en-US" sz="3200" dirty="0">
                <a:solidFill>
                  <a:schemeClr val="tx1"/>
                </a:solidFill>
              </a:rPr>
              <a:t>Phase 3: Client authentication and key exchange</a:t>
            </a:r>
          </a:p>
          <a:p>
            <a:pPr marL="622300" lvl="1" indent="-514350">
              <a:buSzPct val="100000"/>
              <a:buFont typeface="Wingdings" pitchFamily="2" charset="2"/>
              <a:buChar char="Ø"/>
            </a:pPr>
            <a:r>
              <a:rPr lang="en-US" dirty="0">
                <a:solidFill>
                  <a:schemeClr val="tx1"/>
                </a:solidFill>
                <a:cs typeface="ＭＳ Ｐゴシック" charset="-128"/>
              </a:rPr>
              <a:t>certificate message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sz="2000" dirty="0">
                <a:solidFill>
                  <a:schemeClr val="tx1"/>
                </a:solidFill>
              </a:rPr>
              <a:t>client’s X.509v3 certificate along with chain of certificates</a:t>
            </a:r>
          </a:p>
          <a:p>
            <a:pPr marL="622300" lvl="1" indent="-514350">
              <a:buSzPct val="100000"/>
              <a:buFont typeface="Wingdings" pitchFamily="2" charset="2"/>
              <a:buChar char="Ø"/>
            </a:pPr>
            <a:r>
              <a:rPr lang="en-US" dirty="0">
                <a:solidFill>
                  <a:schemeClr val="tx1"/>
                </a:solidFill>
                <a:cs typeface="ＭＳ Ｐゴシック" charset="-128"/>
              </a:rPr>
              <a:t>client key exchange message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sz="2000" dirty="0">
                <a:solidFill>
                  <a:schemeClr val="tx1"/>
                </a:solidFill>
              </a:rPr>
              <a:t>client generates 48-byte pre-master secret, encrypts with server’s RSA public key</a:t>
            </a:r>
          </a:p>
          <a:p>
            <a:pPr marL="622300" lvl="1" indent="-514350">
              <a:buSzPct val="100000"/>
              <a:buFont typeface="Wingdings" pitchFamily="2" charset="2"/>
              <a:buChar char="Ø"/>
            </a:pPr>
            <a:r>
              <a:rPr lang="en-US" dirty="0">
                <a:solidFill>
                  <a:schemeClr val="tx1"/>
                </a:solidFill>
                <a:cs typeface="ＭＳ Ｐゴシック" charset="-128"/>
              </a:rPr>
              <a:t>certificate verify message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sz="2000" dirty="0">
                <a:solidFill>
                  <a:schemeClr val="tx1"/>
                </a:solidFill>
              </a:rPr>
              <a:t>signs hash of master secret (established by key exchange) and all handshake messages so far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endParaRPr lang="en-US" sz="2000" dirty="0">
              <a:solidFill>
                <a:schemeClr val="tx1"/>
              </a:solidFill>
            </a:endParaRPr>
          </a:p>
          <a:p>
            <a:pPr marL="622300" lvl="1" indent="-514350">
              <a:buSzPct val="100000"/>
              <a:buFont typeface="Wingdings" pitchFamily="2" charset="2"/>
              <a:buChar char="Ø"/>
            </a:pPr>
            <a:r>
              <a:rPr lang="en-US" dirty="0">
                <a:solidFill>
                  <a:schemeClr val="tx1"/>
                </a:solidFill>
                <a:cs typeface="ＭＳ Ｐゴシック" charset="-128"/>
              </a:rPr>
              <a:t>client and server compute 48 byte master secret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sz="2000" dirty="0">
                <a:solidFill>
                  <a:schemeClr val="tx1"/>
                </a:solidFill>
              </a:rPr>
              <a:t>using 48-byte pre-master secret, </a:t>
            </a:r>
            <a:r>
              <a:rPr lang="en-US" sz="2000" dirty="0" err="1">
                <a:solidFill>
                  <a:schemeClr val="tx1"/>
                </a:solidFill>
              </a:rPr>
              <a:t>ClientHello.random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 err="1">
                <a:solidFill>
                  <a:schemeClr val="tx1"/>
                </a:solidFill>
              </a:rPr>
              <a:t>ServerHello.random</a:t>
            </a:r>
            <a:endParaRPr lang="en-US" sz="2000" dirty="0">
              <a:solidFill>
                <a:schemeClr val="tx1"/>
              </a:solidFill>
            </a:endParaRPr>
          </a:p>
          <a:p>
            <a:pPr marL="622300" lvl="1" indent="-514350">
              <a:buSzPct val="100000"/>
              <a:buFont typeface="Wingdings" pitchFamily="2" charset="2"/>
              <a:buChar char="Ø"/>
            </a:pPr>
            <a:r>
              <a:rPr lang="en-US" dirty="0">
                <a:solidFill>
                  <a:schemeClr val="tx1"/>
                </a:solidFill>
                <a:cs typeface="ＭＳ Ｐゴシック" charset="-128"/>
              </a:rPr>
              <a:t>client and server compute 4 symmetric keys from master secret</a:t>
            </a:r>
          </a:p>
          <a:p>
            <a:pPr marL="622300" lvl="1" indent="-514350">
              <a:buSzPct val="100000"/>
              <a:buFont typeface="Wingdings" pitchFamily="2" charset="2"/>
              <a:buChar char="Ø"/>
            </a:pPr>
            <a:endParaRPr lang="en-US" dirty="0">
              <a:cs typeface="ＭＳ Ｐゴシック" charset="-128"/>
            </a:endParaRPr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sz="20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sz="24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4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4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1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1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1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1800" dirty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l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© Ravi  Sandhu</a:t>
            </a: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marL="0" marR="0" lvl="0" indent="0" algn="r" defTabSz="457200" rtl="0" eaLnBrk="1" fontAlgn="base" latinLnBrk="0" hangingPunct="1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9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World-Leadi</a:t>
            </a: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457200" rtl="0" eaLnBrk="0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131F49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SSL 2-way Handshake Phase 3</a:t>
            </a:r>
          </a:p>
        </p:txBody>
      </p:sp>
    </p:spTree>
    <p:extLst>
      <p:ext uri="{BB962C8B-B14F-4D97-AF65-F5344CB8AC3E}">
        <p14:creationId xmlns:p14="http://schemas.microsoft.com/office/powerpoint/2010/main" val="79682333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ICS-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 2018.03.06" id="{5733BD8E-F99F-4212-A1AD-F4FC5E1A7E9E}" vid="{A7AF9A3A-02CA-46E0-AD92-27A1093FEDAF}"/>
    </a:ext>
  </a:extLst>
</a:theme>
</file>

<file path=ppt/theme/theme6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3_Default Design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9772</TotalTime>
  <Words>1174</Words>
  <Application>Microsoft Office PowerPoint</Application>
  <PresentationFormat>Custom</PresentationFormat>
  <Paragraphs>408</Paragraphs>
  <Slides>18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6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34" baseType="lpstr">
      <vt:lpstr>ＭＳ Ｐゴシック</vt:lpstr>
      <vt:lpstr>Arial</vt:lpstr>
      <vt:lpstr>Bitstream Charter</vt:lpstr>
      <vt:lpstr>Calibri</vt:lpstr>
      <vt:lpstr>Calibri Light</vt:lpstr>
      <vt:lpstr>Courier New</vt:lpstr>
      <vt:lpstr>Symbol</vt:lpstr>
      <vt:lpstr>Times New Roman</vt:lpstr>
      <vt:lpstr>Wingdings</vt:lpstr>
      <vt:lpstr>1_Custom Design</vt:lpstr>
      <vt:lpstr>2_Custom Design</vt:lpstr>
      <vt:lpstr>3_Custom Design</vt:lpstr>
      <vt:lpstr>Custom Design</vt:lpstr>
      <vt:lpstr>ICS-Theme</vt:lpstr>
      <vt:lpstr>3_Default Design</vt:lpstr>
      <vt:lpstr>Document</vt:lpstr>
      <vt:lpstr>Module 2.4  SSL Handshake Protocol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Having Fun</dc:creator>
  <cp:lastModifiedBy>Ravi Sandhu</cp:lastModifiedBy>
  <cp:revision>1200</cp:revision>
  <cp:lastPrinted>2021-02-11T21:52:19Z</cp:lastPrinted>
  <dcterms:created xsi:type="dcterms:W3CDTF">2010-02-19T20:53:39Z</dcterms:created>
  <dcterms:modified xsi:type="dcterms:W3CDTF">2021-02-12T00:58:04Z</dcterms:modified>
</cp:coreProperties>
</file>