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notesSlides/notesSlide5.xml" ContentType="application/vnd.openxmlformats-officedocument.presentationml.notesSlide+xml"/>
  <Override PartName="/ppt/ink/inkAction2.xml" ContentType="application/vnd.ms-office.inkActio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Action3.xml" ContentType="application/vnd.ms-office.inkAction+xml"/>
  <Override PartName="/ppt/notesSlides/notesSlide8.xml" ContentType="application/vnd.openxmlformats-officedocument.presentationml.notesSlide+xml"/>
  <Override PartName="/ppt/ink/inkAction4.xml" ContentType="application/vnd.ms-office.inkAction+xml"/>
  <Override PartName="/ppt/notesSlides/notesSlide9.xml" ContentType="application/vnd.openxmlformats-officedocument.presentationml.notesSlide+xml"/>
  <Override PartName="/ppt/ink/inkAction5.xml" ContentType="application/vnd.ms-office.inkAction+xml"/>
  <Override PartName="/ppt/notesSlides/notesSlide10.xml" ContentType="application/vnd.openxmlformats-officedocument.presentationml.notesSlide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387" r:id="rId5"/>
    <p:sldMasterId id="2147484400" r:id="rId6"/>
  </p:sldMasterIdLst>
  <p:notesMasterIdLst>
    <p:notesMasterId r:id="rId17"/>
  </p:notesMasterIdLst>
  <p:handoutMasterIdLst>
    <p:handoutMasterId r:id="rId18"/>
  </p:handoutMasterIdLst>
  <p:sldIdLst>
    <p:sldId id="256" r:id="rId7"/>
    <p:sldId id="445" r:id="rId8"/>
    <p:sldId id="446" r:id="rId9"/>
    <p:sldId id="447" r:id="rId10"/>
    <p:sldId id="448" r:id="rId11"/>
    <p:sldId id="449" r:id="rId12"/>
    <p:sldId id="451" r:id="rId13"/>
    <p:sldId id="452" r:id="rId14"/>
    <p:sldId id="453" r:id="rId15"/>
    <p:sldId id="454" r:id="rId16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65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0:59:55.076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50540">
    <iact:property name="dataType"/>
    <iact:actionData xml:id="d0">
      <inkml:trace xmlns:inkml="http://www.w3.org/2003/InkML" xml:id="stk0" contextRef="#ctx0" brushRef="#br0">15522 10358 0,'24'0'278,"1"0"-273,-1 0 19,0 0 67,25 0-84,-24 0-1,23 0 2,1 0-1,-24 24 1,-1-24 7,0 0 99,25 0-107,-24 0-3,23 0 6,1 0-3,0 25-1,-25-25 4,1 0-3,-1 0 0,1 0 1,-1 0 0,0 0 6,1 0-6,-1 0-1,1 0 16,-1 24 53,25-24-69,24 24-2,0 1 2,49-25 2,0 0-3,-48 24 3,23-24-1,-48 0-2,0 0 3,-25 0-1,1 0 129,-1 0-130,25 0-1,24 0 1,0-24 1,1 24 6,-1 0-12,0 0 3,-24 0 3,-25 0-2,25 0 3,-25-25-3,25 25 4,0 0-3,-25 0 0,25 0 2,0 0-2,0 0-2,-25 0 4,1 0-3,-1 0 2,0 0 93,25 0-95,-24 0 2,-1 0-2,25 0 2,-25-24-1,1 24 47,48 0-47,0-24 1,-48-1-1,23 25 0,1 0 0,0 0 1,-49-24-1,24 24 1,-48 0 264,0 0-266,-25 24 1,0-24 1,25 0-1,-25 25-1,24-25 3,1 0-3,0 0 3,-1 0-1,-24 0-2,0 0 2,1 24 0,-26-24-1,1 0 1,0 0-2,0 0 2,0 24 0,-25-24 0,49 0 7,25 0-13,-1 0 3,1 0 2,0 0 0,-1 0 0,-24 0 2,-24 0-1,-25 0 7,1 0-11,-25 0-2,24 0 7,1 0-3,-25 0 3,24 0-1,25 0-3,48 0 5,1 0-4,0 0 3,-1 0-4,1 0 4,-1 0-3,1 0 85,-25 0-81,-24 0-4,0 0 2,-1 0-1,26 0 0,-50 0 0,49 0 2,0 0-2,25 0 1</inkml:trace>
    </iact:actionData>
  </iact:action>
  <iact:action type="add" startTime="148658">
    <iact:property name="dataType"/>
    <iact:actionData xml:id="d1">
      <inkml:trace xmlns:inkml="http://www.w3.org/2003/InkML" xml:id="stk1" contextRef="#ctx0" brushRef="#br0">9957 9918 0,'-24'0'81,"-25"0"-73,-24 0-2,48 0 1,-23 0 0,23 0 1,1 0-1,-1 0-2,-23 0 5,-26 0-2,-48-24-1,0 24 1,49 0-1,0-25 1,49 25-1,-1 0 69,1 25-69,-1-25 1,1 0 74,-74 48-73,-24-23-4,-24-1 4,48-24-2,49 0 0,1 25 1,72-25 29,49-25-30,49 1 2,-24 24-2,-1 0 0,-23-25 0,-26 25 93,99-24-91,-49 24-4,-1 0 2,25 0 0,-24 0 1,24 0 0,-49 0-1,-24 0 0,-25 0 1,1 0 60,48 0-60,-24 0-1,24 0-1,-24 0 3,0 0-4,-25 0 4,0 0-1,1 0 44,24 0-43,24 0-2,24 0 0,1 0 8,0 0-14,72 0 3,-72 0 5,-25 0-1,1 0-1,-50 0 0,0 0 2,1 0-2,-1 0 115,-48 0-4,-1 0-109,-23 0-3,-26 0 2,26-24 0,-26 24-1,25 0 0,25-25 1,0 25-1,-1-24 7,1 24-5,-1 0 5,-48-25-6,0 1-3,0 24 5,0 0-2,24-25-2,24 25 2,1 0-2,0 0 35,-1 0-37,-48 0 4,24 0 1,-48-24-4,72 24 3,-48 0 1,48 0 60,1 0-61,-25 0-1,25 0 0,-25 0 0,0 0 77,25 0-71,-25 0-11,0 0 3,25 0 4,-1 0-2,1 24 1,0-24-2,-25 0 2,24 25 0,-48-1-2,49-24 3,-1 0-1,1 0 61,-25 0-62,-24 0 0,24 0 0,0 0 1,25 0-3,-1 0 66,1 0-66,-25 25 3,25-1 1,-1-24-3,1 0 53,-25 0-49,-24 49-4,24-49 3,74 0 57,-1 0-58,0 0 0,1 0-1,-1 0 212,98 0-214,-24-24 4,0 24-3,-50-25 4,26 25-4,-26 0 1,-23 0 1,-1 0-1,25-24 0,0 24 0,-25 0 0,25 0 2,0 0-2,0 0 1,-1 0-3,1 0 4,-24 0-1,-1 0-2,0 0 80,25 0-79,-24 0-2,-1 0 5,0 0-5,1 0 43,48 0-41,49 0 1,0 0-1,0 0-1,49 24 3,-49 1-2,-24-25 0,-50 0-1,1 0 11</inkml:trace>
    </iact:actionData>
  </iact:action>
  <iact:action type="add" startTime="230737">
    <iact:property name="dataType"/>
    <iact:actionData xml:id="d2">
      <inkml:trace xmlns:inkml="http://www.w3.org/2003/InkML" xml:id="stk2" contextRef="#ctx0" brushRef="#br0">9005 11628 0,'25'0'249,"-1"0"-207,50 24-32,-1-24-5,-24 25 5,24-25-4,0 24 3,0-24-3,-24 0 2,24 25 6,98-25-6,-98 0 0,0 24-1,25-24 1,-25 24 1,25-24-3,-25 25 2,0-25-2,1 0 0,-1 24 4,-24-24-3,-1 0 0,-23 0 1,-1 0-1,25 0 1,0 0-1,-25 0 1,25-24-2,-25 24 3,50 0-1,-50-25-1,49 1 1,-24 24-3,24-24 3,-48 24 0,-1-25 1,1 25-2,-1 0 1,-24-24 23,24 24-24,-48 0 189,0 0-189,-25 0 0,0 0 1,25 24-1,-1-24-1,1 0 3,-1 0-2,1 25 1,-25-25-1,0 0 1,0 24-1,1-24 1,-26 0 0,26 0-2,-1 0 3,24 24-2,1-24 0,0 0 38,-50 25-37,26-25 0,-1 24 1,24-24-4,-23 25 3,23-25-3,1 0 57,-1 0-53,-48 0-2,0 24 0,-25-24 0,25 0 1,0 0 0,24 0-2,25 0 2,-1 0 61,-121 49-61,73-25-2,-1 1-1,26-1 5,23-24-3,50 0 30,-1 0-28,-24-24-2,49 24 91,24 0-83,25 0-11,24-25-1,-25 25 3,1 0 2,0-24 0,-1 24 0,-24 0-1,-48-24 1,-1 24-1,1 0 24,23 0-24,50-25 1,24 25 0,-24 0-1,48 0 0,-48 0 1,24 0-2,0 0 2,0 0-1,-25-24 1,-23 24 0,23-25-2,-72 25 2,-50 0 106,1 0-106,-1 0-2,-48 0 0,24 0 3,-24 0-4,24 25 5,-24-25-3,24 0-1,1 24 2,-1-24 1,24 0-2,-23 0 1,-1 0 0,-49 25 0,25-25-1,24 0 0,0 0 1,25 0-1,-1 0 6,1 0 12,-74 0-17,25 24 1,-24-24-4,23 24 4,26-24-3,23 25 3,1-25 81,-1 0-86,50 0 200,24 0-188,-25 0-9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08:22.021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2838">
    <iact:property name="dataType"/>
    <iact:actionData xml:id="d0">
      <inkml:trace xmlns:inkml="http://www.w3.org/2003/InkML" xml:id="stk0" contextRef="#ctx0" brushRef="#br0">8713 10553 0,'24'0'179,"25"0"-173,73 0 2,0 0 0,-49 0-1,0 0 1,1 0-1,-26 0 0,-23 0 1,-1 0 84,25 0-85,0 0 0,-25 0 0,49 0 1,-48 0-1,-25-24 0,24 24 0,1 0 1,-1 0 53,25-25-54,24 25 1,-24 0-1,24 0 1,-24-24-1,24 24 1,-24 0-2,0 0 2,0 0-1,-25 0 1,0 0 0,1 0-1,-1 0 92,25 0-92,24 0 1,-24 0-1,24 0 0,-48 0 0,-50 0 362,1 0-362,-1 0 0,1 24-1,0-24 57,-50 0-56,1 0-1,0 0 2,0 0-1,48 0-1,1 0 3,0 0 29,-74 0-30,0 0-1,25 0 1,24 0-1,25 0 0,-1 0 188,-97 0-186,0 0-3,74 0 2,23 0 164,-194 74-163,96-26-2,1-23 1,25-25-2,-25 24 2,73-24-1,73 0 285,1-24-285,-1-1 1,1 25 113,48-24-112,49 0-4,-49-1 3,0 25-3,1-24 5,-50 24 35,0-25-37,50 25-1,-50 0 1,0 0-1,25 0 0,0 0 82,73 0-80,-49 0-1,0 25-1,25-25 0,-49 0-1,0 0 3,-1 0-1,-48 24-1,25-24 16,48 0-15,0 0-2,25 0 10,0 0-15,-25 0 5,-24 0 0,-25 0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08:22.021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8780">
    <iact:property name="dataType"/>
    <iact:actionData xml:id="d0">
      <inkml:trace xmlns:inkml="http://www.w3.org/2003/InkML" xml:id="stk0" contextRef="#ctx0" brushRef="#br0">20256 14730 0,'25'0'13,"-1"0"4,1-24-10,23 24 1,-23 0-3,24 0 4,48-25 7,-48 25-9,0 0 0,-25 0 1,1 0-1,23 0 0,1-24 2,0 24 4,-25 0-11,50 0 3,-25 0 3,-1 0 0,26-24 0,-26 24-2,26 0 3,-26 0-4,1 0 5,0 0-5,-25 0 5,1 0-4,-1 0 3,1 0-1,-1 0-2</inkml:trace>
    </iact:actionData>
  </iact:action>
  <iact:action type="add" startTime="19089">
    <iact:property name="dataType"/>
    <iact:actionData xml:id="d1">
      <inkml:trace xmlns:inkml="http://www.w3.org/2003/InkML" xml:id="stk1" contextRef="#ctx0" brushRef="#br0">21647 14633 0,'0'0'4</inkml:trace>
    </iact:actionData>
  </iact:action>
  <iact:action type="add" startTime="28352">
    <iact:property name="dataType"/>
    <iact:actionData xml:id="d2">
      <inkml:trace xmlns:inkml="http://www.w3.org/2003/InkML" xml:id="stk2" contextRef="#ctx0" brushRef="#br0">22648 10309 0,'24'0'261,"1"0"-253,-1 0-2,1 0 198,24 0-197,-25 0-1,0 0 1,1 0 2,-1 0-2,1 0 84,-1 0-84,0 0 0,1 0 1,24 0-1,-25 0 61,49 0-60,-24 0-1,-25 0 0,1 0 1,24 0 136,-1 0-138,-23 0 1,24 0-1,-25 0 3,0 0-1,1 0 180,24 0-181,-25 0-1,0 0 2,1 0 0,-50 0 211,1 0-212,0 0 0,-1 0 0,-24 0 0,1 0 1,23-25-1,1 25 0,-1 0 70,1 0-69,-25 0-2,0 0 2,25 0-2,-25 0 3,25-24-3,-1 24 2,1 0 46,0 0-25,-1 0-23,1 0 3,-1 0-1,1 0 22,0 0 644,24 24-665,-25-24 5,1 0 219</inkml:trace>
    </iact:actionData>
  </iact:action>
  <iact:action type="add" startTime="49012">
    <iact:property name="dataType"/>
    <iact:actionData xml:id="d3">
      <inkml:trace xmlns:inkml="http://www.w3.org/2003/InkML" xml:id="stk3" contextRef="#ctx0" brushRef="#br0">6321 10065 0,'24'0'504,"1"-25"-499,24 25 3,-25-24 1,25 24-3,-25 0 123,25 0-121,-25 0 111,1 0-111,-1 0 13,1-25-13,-1 1 112,0 24-112,-48 0 293,0 0-264,-25 0-31,0 0 2,25-25 0,-1 25-1,1 0 0,-1 0 108,1 0-40,-49 0-69,48 0 1,1 0 1,-1 0-1,50 0 444,48 0-443,74 0-2,-74 25 1,-49-25 0,1 0 1,-50 0 165,1 0-164,-49 0-2,24 0-1,24 0 2,-23 0-1,23 0 1,1 0 74,-1 0-73,-24 0-2,25 0 0,48 0 227,74 0-226,24 0-2,-24 0 1,-25 0 1,-49 0-1,25 0 0,-73 0 175,-1 0-174,1 0 0,0 0-3,-1 0 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08:22.021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45375">
    <iact:property name="dataType"/>
    <iact:actionData xml:id="d0">
      <inkml:trace xmlns:inkml="http://www.w3.org/2003/InkML" xml:id="stk0" contextRef="#ctx0" brushRef="#br0">8566 12019 0,'25'0'338,"-1"0"-270,0 0-61,1 0 0,-1 0-2,1 0 238,-1 0-228,0 0 67,1 49-74,-1-49-1,25 0 1,-73 0 285,24-25-286,-25 25 0,1 0 84,-1 0-84,50 0 284,-1 0-284</inkml:trace>
    </iact:actionData>
  </iact:action>
  <iact:action type="add" startTime="61089">
    <iact:property name="dataType"/>
    <iact:actionData xml:id="d1">
      <inkml:trace xmlns:inkml="http://www.w3.org/2003/InkML" xml:id="stk1" contextRef="#ctx0" brushRef="#br0">7370 11872 0,'25'0'322,"72"0"-315,-48 0 0,-24 0 0,-1 0 77,74 0-77,-50 0 1,-23 0-2,-25 25 1,0-1 173,-49-24-171,25 0 42,-123 49-42,74 0-3,-25 0 3,25-25-2,0 0 1,48-24-2,50 0 243,-1 0-241,50 0-1,-26 0 0,1 0 0</inkml:trace>
    </iact:actionData>
  </iact:action>
  <iact:action type="add" startTime="79815">
    <iact:property name="dataType"/>
    <iact:actionData xml:id="d2">
      <inkml:trace xmlns:inkml="http://www.w3.org/2003/InkML" xml:id="stk2" contextRef="#ctx0" brushRef="#br0">20256 8574 0,'0'25'338,"0"-1"-330,25-24-2,-25 25 2,0-1 7,0 1 36,0-1-41,0 0-3,0 1 0,0-1 8,0 1-9,0-1 11,0 1 5,0-1-15,0 0 180,0-48 33,0 0-213,24-1 22,-24 1 47,0-1-68,0 1-4,25 24 6,-25-25-3,0 1 302,0 0-302,0-1 8,0 1-10,-25 24 4,25-25-2,0 1 0,0-1 101,0 50 1,0-1-100,0 1 6,0-1 129,0 25-131,0 24-5,0-48 0,0-1 83,0 25-83,0-25-2,0 1 1,0-1 0</inkml:trace>
    </iact:actionData>
  </iact:action>
  <iact:action type="add" startTime="84774">
    <iact:property name="dataType"/>
    <iact:actionData xml:id="d3">
      <inkml:trace xmlns:inkml="http://www.w3.org/2003/InkML" xml:id="stk3" contextRef="#ctx0" brushRef="#br0">6467 12385 0,'0'-24'305,"0"-25"-295,0 24-4,0 1 2,0 0 7,0-1 142,0 1-151,0 48 250,0 1-240,0-1 140,0 0-146,0 1-4,0-1 32,0 1-31,0-1 0,0 1 24,0-1 13,0 25-36,0-25-1,0 1 17,0-1-3,0 1-15,0-1 3,0 0 6,0-48 277,0 0-283,0-1-2,0-24 1,0 25-1,0-1 0,25 25 0,-25-24 55,0-25-55,0 25 0,0-1 1,0 1-1,24 24 8,-24-25-9</inkml:trace>
    </iact:actionData>
  </iact:action>
  <iact:action type="add" startTime="218561">
    <iact:property name="dataType"/>
    <iact:actionData xml:id="d4">
      <inkml:trace xmlns:inkml="http://www.w3.org/2003/InkML" xml:id="stk4" contextRef="#ctx0" brushRef="#br0">7956 9039 0,'0'0'0,"-49"0"3,25-25 5,-49 25 1,24 0-2,-24 0 1,-1-24 0,-23 24-2,-25 0 3,49 0-3,-50 0 3,26 0-1</inkml:trace>
    </iact:actionData>
  </iact:action>
  <iact:action type="add" startTime="218905">
    <iact:property name="dataType"/>
    <iact:actionData xml:id="d5">
      <inkml:trace xmlns:inkml="http://www.w3.org/2003/InkML" xml:id="stk5" contextRef="#ctx0" brushRef="#br0">6614 8990 0,'24'0'165,"1"0"-156,23 0-3,26 0 1</inkml:trace>
    </iact:actionData>
  </iact:action>
  <iact:action type="add" startTime="219107">
    <iact:property name="dataType"/>
    <iact:actionData xml:id="d6">
      <inkml:trace xmlns:inkml="http://www.w3.org/2003/InkML" xml:id="stk6" contextRef="#ctx0" brushRef="#br0">7029 8990 0,'0'0'1,"146"0"2,1 0 5,-74-25 1,49 25-1,-49 0-1,-24-24 1,-25 24 0,25 0-1,-25 0 1,1 0 254,24 0-253,-25 0-2,0 0 0,-48 0 122,0 24-122,-1-24 0,1 0 0,24 25 1,-25-25-1,1 0 47,-49 0-47,0 0 0,24 0 0,0 0 0,-24 0 1,48 24-1,1-24 38,-25 0-37,0 25-1,0-25 0,1 0 2,23 24-2,1-24 67,-98 49-62,0 0-8,49-49 3,-1 24 2,26-24-3,23 0 1</inkml:trace>
    </iact:actionData>
  </iact:action>
  <iact:action type="add" startTime="220922">
    <iact:property name="dataType"/>
    <iact:actionData xml:id="d7">
      <inkml:trace xmlns:inkml="http://www.w3.org/2003/InkML" xml:id="stk7" contextRef="#ctx0" brushRef="#br0">6638 9185 0</inkml:trace>
    </iact:actionData>
  </iact:action>
  <iact:action type="add" startTime="252655">
    <iact:property name="dataType"/>
    <iact:actionData xml:id="d8">
      <inkml:trace xmlns:inkml="http://www.w3.org/2003/InkML" xml:id="stk8" contextRef="#ctx0" brushRef="#br0">11446 16171 0,'-24'0'248,"-1"0"-241,-72 0 1,23 0-2,1-24 1,0 24 1,49 0-1,-25-24 0,24 24 31,-121 0-30,48 0 0,1 0-1,-50-25 0,50 25 1,-1 0-1,25-24 1,0 24 0,24 0-2,24 0 2,1-25 0,0 25 158,-50 0-158,25 25-2,1-25 2,-26 0-1,26 24 1,-26-24-1,1 0 1,-49 0-1,25 25 0,-1-25 0,25 0-1,0 24 4,48 0 65,-48-24-68,0 0 2,24 0-2,0 25 1,25-25 59,-1 0-60,1 0 1,-1 0-1,-23 0 46,-26 0-47,-48 0 2,-24 0 0,48 0-2,25 0 3</inkml:trace>
    </iact:actionData>
  </iact:action>
  <iact:action type="add" startTime="258640">
    <iact:property name="dataType"/>
    <iact:actionData xml:id="d9">
      <inkml:trace xmlns:inkml="http://www.w3.org/2003/InkML" xml:id="stk9" contextRef="#ctx0" brushRef="#br0">8005 13265 0</inkml:trace>
    </iact:actionData>
  </iact:action>
  <iact:action type="add" startTime="258698">
    <iact:property name="dataType"/>
    <iact:actionData xml:id="d10">
      <inkml:trace xmlns:inkml="http://www.w3.org/2003/InkML" xml:id="stk10" contextRef="#ctx0" brushRef="#br0">8005 13265 0,'0'24'114,"0"0"-106,0 1 0,24-1-1,-24 1-1,25 24 3,-25-25-3,0 0 2,0 1-1,24-25 1,-24 24 0,0 1-2,0-1 3,24 1-2,-24-1 0,0 0-1,0 1 3,0-1-2,0 1 1,0-1-1,0 1 9,0-1-9,0 0 60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17:13.917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26681">
    <iact:property name="dataType"/>
    <iact:actionData xml:id="d0">
      <inkml:trace xmlns:inkml="http://www.w3.org/2003/InkML" xml:id="stk0" contextRef="#ctx0" brushRef="#br0">7029 14193 0,'24'0'464,"0"0"-456,1 0-4,-1-25 5,1 25-1,-1 0-1,0 0 0,1 0 1,-1 0 52,50 0-52,-50-24-1,25 24 1,0 0-1,-25 0 1,25 0 0,24 0-2,-49 0 3,1 0-3,-1 0 2,-48 0 212,-1 24-214,1-24 2,0 0-2,-25 0 2,24 0-1,1 0 1,0 0 0,-1 0 45,-72 0-46,48 0-1,24 0 2,1 0 443,-1 25-443,-48-1-1,0 1 2,49-25-4,-1 24 4</inkml:trace>
    </iact:actionData>
  </iact:action>
  <iact:action type="add" startTime="107162">
    <iact:property name="dataType"/>
    <iact:actionData xml:id="d1">
      <inkml:trace xmlns:inkml="http://www.w3.org/2003/InkML" xml:id="stk1" contextRef="#ctx0" brushRef="#br0">12837 14413 0,'25'0'399,"23"0"-391,-23 0-1,-1 0 0,1 0 54,23 0-54,26 0 0,-1 0 0,-24 0 0,24 0 0,-24 0 1,-25 0 0,0 0-1,1 0 7,-1 0 72,49 0-86,-24 0 4,25 0 4,-1 0 1,0 0-2,49 0 0,-49 0 1,25 0 0,-25 0-1,-24 0 0,24 24 1,-49-24 0,25 0-1,-24 0 1,-1 0-1,0 0 159,50 0-160,-1 0 9,25 0-12,-25 0 0,0 0 6,0-24-1,-24 24 0,24 0-1,-24-25 0,0 1 1,-25 24-2,1 0 3,-1 0-2,0 0 1,1 0 0,-1-25 14,49 25-14,-24 0-1,0 0-1,24 0 2,-24 0 0,0 0 0,-25-24 0,1 24-1,-1 0 29,49-24-29,-48 24 2,-1 0-1,25-25 6,-25 25-11,1 0 10,24-24-6,-1 24 1,1 0-3,-24 0 4,23 0-1,-23 0-1,24 0 8,-1 0 62,26 0-69,72 0-2,-48 24 2,-1 1-1,25-1 1,-48-24-1,-26 24 1,-23-24 90,-1 0-90,1 0-3,-50 0 251,1-24-239,-1 24-10,1 0 38,-25 0-38,-48 0 0,-1 0 0,25 0 0,-25 0 1,25 0 7,0 0-8,48 0 85,-121 24-85,48-24 1,25 0-1,-49 0-1,-24 0 2,24 0-1,48 0 1,25 0-1,1 0 1,23 0 98,-24 0-99,-73 0 1,25 0-1,-1 0 0,-48 0 0,24 0 1,49 0-1,48 0 1,1 0 90,-49 0-91,24 0 1,-25 0-1,1 0 0,-24 0 1,23 0-1,-23 0 1,-1 0 0,1 0-1,-1 0 0,25 0 1,-49 0 0,97 0-1,-48 0 0,24 0 1,25 0 77,-25 0-80,-24 25 3,-25-25-1,-24 24 2,49-24-3,0 25-1,24-25 4,25 0-1,48 0 501,74-25-500,-1 1-1,1 24-1,24-25 2,0 1-3,-73 24 1,-1 0 1,-23 0-1,-1 0 1,1 0 75,24 0-77,73-24 0,-49 24 4,0 0-3,25 0-1,-25 0 4,0 0-3,-24 0 1,-25 0 7,1 0 76,48 0-83,-24 0-2,24 0 1,25 0 0,-1 0 0,25-25 2,-49 25-1,1 0-2,-50 0 2,0 0 75,25 0-76,49 0-1,-1 0 3,-48 25-3,49-25 3,-25 24 0,0-24-2,-48 0 0,-1 0 1,1 0 112,23 0-112,1 0-2,-24 0 2,-1 0-1,0 0 1,1 0 38,24 0-38,-1 0-3,1 0 3,24 0-1,-48 24-1,-1-24 65,25 0-64,49 0 0,-50 0 0,50 0 0,24 0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17:13.917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22330">
    <iact:property name="dataType"/>
    <iact:actionData xml:id="d0">
      <inkml:trace xmlns:inkml="http://www.w3.org/2003/InkML" xml:id="stk0" contextRef="#ctx0" brushRef="#br0">10519 11213 0,'24'0'244,"0"0"-161,1 0-76,24 0 2,-1 0-5,-23-25 2,-1 25 3,1 0-1,-1 0 46,0 0-47,1 0 1,24 0-1,0 0-1,-25 25 3,25-25-2,-49 97-1,-25-97 237,1 0-236,-25 0 0,25 25-2,-1-25 5,1 0-3,-1 0 47,-48 0-47,0 0 0,24 0 0,-24 0 1,49 0-2,-1 0 2,50 0 218,-1 0-218,25 0 0,0 0-2,-1 0 1,1 0 0,-24-25 2,-1 25-2,0 0 0,-24-24 9,25 24-8</inkml:trace>
    </iact:actionData>
  </iact:action>
  <iact:action type="add" startTime="26264">
    <iact:property name="dataType"/>
    <iact:actionData xml:id="d1">
      <inkml:trace xmlns:inkml="http://www.w3.org/2003/InkML" xml:id="stk1" contextRef="#ctx0" brushRef="#br0">5686 9674 0,'49'0'239,"24"24"-231,1-24-1,-1 25 1,0-25-1,-49 24 1,1-24-2,-1 0 0,1 0 4,-1 24-3,0-24 1,25 0-1,0 25 1,-25-25 0,1 0 0,-1 0-1,1 0 0,-1 0 45,-48 0 291,-1 0-332,1 0 47,-98 24-52,49 1 2,-1-25 0,26 0 0,23 0 0,1 0 45,-25 24-46,-73-24 1,49 0-2,24 25 1,25-25 1,48 0 160,98-25-161,-24 1-1,-1 24 2,1-25 1,-74 25-3,1 0 1</inkml:trace>
    </iact:actionData>
  </iact:action>
  <iact:action type="add" startTime="30015">
    <iact:property name="dataType"/>
    <iact:actionData xml:id="d2">
      <inkml:trace xmlns:inkml="http://www.w3.org/2003/InkML" xml:id="stk2" contextRef="#ctx0" brushRef="#br0">15253 15756 0,'25'0'254,"-1"0"-246,49 0-2,-48 0 2,23 0-2,-48-24 1,25 24 2,-1 0 29,25 0-30,0 0-1,0 0 0,0 0 1,-25-25-1,0 25 0,1 0 1,-1 0 37,1 0-37,-1-24-1,0 24 1,1 0-1,-1 0 0,-48 0 165,-1 0-162,-23 24-5,23-24 4,1 25-2,-1-25 0,1 0 0,-25 0 1,0 0 0,25 0-1,-25 24 1,-24-24-1,24 0 1,25 0-2,-1 0 109,50 0-17,-1 0-91,0 0 6,1-24-9,48 24-1,-24 0 4,24 0 2,-48 0-1,23 0-1,-23 0 0,-1 0 17</inkml:trace>
    </iact:actionData>
  </iact:action>
  <iact:action type="add" startTime="34417">
    <iact:property name="dataType"/>
    <iact:actionData xml:id="d3">
      <inkml:trace xmlns:inkml="http://www.w3.org/2003/InkML" xml:id="stk3" contextRef="#ctx0" brushRef="#br0">20598 15341 0,'24'0'225,"50"0"-218,-26 0-1,-23 0 2,24 0-1,-1 0 0,1 0 1,0 0-1,-24 0 1,-1 0-1,25 0 1,0 0 0,48 0 0,-48 0-2,24 24 2,-24-24 0,0 0-1,0 0 1,-1 0-1,1 0 1,0 0-1,-25 0 1,1 0-1,24 0 0,-25 0 1,0 0-1,-48 0 197,-25 0-197,-24 0 1,24 0-1,0 0-1,-24 0 3,24 0-2,-24 0 0,0 0 1,0-24-1,0 48 1,-25-24-1,25 0 1,-25 0-1,25 0 1,24 0-2,25 0 11,-1 0 29,-48 0-40,24 25 0,0-25 3,25 0-1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10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33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2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979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263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1427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834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6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910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9632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4010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9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6438"/>
            <a:ext cx="4645025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344" y="4414563"/>
            <a:ext cx="5609233" cy="418399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126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21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2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8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39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86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84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2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07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322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10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6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microsoft.com/office/2011/relationships/inkAction" Target="../ink/inkAction3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microsoft.com/office/2011/relationships/inkAction" Target="../ink/inkAction4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microsoft.com/office/2011/relationships/inkAction" Target="../ink/inkAction5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032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2.5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 SSL Man-in-the-Middle Attack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469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57" fontAlgn="auto">
              <a:spcAft>
                <a:spcPts val="0"/>
              </a:spcAft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957" fontAlgn="auto">
              <a:spcAft>
                <a:spcPts val="0"/>
              </a:spcAft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3846E2-705E-421B-BF58-8B2EEAD64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17"/>
    </mc:Choice>
    <mc:Fallback>
      <p:transition spd="slow" advTm="2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10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 MITM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5" y="3743943"/>
            <a:ext cx="581280" cy="5812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70264" y="2566049"/>
            <a:ext cx="6466390" cy="743712"/>
            <a:chOff x="1570264" y="2566049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1570264" y="2569097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733576" y="2566049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V="1">
            <a:off x="2873342" y="2934880"/>
            <a:ext cx="1278578" cy="45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818246" y="3772987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5324" y="3087223"/>
            <a:ext cx="612052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151920" y="2564548"/>
            <a:ext cx="1303078" cy="740664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MITM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452061" y="2933379"/>
            <a:ext cx="1278578" cy="45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206605" y="3087223"/>
            <a:ext cx="612052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35" y="3743943"/>
            <a:ext cx="581280" cy="58128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96" y="4792630"/>
            <a:ext cx="581280" cy="5812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56667" y="4821674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signature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81" y="4792630"/>
            <a:ext cx="581280" cy="58128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4972452" y="4821674"/>
            <a:ext cx="110242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fake client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72452" y="3776763"/>
            <a:ext cx="1091869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fake server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9CCFC7-31AB-487C-BD17-2729DE6E66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29680" y="3482640"/>
              <a:ext cx="5807520" cy="2189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9CCFC7-31AB-487C-BD17-2729DE6E66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3840" y="3419280"/>
                <a:ext cx="5838840" cy="2316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D00F72-0C97-4211-9D04-1E7D4A900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45274"/>
      </p:ext>
    </p:extLst>
  </p:cSld>
  <p:clrMapOvr>
    <a:masterClrMapping/>
  </p:clrMapOvr>
  <p:transition spd="med" advTm="136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 MITM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5" y="3740167"/>
            <a:ext cx="581280" cy="581280"/>
          </a:xfrm>
          <a:prstGeom prst="rect">
            <a:avLst/>
          </a:prstGeom>
        </p:spPr>
      </p:pic>
      <p:grpSp>
        <p:nvGrpSpPr>
          <p:cNvPr id="4" name="Group 8"/>
          <p:cNvGrpSpPr/>
          <p:nvPr/>
        </p:nvGrpSpPr>
        <p:grpSpPr>
          <a:xfrm>
            <a:off x="1570264" y="2566049"/>
            <a:ext cx="6466390" cy="743712"/>
            <a:chOff x="2068198" y="1761744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6" name="Straight Arrow Connector 5"/>
            <p:cNvCxnSpPr>
              <a:stCxn id="2" idx="3"/>
              <a:endCxn id="8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7818246" y="3769211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7108" y="3043447"/>
            <a:ext cx="1446253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886BAE-4BB9-4FCE-82B5-547ADBC9A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83398"/>
      </p:ext>
    </p:extLst>
  </p:cSld>
  <p:clrMapOvr>
    <a:masterClrMapping/>
  </p:clrMapOvr>
  <p:transition spd="med" advTm="26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SSL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755656"/>
            <a:ext cx="7886064" cy="60483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7101E7-85CF-4651-857F-D477FBA31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89189"/>
      </p:ext>
    </p:extLst>
  </p:cSld>
  <p:clrMapOvr>
    <a:masterClrMapping/>
  </p:clrMapOvr>
  <p:transition spd="med" advTm="53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 MITM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5" y="3740167"/>
            <a:ext cx="581280" cy="5812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70264" y="2566049"/>
            <a:ext cx="6466390" cy="743712"/>
            <a:chOff x="1570264" y="2566049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1570264" y="2569097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733576" y="2566049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V="1">
            <a:off x="2873342" y="2934880"/>
            <a:ext cx="1278578" cy="45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818246" y="3769211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5324" y="3087223"/>
            <a:ext cx="612052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151920" y="2564548"/>
            <a:ext cx="1303078" cy="740664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MITM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452061" y="2933379"/>
            <a:ext cx="1278578" cy="45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206605" y="3087223"/>
            <a:ext cx="612052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52DC07-2908-4CFB-AD0D-EE98016269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48840" y="3508920"/>
              <a:ext cx="3637440" cy="809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52DC07-2908-4CFB-AD0D-EE98016269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33000" y="3445560"/>
                <a:ext cx="3668760" cy="93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9A848A-3950-405A-A199-F718FF67F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90078"/>
      </p:ext>
    </p:extLst>
  </p:cSld>
  <p:clrMapOvr>
    <a:masterClrMapping/>
  </p:clrMapOvr>
  <p:transition spd="med" advTm="292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 MITM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5" y="3740167"/>
            <a:ext cx="581280" cy="5812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70264" y="2566049"/>
            <a:ext cx="6466390" cy="743712"/>
            <a:chOff x="1570264" y="2566049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1570264" y="2569097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733576" y="2566049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V="1">
            <a:off x="2873342" y="2934880"/>
            <a:ext cx="1278578" cy="45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818246" y="3769211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5324" y="3087223"/>
            <a:ext cx="612052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151920" y="2564548"/>
            <a:ext cx="1303078" cy="740664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MITM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452061" y="2933379"/>
            <a:ext cx="1278578" cy="45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206605" y="3087223"/>
            <a:ext cx="612052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0C36A0-9CBA-490D-8626-3553939AA71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01400" y="3772800"/>
              <a:ext cx="685800" cy="70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0C36A0-9CBA-490D-8626-3553939AA7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5560" y="3709440"/>
                <a:ext cx="717120" cy="197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AAAA57-FF55-417A-8CC3-AA51F7DAB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8914"/>
      </p:ext>
    </p:extLst>
  </p:cSld>
  <p:clrMapOvr>
    <a:masterClrMapping/>
  </p:clrMapOvr>
  <p:transition spd="med" advTm="74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 MITM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5" y="3740167"/>
            <a:ext cx="581280" cy="5812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70264" y="2566049"/>
            <a:ext cx="6466390" cy="743712"/>
            <a:chOff x="1570264" y="2566049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1570264" y="2569097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733576" y="2566049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V="1">
            <a:off x="2873342" y="2934880"/>
            <a:ext cx="1278578" cy="45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818246" y="3769211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5324" y="3087223"/>
            <a:ext cx="612052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151920" y="2564548"/>
            <a:ext cx="1303078" cy="740664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MITM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452061" y="2933379"/>
            <a:ext cx="1278578" cy="45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206605" y="3087223"/>
            <a:ext cx="612052" cy="307748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https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35" y="3747719"/>
            <a:ext cx="581280" cy="5812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4983006" y="3776763"/>
            <a:ext cx="1091869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fake server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B4D169-829A-4456-A3CE-9BDE4246C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05035"/>
      </p:ext>
    </p:extLst>
  </p:cSld>
  <p:clrMapOvr>
    <a:masterClrMapping/>
  </p:clrMapOvr>
  <p:transition spd="med" advTm="70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Server-Side Masquerading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1392722" y="2030241"/>
            <a:ext cx="1828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Bob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Web browser</a:t>
            </a: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6574322" y="2030241"/>
            <a:ext cx="2209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www.host.com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Web server</a:t>
            </a:r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3221522" y="2487441"/>
            <a:ext cx="33528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359986" y="2563641"/>
            <a:ext cx="1287532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 way SSL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993422" y="3401841"/>
            <a:ext cx="990600" cy="762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Ultratrust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Security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Services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6802922" y="4697241"/>
            <a:ext cx="1371600" cy="381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www.host.com</a:t>
            </a: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7488722" y="4163841"/>
            <a:ext cx="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F658855-BBAF-4B40-A6E3-9488E629F3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57920" y="3579120"/>
              <a:ext cx="6238440" cy="1724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F658855-BBAF-4B40-A6E3-9488E629F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42080" y="3515760"/>
                <a:ext cx="6269760" cy="1850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540FC6-AA1B-4AD2-8F96-BB8C9DBFE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7292"/>
      </p:ext>
    </p:extLst>
  </p:cSld>
  <p:clrMapOvr>
    <a:masterClrMapping/>
  </p:clrMapOvr>
  <p:transition spd="med" advTm="63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Server-Side Masquerading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827282" y="1423657"/>
            <a:ext cx="1828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Bob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Web browser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7008882" y="1423657"/>
            <a:ext cx="2209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www.host.com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Web server</a:t>
            </a: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2589282" y="2338057"/>
            <a:ext cx="2209800" cy="1676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942710" y="2833357"/>
            <a:ext cx="1300356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427982" y="2795257"/>
            <a:ext cx="990600" cy="762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Ultratrust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Security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Services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237482" y="4090657"/>
            <a:ext cx="1371600" cy="381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www.host.com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7923282" y="3557257"/>
            <a:ext cx="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4189482" y="4014457"/>
            <a:ext cx="2209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Mallory’s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Web server</a:t>
            </a: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5713482" y="2338057"/>
            <a:ext cx="1828800" cy="1676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2970282" y="4166857"/>
            <a:ext cx="990600" cy="5334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BIMM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Corporation</a:t>
            </a: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2779782" y="5233657"/>
            <a:ext cx="1371600" cy="3810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www.host.com</a:t>
            </a: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3465582" y="4700257"/>
            <a:ext cx="0" cy="5334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224585" y="2833357"/>
            <a:ext cx="1300356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E06953-521E-4E54-812A-2582281DA8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28120" y="3086640"/>
              <a:ext cx="4991040" cy="2744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E06953-521E-4E54-812A-2582281DA8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2280" y="3023280"/>
                <a:ext cx="5022360" cy="2871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1D34A3-98A2-4A01-BC85-4FB7DFA89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59684"/>
      </p:ext>
    </p:extLst>
  </p:cSld>
  <p:clrMapOvr>
    <a:masterClrMapping/>
  </p:clrMapOvr>
  <p:transition spd="med" advTm="261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9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Server-Side Masquerading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827282" y="1423657"/>
            <a:ext cx="1828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Bob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Web browser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7008882" y="1423657"/>
            <a:ext cx="2209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www.host.com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Web server</a:t>
            </a: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2589282" y="2338057"/>
            <a:ext cx="2209800" cy="1676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942710" y="2833357"/>
            <a:ext cx="1300356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427982" y="2795257"/>
            <a:ext cx="990600" cy="762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Ultratrust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Security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Services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237482" y="4090657"/>
            <a:ext cx="1371600" cy="381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www.host.com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7923282" y="3557257"/>
            <a:ext cx="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4189482" y="4014457"/>
            <a:ext cx="2209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Mallory’s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Web server</a:t>
            </a: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5713482" y="2338057"/>
            <a:ext cx="1828800" cy="1676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224585" y="2833357"/>
            <a:ext cx="1300356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862215" y="3649297"/>
            <a:ext cx="952500" cy="5334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BIMM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Corporation</a:t>
            </a: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3338465" y="4182697"/>
            <a:ext cx="0" cy="5334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2843165" y="4716097"/>
            <a:ext cx="990600" cy="7620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Ultratrust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Security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Services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2652665" y="5859097"/>
            <a:ext cx="1371600" cy="3810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www.host.com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3338465" y="5478097"/>
            <a:ext cx="0" cy="381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99D4CB6-1BD4-4BF0-9D00-78CC53DD95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1440" y="5091840"/>
              <a:ext cx="3585240" cy="105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99D4CB6-1BD4-4BF0-9D00-78CC53DD95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600" y="5028480"/>
                <a:ext cx="3616560" cy="232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9D9FAE-B4AA-4964-899C-4137A3C94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87141"/>
      </p:ext>
    </p:extLst>
  </p:cSld>
  <p:clrMapOvr>
    <a:masterClrMapping/>
  </p:clrMapOvr>
  <p:transition spd="med" advTm="168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9555</TotalTime>
  <Words>299</Words>
  <Application>Microsoft Office PowerPoint</Application>
  <PresentationFormat>Custom</PresentationFormat>
  <Paragraphs>142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ICS-Theme</vt:lpstr>
      <vt:lpstr>3_Default Design</vt:lpstr>
      <vt:lpstr>Module 2.5  SSL Man-in-the-Middle Attack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1151</cp:revision>
  <cp:lastPrinted>2021-02-10T23:27:40Z</cp:lastPrinted>
  <dcterms:created xsi:type="dcterms:W3CDTF">2010-02-19T20:53:39Z</dcterms:created>
  <dcterms:modified xsi:type="dcterms:W3CDTF">2021-02-12T01:27:20Z</dcterms:modified>
</cp:coreProperties>
</file>