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17"/>
  </p:notesMasterIdLst>
  <p:handoutMasterIdLst>
    <p:handoutMasterId r:id="rId18"/>
  </p:handoutMasterIdLst>
  <p:sldIdLst>
    <p:sldId id="256" r:id="rId7"/>
    <p:sldId id="445" r:id="rId8"/>
    <p:sldId id="446" r:id="rId9"/>
    <p:sldId id="447" r:id="rId10"/>
    <p:sldId id="448" r:id="rId11"/>
    <p:sldId id="449" r:id="rId12"/>
    <p:sldId id="451" r:id="rId13"/>
    <p:sldId id="452" r:id="rId14"/>
    <p:sldId id="453" r:id="rId15"/>
    <p:sldId id="454" r:id="rId16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10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7335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2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9794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3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6263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4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1427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5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8349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6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1910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9632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8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4010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9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3"/>
            <a:ext cx="5609233" cy="4183995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261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07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1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032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2.5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SSL Man-in-the-Middle Attack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69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 MITM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5" y="3743943"/>
            <a:ext cx="581280" cy="58128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570264" y="2566049"/>
            <a:ext cx="6466390" cy="743712"/>
            <a:chOff x="1570264" y="2566049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1570264" y="2569097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33576" y="2566049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V="1">
            <a:off x="2873342" y="2934880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818246" y="3772987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5324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151920" y="2564548"/>
            <a:ext cx="1303078" cy="740664"/>
          </a:xfrm>
          <a:prstGeom prst="rect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MITM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5452061" y="2933379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6605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235" y="3743943"/>
            <a:ext cx="581280" cy="58128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896" y="4792630"/>
            <a:ext cx="581280" cy="58128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556667" y="4821674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signature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681" y="4792630"/>
            <a:ext cx="581280" cy="58128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25" name="TextBox 24"/>
          <p:cNvSpPr txBox="1"/>
          <p:nvPr/>
        </p:nvSpPr>
        <p:spPr>
          <a:xfrm>
            <a:off x="4972452" y="4821674"/>
            <a:ext cx="110242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fake client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72452" y="3776763"/>
            <a:ext cx="1091869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fake server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</p:spTree>
    <p:extLst>
      <p:ext uri="{BB962C8B-B14F-4D97-AF65-F5344CB8AC3E}">
        <p14:creationId xmlns:p14="http://schemas.microsoft.com/office/powerpoint/2010/main" val="334304527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 MITM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5" y="3740167"/>
            <a:ext cx="581280" cy="581280"/>
          </a:xfrm>
          <a:prstGeom prst="rect">
            <a:avLst/>
          </a:prstGeom>
        </p:spPr>
      </p:pic>
      <p:grpSp>
        <p:nvGrpSpPr>
          <p:cNvPr id="4" name="Group 8"/>
          <p:cNvGrpSpPr/>
          <p:nvPr/>
        </p:nvGrpSpPr>
        <p:grpSpPr>
          <a:xfrm>
            <a:off x="1570264" y="2566049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21" name="TextBox 20"/>
          <p:cNvSpPr txBox="1"/>
          <p:nvPr/>
        </p:nvSpPr>
        <p:spPr>
          <a:xfrm>
            <a:off x="7818246" y="3769211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87108" y="3043447"/>
            <a:ext cx="1446253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</p:spTree>
    <p:extLst>
      <p:ext uri="{BB962C8B-B14F-4D97-AF65-F5344CB8AC3E}">
        <p14:creationId xmlns:p14="http://schemas.microsoft.com/office/powerpoint/2010/main" val="240108339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SSL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20" y="755656"/>
            <a:ext cx="7886064" cy="604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08918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 MITM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5" y="3740167"/>
            <a:ext cx="581280" cy="58128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570264" y="2566049"/>
            <a:ext cx="6466390" cy="743712"/>
            <a:chOff x="1570264" y="2566049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1570264" y="2569097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33576" y="2566049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V="1">
            <a:off x="2873342" y="2934880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818246" y="3769211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5324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151920" y="2564548"/>
            <a:ext cx="1303078" cy="740664"/>
          </a:xfrm>
          <a:prstGeom prst="rect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MITM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5452061" y="2933379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6605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</a:t>
            </a:r>
          </a:p>
        </p:txBody>
      </p:sp>
    </p:spTree>
    <p:extLst>
      <p:ext uri="{BB962C8B-B14F-4D97-AF65-F5344CB8AC3E}">
        <p14:creationId xmlns:p14="http://schemas.microsoft.com/office/powerpoint/2010/main" val="260139007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 MITM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5" y="3740167"/>
            <a:ext cx="581280" cy="58128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570264" y="2566049"/>
            <a:ext cx="6466390" cy="743712"/>
            <a:chOff x="1570264" y="2566049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1570264" y="2569097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33576" y="2566049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V="1">
            <a:off x="2873342" y="2934880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818246" y="3769211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5324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151920" y="2564548"/>
            <a:ext cx="1303078" cy="740664"/>
          </a:xfrm>
          <a:prstGeom prst="rect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MITM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5452061" y="2933379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6605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</p:spTree>
    <p:extLst>
      <p:ext uri="{BB962C8B-B14F-4D97-AF65-F5344CB8AC3E}">
        <p14:creationId xmlns:p14="http://schemas.microsoft.com/office/powerpoint/2010/main" val="8803891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 MITM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5" y="3740167"/>
            <a:ext cx="581280" cy="58128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570264" y="2566049"/>
            <a:ext cx="6466390" cy="743712"/>
            <a:chOff x="1570264" y="2566049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1570264" y="2569097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33576" y="2566049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V="1">
            <a:off x="2873342" y="2934880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818246" y="3769211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5324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151920" y="2564548"/>
            <a:ext cx="1303078" cy="740664"/>
          </a:xfrm>
          <a:prstGeom prst="rect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MITM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5452061" y="2933379"/>
            <a:ext cx="1278578" cy="454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00206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6605" y="3087223"/>
            <a:ext cx="612052" cy="307748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https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235" y="3747719"/>
            <a:ext cx="581280" cy="581280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7" name="TextBox 16"/>
          <p:cNvSpPr txBox="1"/>
          <p:nvPr/>
        </p:nvSpPr>
        <p:spPr>
          <a:xfrm>
            <a:off x="4983006" y="3776763"/>
            <a:ext cx="1091869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fake server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</p:spTree>
    <p:extLst>
      <p:ext uri="{BB962C8B-B14F-4D97-AF65-F5344CB8AC3E}">
        <p14:creationId xmlns:p14="http://schemas.microsoft.com/office/powerpoint/2010/main" val="149480503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Server-Side Masquerading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AutoShape 3"/>
          <p:cNvSpPr>
            <a:spLocks noChangeArrowheads="1"/>
          </p:cNvSpPr>
          <p:nvPr/>
        </p:nvSpPr>
        <p:spPr bwMode="auto">
          <a:xfrm>
            <a:off x="1392722" y="2030241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Bob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browser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6574322" y="2030241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server</a:t>
            </a: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3221522" y="2487441"/>
            <a:ext cx="33528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4359986" y="2563641"/>
            <a:ext cx="1287532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 way SSL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993422" y="3401841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Ultratrust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Security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Services</a:t>
            </a:r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6802922" y="4697241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7488722" y="4163841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864729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Server-Side Masquerading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1827282" y="1423657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Bob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browser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7008882" y="1423657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server</a:t>
            </a: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2589282" y="2338057"/>
            <a:ext cx="2209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942710" y="2833357"/>
            <a:ext cx="130035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7427982" y="2795257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Ultratrust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Security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Services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7237482" y="4090657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7923282" y="3557257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4189482" y="4014457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Mallory’s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server</a:t>
            </a: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>
            <a:off x="5713482" y="2338057"/>
            <a:ext cx="1828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970282" y="4166857"/>
            <a:ext cx="9906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BIMM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Corporation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2779782" y="5233657"/>
            <a:ext cx="1371600" cy="381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>
            <a:off x="3465582" y="4700257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224585" y="2833357"/>
            <a:ext cx="130035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</p:spTree>
    <p:extLst>
      <p:ext uri="{BB962C8B-B14F-4D97-AF65-F5344CB8AC3E}">
        <p14:creationId xmlns:p14="http://schemas.microsoft.com/office/powerpoint/2010/main" val="57485968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Server-Side Masquerading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1827282" y="1423657"/>
            <a:ext cx="1828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Bob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browser</a:t>
            </a: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7008882" y="1423657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server</a:t>
            </a:r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2589282" y="2338057"/>
            <a:ext cx="2209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942710" y="2833357"/>
            <a:ext cx="130035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7427982" y="2795257"/>
            <a:ext cx="990600" cy="762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Ultratrust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Security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Services</a:t>
            </a: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7237482" y="4090657"/>
            <a:ext cx="1371600" cy="3810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7923282" y="3557257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1" name="AutoShape 10"/>
          <p:cNvSpPr>
            <a:spLocks noChangeArrowheads="1"/>
          </p:cNvSpPr>
          <p:nvPr/>
        </p:nvSpPr>
        <p:spPr bwMode="auto">
          <a:xfrm>
            <a:off x="4189482" y="4014457"/>
            <a:ext cx="22098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Mallory’s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Web server</a:t>
            </a: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>
            <a:off x="5713482" y="2338057"/>
            <a:ext cx="1828800" cy="1676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224585" y="2833357"/>
            <a:ext cx="130035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862215" y="3649297"/>
            <a:ext cx="952500" cy="5334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BIMM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Corporation</a:t>
            </a:r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>
            <a:off x="3338465" y="4182697"/>
            <a:ext cx="0" cy="533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2843165" y="4716097"/>
            <a:ext cx="990600" cy="762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Ultratrust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Security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Services</a:t>
            </a: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2652665" y="5859097"/>
            <a:ext cx="1371600" cy="3810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www.host.com</a:t>
            </a:r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3338465" y="5478097"/>
            <a:ext cx="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5871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9528</TotalTime>
  <Words>299</Words>
  <Application>Microsoft Office PowerPoint</Application>
  <PresentationFormat>Custom</PresentationFormat>
  <Paragraphs>142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5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Module 2.5  SSL Man-in-the-Middle Attack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1148</cp:revision>
  <cp:lastPrinted>2021-02-10T23:27:40Z</cp:lastPrinted>
  <dcterms:created xsi:type="dcterms:W3CDTF">2010-02-19T20:53:39Z</dcterms:created>
  <dcterms:modified xsi:type="dcterms:W3CDTF">2021-02-10T23:29:21Z</dcterms:modified>
</cp:coreProperties>
</file>