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Action1.xml" ContentType="application/vnd.ms-office.inkAction+xml"/>
  <Override PartName="/ppt/notesSlides/notesSlide12.xml" ContentType="application/vnd.openxmlformats-officedocument.presentationml.notesSlide+xml"/>
  <Override PartName="/ppt/ink/inkAction2.xml" ContentType="application/vnd.ms-office.inkAction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Action3.xml" ContentType="application/vnd.ms-office.inkAction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Action4.xml" ContentType="application/vnd.ms-office.inkAction+xml"/>
  <Override PartName="/ppt/notesSlides/notesSlide17.xml" ContentType="application/vnd.openxmlformats-officedocument.presentationml.notesSlide+xml"/>
  <Override PartName="/ppt/ink/inkAction5.xml" ContentType="application/vnd.ms-office.inkAction+xml"/>
  <Override PartName="/ppt/notesSlides/notesSlide18.xml" ContentType="application/vnd.openxmlformats-officedocument.presentationml.notesSlide+xml"/>
  <Override PartName="/ppt/ink/inkAction6.xml" ContentType="application/vnd.ms-office.inkAction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Action7.xml" ContentType="application/vnd.ms-office.inkAction+xml"/>
  <Override PartName="/ppt/notesSlides/notesSlide23.xml" ContentType="application/vnd.openxmlformats-officedocument.presentationml.notesSlide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044" r:id="rId5"/>
    <p:sldMasterId id="2147484387" r:id="rId6"/>
  </p:sldMasterIdLst>
  <p:notesMasterIdLst>
    <p:notesMasterId r:id="rId30"/>
  </p:notesMasterIdLst>
  <p:handoutMasterIdLst>
    <p:handoutMasterId r:id="rId31"/>
  </p:handoutMasterIdLst>
  <p:sldIdLst>
    <p:sldId id="256" r:id="rId7"/>
    <p:sldId id="394" r:id="rId8"/>
    <p:sldId id="400" r:id="rId9"/>
    <p:sldId id="395" r:id="rId10"/>
    <p:sldId id="420" r:id="rId11"/>
    <p:sldId id="393" r:id="rId12"/>
    <p:sldId id="410" r:id="rId13"/>
    <p:sldId id="411" r:id="rId14"/>
    <p:sldId id="421" r:id="rId15"/>
    <p:sldId id="396" r:id="rId16"/>
    <p:sldId id="398" r:id="rId17"/>
    <p:sldId id="399" r:id="rId18"/>
    <p:sldId id="403" r:id="rId19"/>
    <p:sldId id="405" r:id="rId20"/>
    <p:sldId id="408" r:id="rId21"/>
    <p:sldId id="409" r:id="rId22"/>
    <p:sldId id="412" r:id="rId23"/>
    <p:sldId id="413" r:id="rId24"/>
    <p:sldId id="422" r:id="rId25"/>
    <p:sldId id="414" r:id="rId26"/>
    <p:sldId id="416" r:id="rId27"/>
    <p:sldId id="417" r:id="rId28"/>
    <p:sldId id="418" r:id="rId29"/>
  </p:sldIdLst>
  <p:sldSz cx="10080625" cy="7559675"/>
  <p:notesSz cx="9305925" cy="7019925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10" userDrawn="1">
          <p15:clr>
            <a:srgbClr val="A4A3A4"/>
          </p15:clr>
        </p15:guide>
        <p15:guide id="2" pos="258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94664" autoAdjust="0"/>
  </p:normalViewPr>
  <p:slideViewPr>
    <p:cSldViewPr snapToGrid="0" snapToObjects="1">
      <p:cViewPr varScale="1">
        <p:scale>
          <a:sx n="108" d="100"/>
          <a:sy n="108" d="100"/>
        </p:scale>
        <p:origin x="1386" y="13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241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10"/>
        <p:guide pos="25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5" y="0"/>
            <a:ext cx="4032972" cy="3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t" anchorCtr="0" compatLnSpc="1">
            <a:prstTxWarp prst="textNoShape">
              <a:avLst/>
            </a:prstTxWarp>
          </a:bodyPr>
          <a:lstStyle>
            <a:lvl1pPr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70934" y="0"/>
            <a:ext cx="4032972" cy="3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t" anchorCtr="0" compatLnSpc="1">
            <a:prstTxWarp prst="textNoShape">
              <a:avLst/>
            </a:prstTxWarp>
          </a:bodyPr>
          <a:lstStyle>
            <a:lvl1pPr algn="r"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4/17/2021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5" y="6667072"/>
            <a:ext cx="4032972" cy="3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b" anchorCtr="0" compatLnSpc="1">
            <a:prstTxWarp prst="textNoShape">
              <a:avLst/>
            </a:prstTxWarp>
          </a:bodyPr>
          <a:lstStyle>
            <a:lvl1pPr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70934" y="6667072"/>
            <a:ext cx="4032972" cy="3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b" anchorCtr="0" compatLnSpc="1">
            <a:prstTxWarp prst="textNoShape">
              <a:avLst/>
            </a:prstTxWarp>
          </a:bodyPr>
          <a:lstStyle>
            <a:lvl1pPr algn="r"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50011">
    <iact:property name="dataType"/>
    <iact:actionData xml:id="d0">
      <inkml:trace xmlns:inkml="http://www.w3.org/2003/InkML" xml:id="stk0" contextRef="#ctx0" brushRef="#br0">23551 5912 0</inkml:trace>
    </iact:actionData>
  </iact:action>
  <iact:action type="add" startTime="65093">
    <iact:property name="dataType"/>
    <iact:actionData xml:id="d1">
      <inkml:trace xmlns:inkml="http://www.w3.org/2003/InkML" xml:id="stk1" contextRef="#ctx0" brushRef="#br0">20232 5423 0</inkml:trace>
    </iact:actionData>
  </iact:action>
  <iact:action type="add" startTime="158385">
    <iact:property name="dataType"/>
    <iact:actionData xml:id="d2">
      <inkml:trace xmlns:inkml="http://www.w3.org/2003/InkML" xml:id="stk2" contextRef="#ctx0" brushRef="#br0">16425 7817 0,'24'0'136,"1"0"-129,23 0 0,26-24 1,-1 24-1,0 0 1,-24 0 0,24-25-1,-49 1 0,25 24 1</inkml:trace>
    </iact:actionData>
  </iact:action>
  <iact:action type="add" startTime="165484">
    <iact:property name="dataType"/>
    <iact:actionData xml:id="d3">
      <inkml:trace xmlns:inkml="http://www.w3.org/2003/InkML" xml:id="stk3" contextRef="#ctx0" brushRef="#br0">16400 8648 0,'25'0'274,"-1"0"-259,1 0 0,-1 0-8,0 0 1,1 0-1,24 0 1,-25 0-1,49-25 91,0 25-91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26756">
    <iact:property name="dataType"/>
    <iact:actionData xml:id="d0">
      <inkml:trace xmlns:inkml="http://www.w3.org/2003/InkML" xml:id="stk0" contextRef="#ctx0" brushRef="#br0">7932 15805 0,'0'24'96,"0"1"-81,0-1 1,0 25-9,0-24 0,0-1 1,0 0 7,0 1 37,0-1-36,0 1-9,0-1 8,0 1 83,-25 23-91,1 26 0,24 23 1,0 1 0,0 0-1,0-49 1,0-25-1,24-24 23,-24-24-22,49-25-1,-25 0 1,1 25-1,-1-1 1,-24 1 179,0-1-172,0 1-8,0-1 1,0 1 0,0-49-1,0 24 1,0 0 0,-49 0-1,49 25 1</inkml:trace>
    </iact:actionData>
  </iact:action>
  <iact:action type="add" startTime="229448">
    <iact:property name="dataType"/>
    <iact:actionData xml:id="d1">
      <inkml:trace xmlns:inkml="http://www.w3.org/2003/InkML" xml:id="stk1" contextRef="#ctx0" brushRef="#br0">20622 3713 0,'0'25'135,"0"-1"-128,0 25 1,0 0-1,0 0 1,0-25-1,25 1 1,-25-1-1,0 0 8,0 1 0,0-1-7,0 1 7,0 48 300,24 49-307,1-73-1,-25 0 0,0-74 61,0 1 22,48-49-83,-23 24 0,-1-49 1,25 0 0,0 1-1,0 23 1,-25 1-1,25-25 0,-49 74 1,24 0 0,1-50-1,-25 50 1,0-25 14,24 49-14,-24-24 0,0 48 156,0 0-157,-24 74 1,-98 98-1,48-25 1,26-74 0,23-48-1,25-98 315,0 25-314,0-1 8,0 1 13,-24 24-22,24-24 76,0-1-53,0-24-23,0 0 9,0 25-1,0-25 97,24-49-105,-24 50 1,0 23-1</inkml:trace>
    </iact:actionData>
  </iact:action>
  <iact:action type="add" startTime="279444">
    <iact:property name="dataType"/>
    <iact:actionData xml:id="d2">
      <inkml:trace xmlns:inkml="http://www.w3.org/2003/InkML" xml:id="stk2" contextRef="#ctx0" brushRef="#br0">17938 6742 0,'0'25'209,"0"-1"-193,0 1-9,0-1 15,0 0-15,0 1 1,0-1-1,0 1 1,0-1 8,0 1-10,0-50 144,0-24-142,0 0-1,0-24 1,0 49-1,0-1 1,0 1 0</inkml:trace>
    </iact:actionData>
  </iact:action>
  <iact:action type="add" startTime="325239">
    <iact:property name="dataType"/>
    <iact:actionData xml:id="d3">
      <inkml:trace xmlns:inkml="http://www.w3.org/2003/InkML" xml:id="stk3" contextRef="#ctx0" brushRef="#br0">18402 12825 0,'0'24'307,"0"1"-299,0-1 0,-25 1-1,25 23 0,0-23 1,0-1-1,0 1 38,0 24-37,0-25-1,0 0 0,0 1 8,0-50 203,0-23-203,0 23-7,0 1-1,-24-25 2,24 24-2,0-48 1,0 49 6,0-1-7,0 1 0,0-1 1,-25 1 0,25 0 0,0-25-2,-24 24 3,24-24 5,-24 74 196,24 24-202,0 0-1,-25 24 1,25-24-1,0 0 1,0-25-1,0 0 361,0 1-361,0 24 1,0-25 284</inkml:trace>
    </iact:actionData>
  </iact:action>
  <iact:action type="add" startTime="345969">
    <iact:property name="dataType"/>
    <iact:actionData xml:id="d4">
      <inkml:trace xmlns:inkml="http://www.w3.org/2003/InkML" xml:id="stk4" contextRef="#ctx0" brushRef="#br0">18109 5863 0,'0'24'180,"0"1"-158,0-1-7,0 1-7,0-1 7,0 1-7,0-50 261,24-73-261,0 25-1,1 24 1</inkml:trace>
    </iact:actionData>
  </iact:action>
  <iact:action type="add" startTime="346535">
    <iact:property name="dataType"/>
    <iact:actionData xml:id="d5">
      <inkml:trace xmlns:inkml="http://www.w3.org/2003/InkML" xml:id="stk5" contextRef="#ctx0" brushRef="#br0">18182 5692 0,'24'-24'2,"-48"48"2,48 0 61,-24 1-57,-24-1-1,24 1 1,0-1 127,0 1-128,0-1 9,-25-24-9,25 24 23</inkml:trace>
    </iact:actionData>
  </iact:action>
  <iact:action type="add" startTime="351714">
    <iact:property name="dataType"/>
    <iact:actionData xml:id="d6">
      <inkml:trace xmlns:inkml="http://www.w3.org/2003/InkML" xml:id="stk6" contextRef="#ctx0" brushRef="#br0">10934 13069 0,'0'25'165,"0"-1"-150,0 0 0,0 1-8,0-1 1,0 1 7,0 24 1,24-49-10,-24 24 2,0-48 217,0-1-218,0 1 8,0-1-8,0 1 1,0-1 150,0-23-151,0 23 2,0 1-3,0-1 2,0 1-1,0 48 188,0 25-179,0-24-2,0-1 1,0 0 0,0 1-6,0-1-3,0 1 2,0-1-1,0 1 8,0-50 173,0-24-180,0 0-1,0 25 8,0 0 8,0-1 7,0 1-16,0-1-6,0 1-1,0-1 1,0 1-1,-24-25 1,-1 0 8,25 74 358,0-1-367,0 1 24,0-1-17,0 0 1,0 1-6,0-1 72,0 25-73,0-24 7,0-50 210,0-24-210,0 25-8,0-1 1,0-23 0,0 23 0,25 25-1,-25-24 0,0-1 0</inkml:trace>
    </iact:actionData>
  </iact:action>
  <iact:action type="add" startTime="377072">
    <iact:property name="dataType"/>
    <iact:actionData xml:id="d7">
      <inkml:trace xmlns:inkml="http://www.w3.org/2003/InkML" xml:id="stk7" contextRef="#ctx0" brushRef="#br0">9420 6669 0,'0'24'104,"0"25"-95,0 0 5,0-24-7,0 23 9,0-23-8,0-1 7,0 1-9,0-1 2,0 1 37,0-1-36,0-48 132,0-1-126,0-24 0,0 25 0,0-1 1,0 1-9,0 0 1,0-1 6,0 1 1,0-1 9,0 1 12,0-1-29,-24 25 1,24-48 0,0 23-1</inkml:trace>
    </iact:actionData>
  </iact:action>
  <iact:action type="add" startTime="377674">
    <iact:property name="dataType"/>
    <iact:actionData xml:id="d8">
      <inkml:trace xmlns:inkml="http://www.w3.org/2003/InkML" xml:id="stk8" contextRef="#ctx0" brushRef="#br0">9372 6596 0,'0'0'4,"0"24"192,0 1-181,0 48-7,0-49-1,0 25 8</inkml:trace>
    </iact:actionData>
  </iact:action>
  <iact:action type="add" startTime="408977">
    <iact:property name="dataType"/>
    <iact:actionData xml:id="d9">
      <inkml:trace xmlns:inkml="http://www.w3.org/2003/InkML" xml:id="stk9" contextRef="#ctx0" brushRef="#br0">11178 8379 0,'0'-24'135,"73"-25"-119,-49 24-10,49-48 2,1 73-1,-50-49 1,0 49 7,-48 49 157,24-25-164,0 25 7,-24-24-8,-1-1 0,25 1 1,-24 23 0,24-23-1,-25 24 1,1-49-1,0 24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32224">
    <iact:property name="dataType"/>
    <iact:actionData xml:id="d0">
      <inkml:trace xmlns:inkml="http://www.w3.org/2003/InkML" xml:id="stk0" contextRef="#ctx0" brushRef="#br0">7590 14339 0,'24'0'104,"1"0"-88,-1 0-2,25 0 2,24 0-9,0 0 0,-24 0 1,0-24-1,24 24 1,-24 0 0,-25-24-2,1 24 2,-1 0 22,1 0-22,-1 0-1,25 0 1,0 0-1,0 0 1,-1 0-1,1 0 1,-24 0-1</inkml:trace>
    </iact:actionData>
  </iact:action>
  <iact:action type="add" startTime="172056">
    <iact:property name="dataType"/>
    <iact:actionData xml:id="d1">
      <inkml:trace xmlns:inkml="http://www.w3.org/2003/InkML" xml:id="stk1" contextRef="#ctx0" brushRef="#br0">6296 11506 0,'0'-25'277,"0"1"-263,0-25 1,25 25-7,-25-1-1,0 1 1,0-50-1,24 50 1,-24 0-1,0-1 1,25 1-1,-25-1 1,0-24-1,24 1 0,-24 23 2,0-24-3,0 1 2,0 23-1,0 1 1,0-25-1,0 0 1,0 25-1,0-25 1,0 0 0,0 24-1,0 50 210,0 48-208,0 0-3,0 1 2,0-1-1,0-24 1,0 0 0,0-25-1,0 25 0,0-25 1,0 1 0,0-1-1,0 25 3,0-25-5,0 1 10,0-1-8,0 25 1,0-24 30,0-1-31,0 0 0,0 1 1,0 24 164,0 0-164,0 24 0,0-24-1,0-25 0,0 1 1,0 23 67,0 1-68,0-24 1,0 24-1</inkml:trace>
    </iact:actionData>
  </iact:action>
  <iact:action type="add" startTime="178544">
    <iact:property name="dataType"/>
    <iact:actionData xml:id="d2">
      <inkml:trace xmlns:inkml="http://www.w3.org/2003/InkML" xml:id="stk2" contextRef="#ctx0" brushRef="#br0">10714 9283 0,'0'0'3036,"122"4421"-3029,-122-4396-4,0 24 3,0-25 8,0-48 83,0-1-90</inkml:trace>
    </iact:actionData>
  </iact:action>
  <iact:action type="add" startTime="186373">
    <iact:property name="dataType"/>
    <iact:actionData xml:id="d3">
      <inkml:trace xmlns:inkml="http://www.w3.org/2003/InkML" xml:id="stk3" contextRef="#ctx0" brushRef="#br0">8225 9723 0,'0'-25'29,"24"25"-6,0 0-15,1-24-1,-1 24 8,1 0 45,-1 0-53,0-25 1,1 25-1,-1 0 331</inkml:trace>
    </iact:actionData>
  </iact:action>
  <iact:action type="add" startTime="220093">
    <iact:property name="dataType"/>
    <iact:actionData xml:id="d4">
      <inkml:trace xmlns:inkml="http://www.w3.org/2003/InkML" xml:id="stk4" contextRef="#ctx0" brushRef="#br0">6394 10309 0,'25'0'135,"-1"0"-121,0 0-13,1 0 14,-1 0 29,25-25-36,-25 25 7,1 0-7,-25-24-1,24 24 157,1 0-156,-1 0 0,0-24 0,1 24-1,24 0 83,24-25-83,-49 25 1,49-24 0,-24 24-1,-24 0 0,48 0 197,-24 0-198,-25 0 2,49 0 135,-24 0-136,0-25 0,24 25 1,0-24-1,-24 24 1,0 0 0,-25 0-1,50 0 113,-50-25-113,49 25 1,-24 0 0,-25 0 165,50-24-167,-1 24 2,-49 0-1,1 0 8,-1 0 120,0 0-127,25-24 0,-24 24 0,24 0-2,-25 0 2,0 0 187,1-25-187,-1 25 51,49-24-51</inkml:trace>
    </iact:actionData>
  </iact:action>
  <iact:action type="add" startTime="224720">
    <iact:property name="dataType"/>
    <iact:actionData xml:id="d5">
      <inkml:trace xmlns:inkml="http://www.w3.org/2003/InkML" xml:id="stk5" contextRef="#ctx0" brushRef="#br0">6419 9478 0,'0'25'112,"0"-1"-96,0 1-2,0-1-6,0 0 0,0 1-1,0-1 8,0 1-7,0-1 14,0 1 53,0 23-60,0-72 52,0 0-59,24-1-1,0-24 1,1 25 0,-25-1-1</inkml:trace>
    </iact:actionData>
  </iact:action>
  <iact:action type="add" startTime="226663">
    <iact:property name="dataType"/>
    <iact:actionData xml:id="d6">
      <inkml:trace xmlns:inkml="http://www.w3.org/2003/InkML" xml:id="stk6" contextRef="#ctx0" brushRef="#br0">8029 9039 0,'0'24'120,"25"0"-105,-25 1-8,0-1 15,0 1 1,0-1-8,0-48 488,24-1-488,-24 1-7,0-1-1,24 1 0,-24 0 0,0 48 233,0 0-232</inkml:trace>
    </iact:actionData>
  </iact:action>
  <iact:action type="add" startTime="260053">
    <iact:property name="dataType"/>
    <iact:actionData xml:id="d7">
      <inkml:trace xmlns:inkml="http://www.w3.org/2003/InkML" xml:id="stk7" contextRef="#ctx0" brushRef="#br0">8957 7793 0,'24'0'127,"25"0"-111,-25 0-2,1 0-6,-1 0-1,1 0 16,-1 0-8,25 0 0,-25 0-8,25 0 1,0-25-1,0 25 1,24 0 0,-24 0-1,-25 0 8,0 0 0,1 0 0</inkml:trace>
    </iact:actionData>
  </iact:action>
  <iact:action type="add" startTime="261591">
    <iact:property name="dataType"/>
    <iact:actionData xml:id="d8">
      <inkml:trace xmlns:inkml="http://www.w3.org/2003/InkML" xml:id="stk8" contextRef="#ctx0" brushRef="#br0">10323 7793 0,'25'0'156,"24"0"-147,24 0-2,0 0 0,25 0 1,72 0-1,-47 0 1,23-25-1,-48 25 2,-1 0-3,-24-24 2,-48 24-1,-74 0 451,-24 0-451,24 0 1,0 0-1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72894">
    <iact:property name="dataType"/>
    <iact:actionData xml:id="d0">
      <inkml:trace xmlns:inkml="http://www.w3.org/2003/InkML" xml:id="stk0" contextRef="#ctx0" brushRef="#br0">26602 2956 0,'0'73'151,"0"-24"-145,0 0 2,0 0-1,0-25 2,0 25-2,0-24 1,0 23-2,0-23 2,0-1 1,0 1-3,0-1 9,0 25 0,0-25-7,0 25 1,0-24-2,0 48 0,0-49 0,0 25 0,0 0 1,0-24 59,0 23-59,0 1 0,0-24 0,0 24-2,0-25 3,0-73 184,0 0-185,0 0 8,0 25-9,0 0 0,-25-25 1,1 0 7,24 0-8,-24 0 2,-1-24-2,25 48 1,0 1-2,0 0 2,-24 24-1,24-25 0,0 1 129,0-25-69,0 24 1,0 1-61,0 0 1,0-50-1,24 1 0,-24 0 1,0-1 1,25 1 0,-1 0-2,-24 48 1,0 50 274,0-1-267,0 1 52</inkml:trace>
    </iact:actionData>
  </iact:action>
  <iact:action type="add" startTime="180078">
    <iact:property name="dataType"/>
    <iact:actionData xml:id="d1">
      <inkml:trace xmlns:inkml="http://www.w3.org/2003/InkML" xml:id="stk1" contextRef="#ctx0" brushRef="#br0">15302 13484 0,'24'0'74,"1"0"-58,24 0-2,-25 0-6,25 0 0,-25 0 7,25 0-1,0 0-6,-25 0-1,1 0 2,24 0-2,24-24 1,-49 24-1,1 0 1,-1 0-1,25 0 0,-25 0 8,1 0-7,-1 0-1,0 0 8,25 0-6,-24 0-3,-1-24 2</inkml:trace>
    </iact:actionData>
  </iact:action>
  <iact:action type="add" startTime="182470">
    <iact:property name="dataType"/>
    <iact:actionData xml:id="d2">
      <inkml:trace xmlns:inkml="http://www.w3.org/2003/InkML" xml:id="stk2" contextRef="#ctx0" brushRef="#br0">21892 13436 0,'24'0'151,"0"0"-144,1 0 7,-1 0 1,1 0 31,-1 0-24,0 0-13,1 0-3,-25-25 1,24 25 1,1 0 44,-1-24-42,0 24-4,1 0 76,24 0-75,24 0 1,0 0-1,-24 0 1,-25 0 0</inkml:trace>
    </iact:actionData>
  </iact:action>
  <iact:action type="add" startTime="220158">
    <iact:property name="dataType"/>
    <iact:actionData xml:id="d3">
      <inkml:trace xmlns:inkml="http://www.w3.org/2003/InkML" xml:id="stk3" contextRef="#ctx0" brushRef="#br0">6443 4813 0,'24'0'202,"1"0"-194,-1 0 14,1 0 121,-1 0-128,0 0-8,1 0 106,-1 0-91,1 0 83,-1 0-97,25 0-1,-25 0 8,25 0-7,-25 0 157,25 0-157,-24 0-1,-1 0 138,49 0-139,25-25 1,-49 25 0,24 0 0,0 0 1</inkml:trace>
    </iact:actionData>
  </iact:action>
  <iact:action type="add" startTime="226586">
    <iact:property name="dataType"/>
    <iact:actionData xml:id="d4">
      <inkml:trace xmlns:inkml="http://www.w3.org/2003/InkML" xml:id="stk4" contextRef="#ctx0" brushRef="#br0">10567 4886 0,'25'0'592,"-1"0"-576,25 0-8,-25 0 58,1 0-58,24 0-1,-1 0 2,1 0-2,-24 0 0,24 0 98,-25 0-98,0 0 0,1 0 1,-1 0 22,1 0 22,23 0-44,1 0 74,0 0-73,24 0-3,-24 0 3,-25 0-3,1 0 3</inkml:trace>
    </iact:actionData>
  </iact:action>
  <iact:action type="add" startTime="229338">
    <iact:property name="dataType"/>
    <iact:actionData xml:id="d5">
      <inkml:trace xmlns:inkml="http://www.w3.org/2003/InkML" xml:id="stk5" contextRef="#ctx0" brushRef="#br0">19524 4813 0,'25'0'315,"-1"0"-240,0 0-68,1 0 9,-1 0-2,1 0-6,-1 0 30,0 0-30,1 0-2,-1 0 3,49 0-3,-24 0 3,-24 0 6,-1 0 135,0 24-144,1-24 122,-1 0-121,25 24 2,0 1-3,24-25 2,-48 0-1,-1 0 9,0 0-9</inkml:trace>
    </iact:actionData>
  </iact:action>
  <iact:action type="add" startTime="243438">
    <iact:property name="dataType"/>
    <iact:actionData xml:id="d6">
      <inkml:trace xmlns:inkml="http://www.w3.org/2003/InkML" xml:id="stk6" contextRef="#ctx0" brushRef="#br0">14326 8574 0,'49'0'24,"-25"0"-10,0 0 0,1 0 1,-1 0 60,1 0-67,-1 0-1,1 0 1,-1 0 0,25 0-1,-25 0 1,1 0 127,-1 0-128,0 0 0</inkml:trace>
    </iact:actionData>
  </iact:action>
  <iact:action type="add" startTime="246026">
    <iact:property name="dataType"/>
    <iact:actionData xml:id="d7">
      <inkml:trace xmlns:inkml="http://www.w3.org/2003/InkML" xml:id="stk7" contextRef="#ctx0" brushRef="#br0">16059 8599 0,'24'0'165,"0"0"-157,1 0 7,-1 0-1,25 0 31,0 0-36,0 0 6,-1 0-9</inkml:trace>
    </iact:actionData>
  </iact:action>
  <iact:action type="add" startTime="253346">
    <iact:property name="dataType"/>
    <iact:actionData xml:id="d8">
      <inkml:trace xmlns:inkml="http://www.w3.org/2003/InkML" xml:id="stk8" contextRef="#ctx0" brushRef="#br0">20744 8403 0,'25'0'270,"-1"0"-263,1 0 9,-1 0 111,0 0-112,1 0-7,-1 0-1,1 0 113,-1 0-112,1 0 0,-1 0 1</inkml:trace>
    </iact:actionData>
  </iact:action>
  <iact:action type="add" startTime="255296">
    <iact:property name="dataType"/>
    <iact:actionData xml:id="d9">
      <inkml:trace xmlns:inkml="http://www.w3.org/2003/InkML" xml:id="stk9" contextRef="#ctx0" brushRef="#br0">22306 8574 0,'25'0'164,"-1"-24"-156,1 24 0,-1 0-1,0 0 1,1 0 37,-1 0-31,25 0-6,-25 0 0,1 0 0,-1 0-1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45381">
    <iact:property name="dataType"/>
    <iact:actionData xml:id="d0">
      <inkml:trace xmlns:inkml="http://www.w3.org/2003/InkML" xml:id="stk0" contextRef="#ctx0" brushRef="#br0">4564 7817 0,'0'25'202,"0"23"-195,0-23 1,-25-1 0,25 1-1,0-1 8,0 1 0,0 23 23,0-23-31,0-1 8,0 1-7,0-50 201,0 1-193,0-1-1,0 1-8,0 0 1,0-25-1,0 24 8,0 1 60,0-1-67,-24 1 7,24 0-8,0-1 8,0 1-7,0-1 14,0 1-15,0-1 1,0 1 8,0 0-9,0-1 2,0 1 139</inkml:trace>
    </iact:actionData>
  </iact:action>
  <iact:action type="add" startTime="102434">
    <iact:property name="dataType"/>
    <iact:actionData xml:id="d1">
      <inkml:trace xmlns:inkml="http://www.w3.org/2003/InkML" xml:id="stk1" contextRef="#ctx0" brushRef="#br0">12984 5350 0,'-25'0'89,"1"0"91,-25 0-171,25 0-3,-1 0 3,-72 24 102,-1-24-103,0 0-1,25 0 1,0 0-1,97 0 92</inkml:trace>
    </iact:actionData>
  </iact:action>
  <iact:action type="add" startTime="111374">
    <iact:property name="dataType"/>
    <iact:actionData xml:id="d2">
      <inkml:trace xmlns:inkml="http://www.w3.org/2003/InkML" xml:id="stk2" contextRef="#ctx0" brushRef="#br0">13032 8941 0,'-24'0'622,"0"0"-614,-1 0 367,1 0-112,-74 24-256,25 1 0,49-25 0</inkml:trace>
    </iact:actionData>
  </iact:action>
  <iact:action type="add" startTime="134797">
    <iact:property name="dataType"/>
    <iact:actionData xml:id="d3">
      <inkml:trace xmlns:inkml="http://www.w3.org/2003/InkML" xml:id="stk3" contextRef="#ctx0" brushRef="#br0">15839 5545 0,'24'0'314,"1"0"-306,-1 0-1,-24 25 181,-24-25-165,-1 0 90,-23 24-99,72 1 234,25-1-241,-49 1 0</inkml:trace>
    </iact:actionData>
  </iact:action>
  <iact:action type="add" startTime="155025">
    <iact:property name="dataType"/>
    <iact:actionData xml:id="d4">
      <inkml:trace xmlns:inkml="http://www.w3.org/2003/InkML" xml:id="stk4" contextRef="#ctx0" brushRef="#br0">15937 6816 0,'24'0'719,"0"0"-472,25 0-239,-73 0 697,-1 0-697,1 0 8,0 0 80,-1 0-89,25 24 8,-24-24 76,-1 0-84,50 0 503,-1 0-495,1 0 30,-1 0-37,0-24-1,25 24 1,-24 0-1,-1-25 1</inkml:trace>
    </iact:actionData>
  </iact:action>
  <iact:action type="add" startTime="170647">
    <iact:property name="dataType"/>
    <iact:actionData xml:id="d5">
      <inkml:trace xmlns:inkml="http://www.w3.org/2003/InkML" xml:id="stk5" contextRef="#ctx0" brushRef="#br0">15790 10626 0,'25'0'697,"72"0"-689,-48 0-1,0 0 0,0 0 1,-25 0 285,0 0-286,-48 0 256,0 0-249,-1 0 2,1 0 51,-1 0-59,1 0 7,0 0 106,-1 0-92</inkml:trace>
    </iact:actionData>
  </iact:action>
  <iact:action type="add" startTime="184822">
    <iact:property name="dataType"/>
    <iact:actionData xml:id="d6">
      <inkml:trace xmlns:inkml="http://www.w3.org/2003/InkML" xml:id="stk6" contextRef="#ctx0" brushRef="#br0">15839 10089 0,'24'0'345,"1"0"-277,-1 0-61,1 0 23,-1 0 37,-73 0 766,25 0-825,-1 0-1,1 0 1,48 0 217,1 0-211,-1 0 1</inkml:trace>
    </iact:actionData>
  </iact:action>
  <iact:action type="add" startTime="194370">
    <iact:property name="dataType"/>
    <iact:actionData xml:id="d7">
      <inkml:trace xmlns:inkml="http://www.w3.org/2003/InkML" xml:id="stk7" contextRef="#ctx0" brushRef="#br0">5882 14364 0,'48'0'165,"1"0"-158,0 24 1,-25-24-1,-72 0 398,-1 0-397,24 0-1,1 0 0,0 0 106,-1 0-106,1 0 84,-25 0-84,-24 0 0,0 0 1,24 25-1,-24-25 2,48 0-2,50 0 390,-1 0-390,0 0 1,1 0 7,24 0 16,-1-25-24,1 25 0,24 0 0,1 0 1,-50 0 0,0 0-1,1 0 158,24 0-158,97 0 1,-73-24-1,-24 24 1,-73 0 284,-1 0-284,-48 0-1,49 0 1,-1 0 97,1 0-98,-1 0 1,-23 0 0,-1 0-1,24 0 0,1 0 1</inkml:trace>
    </iact:actionData>
  </iact:action>
  <iact:action type="add" startTime="215962">
    <iact:property name="dataType"/>
    <iact:actionData xml:id="d8">
      <inkml:trace xmlns:inkml="http://www.w3.org/2003/InkML" xml:id="stk8" contextRef="#ctx0" brushRef="#br0">21965 5619 0,'73'0'136,"0"0"-129,0 0 0,-24 0 1,0-25-1,0 25 1,-25 0-1,25-24 1,-25 24-1,1 0 1,-1 0-1,49 0 61,1 0-61,23 0 1,1 0-1,0 0 1,-50 0-1,-23 0 383,-1 0-383</inkml:trace>
    </iact:actionData>
  </iact:action>
  <iact:action type="add" startTime="218033">
    <iact:property name="dataType"/>
    <iact:actionData xml:id="d9">
      <inkml:trace xmlns:inkml="http://www.w3.org/2003/InkML" xml:id="stk9" contextRef="#ctx0" brushRef="#br0">22136 6840 0,'48'0'172,"26"0"-165,-26-24 1,26 24-1,-1 0 1,-24 0-1,-1-25 1,26 25 0,-26 0-1,-23-24 1,-1 24-1,1 0 0,-1 0 83,98-25-83,25 1 1,-50 24-1,-24 0 1,-24-25-1</inkml:trace>
    </iact:actionData>
  </iact:action>
  <iact:action type="add" startTime="222660">
    <iact:property name="dataType"/>
    <iact:actionData xml:id="d10">
      <inkml:trace xmlns:inkml="http://www.w3.org/2003/InkML" xml:id="stk10" contextRef="#ctx0" brushRef="#br0">14570 5692 0,'-24'0'60,"-50"0"-53,-48 0 1,-122 0-1,49 0 1,0 0-1,24 0 0,122 0 1</inkml:trace>
    </iact:actionData>
  </iact:action>
  <iact:action type="add" startTime="223951">
    <iact:property name="dataType"/>
    <iact:actionData xml:id="d11">
      <inkml:trace xmlns:inkml="http://www.w3.org/2003/InkML" xml:id="stk11" contextRef="#ctx0" brushRef="#br0">14912 6864 0,'-49'0'119,"-24"-24"-111,24 24-2,0 0 2,25 0 0,-50 0 67,-23-24-68,-25-1 1,-25 25-1,-72-49 1,-1 49-1,0-24 1,49 24-1,1 0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29091">
    <iact:property name="dataType"/>
    <iact:actionData xml:id="d0">
      <inkml:trace xmlns:inkml="http://www.w3.org/2003/InkML" xml:id="stk0" contextRef="#ctx0" brushRef="#br0">3978 10260 0,'49'24'180,"-25"-24"-173,1 0 0,-1 0 2,0 0-2,1 25 1,-1-25 36,1 0-36</inkml:trace>
    </iact:actionData>
  </iact:action>
  <iact:action type="add" startTime="34104">
    <iact:property name="dataType"/>
    <iact:actionData xml:id="d1">
      <inkml:trace xmlns:inkml="http://www.w3.org/2003/InkML" xml:id="stk1" contextRef="#ctx0" brushRef="#br0">3954 11090 0,'73'-24'266,"-49"24"-258,25-24 0,-25 24-1,1 0 1,-1 0-1,1-25 1,-1 25-1</inkml:trace>
    </iact:actionData>
  </iact:action>
  <iact:action type="add" startTime="52552">
    <iact:property name="dataType"/>
    <iact:actionData xml:id="d2">
      <inkml:trace xmlns:inkml="http://www.w3.org/2003/InkML" xml:id="stk2" contextRef="#ctx0" brushRef="#br0">13154 5716 0,'-24'0'239,"0"0"-231,-25 0 0,0 0-2,-24 0 2,0 0 0,24 0 0,24 0-2,25-24 2,-24 24 15,73 0 254,-25 0-270,49-24 1,-48 24-1,-1 0 1,1-25-1,23 25 1,-23 0 7,24 0-7,24-24-1,-24 24 1,-25-25-1</inkml:trace>
    </iact:actionData>
  </iact:action>
  <iact:action type="add" startTime="54719">
    <iact:property name="dataType"/>
    <iact:actionData xml:id="d3">
      <inkml:trace xmlns:inkml="http://www.w3.org/2003/InkML" xml:id="stk3" contextRef="#ctx0" brushRef="#br0">20769 5790 0,'24'0'172,"25"0"-156,-25 0-1,1 0-1,48 0-7,0 0 2,-24 0-2,0 0 0,-25 0 0,1 0 1,-50 0 299,1 0-299,0 0 0,-25 0-1,-24 0 1,48 0-1,1 0 0,-25 0 61,-49 0-60,25 0-1,0 0 0,48 0 1</inkml:trace>
    </iact:actionData>
  </iact:action>
  <iact:action type="add" startTime="72682">
    <iact:property name="dataType"/>
    <iact:actionData xml:id="d4">
      <inkml:trace xmlns:inkml="http://www.w3.org/2003/InkML" xml:id="stk4" contextRef="#ctx0" brushRef="#br0">9030 10871 0,'24'0'209,"1"0"-156,-1 0-46,1 0 8,-1 0-7,0 0 75,1 0-76,24 0 0,-25 0 1,25 0 0</inkml:trace>
    </iact:actionData>
  </iact:action>
  <iact:action type="add" startTime="82687">
    <iact:property name="dataType"/>
    <iact:actionData xml:id="d5">
      <inkml:trace xmlns:inkml="http://www.w3.org/2003/InkML" xml:id="stk5" contextRef="#ctx0" brushRef="#br0">8737 14657 0,'0'-24'52,"0"-1"-37,24 25-8,-24-24 9,0-1 13,0 1-21,0-1-1,0 1 16,25-25-15,-25 25 6,24-1-6,-24 1 0,0-1-1,0 1 1,0-25-1,25 0 0,-25 25 1,0-1-1,24 25 1,-24-24 292,-24 24-293,24-24 1,0-1 14,0 1-7,0-1 7</inkml:trace>
    </iact:actionData>
  </iact:action>
  <iact:action type="add" startTime="87817">
    <iact:property name="dataType"/>
    <iact:actionData xml:id="d6">
      <inkml:trace xmlns:inkml="http://www.w3.org/2003/InkML" xml:id="stk6" contextRef="#ctx0" brushRef="#br0">13765 6669 0,'24'0'382,"0"0"135,74 0-509,-25 0-1,0 0 1,-48 0-1</inkml:trace>
    </iact:actionData>
  </iact:action>
  <iact:action type="add" startTime="91206">
    <iact:property name="dataType"/>
    <iact:actionData xml:id="d7">
      <inkml:trace xmlns:inkml="http://www.w3.org/2003/InkML" xml:id="stk7" contextRef="#ctx0" brushRef="#br0">21574 6718 0,'49'0'398,"-25"0"-338,1 0-52,24-25-1,-25 25 0,0 0 258,1 0-260,24 0 3,-25 0 0</inkml:trace>
    </iact:actionData>
  </iact:action>
  <iact:action type="add" startTime="103364">
    <iact:property name="dataType"/>
    <iact:actionData xml:id="d8">
      <inkml:trace xmlns:inkml="http://www.w3.org/2003/InkML" xml:id="stk8" contextRef="#ctx0" brushRef="#br0">21452 7573 0,'25'0'247,"-1"0"-232,0 0 75,50 0-82,23-25-1,-48 25 1,24 0-1,-48 0 1</inkml:trace>
    </iact:actionData>
  </iact:action>
  <iact:action type="add" startTime="106912">
    <iact:property name="dataType"/>
    <iact:actionData xml:id="d9">
      <inkml:trace xmlns:inkml="http://www.w3.org/2003/InkML" xml:id="stk9" contextRef="#ctx0" brushRef="#br0">13643 7597 0,'24'0'877,"0"0"-854,1 0-16,-1 0 150,1 0-142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13164">
    <iact:property name="dataType"/>
    <iact:actionData xml:id="d0">
      <inkml:trace xmlns:inkml="http://www.w3.org/2003/InkML" xml:id="stk0" contextRef="#ctx0" brushRef="#br0">9664 14779 0,'25'0'276,"24"-24"-268,-25 24 0,0 0-1,-24-25 0</inkml:trace>
    </iact:actionData>
  </iact:action>
  <iact:action type="add" startTime="15315">
    <iact:property name="dataType"/>
    <iact:actionData xml:id="d1">
      <inkml:trace xmlns:inkml="http://www.w3.org/2003/InkML" xml:id="stk1" contextRef="#ctx0" brushRef="#br0">7785 13582 0,'25'0'495,"-1"0"-389,25 0-99,0 0 0,-25 0 1,0 0 112</inkml:trace>
    </iact:actionData>
  </iact:action>
  <iact:action type="add" startTime="22688">
    <iact:property name="dataType"/>
    <iact:actionData xml:id="d2">
      <inkml:trace xmlns:inkml="http://www.w3.org/2003/InkML" xml:id="stk2" contextRef="#ctx0" brushRef="#br0">9494 13362 0</inkml:trace>
    </iact:actionData>
  </iact:action>
  <iact:action type="add" startTime="23468">
    <iact:property name="dataType"/>
    <iact:actionData xml:id="d3">
      <inkml:trace xmlns:inkml="http://www.w3.org/2003/InkML" xml:id="stk3" contextRef="#ctx0" brushRef="#br0">10031 13118 0</inkml:trace>
    </iact:actionData>
  </iact:action>
  <iact:action type="add" startTime="24023">
    <iact:property name="dataType"/>
    <iact:actionData xml:id="d4">
      <inkml:trace xmlns:inkml="http://www.w3.org/2003/InkML" xml:id="stk4" contextRef="#ctx0" brushRef="#br0">10592 12776 0</inkml:trace>
    </iact:actionData>
  </iact:action>
  <iact:action type="add" startTime="24983">
    <iact:property name="dataType"/>
    <iact:actionData xml:id="d5">
      <inkml:trace xmlns:inkml="http://www.w3.org/2003/InkML" xml:id="stk5" contextRef="#ctx0" brushRef="#br0">11300 12239 0</inkml:trace>
    </iact:actionData>
  </iact:action>
  <iact:action type="add" startTime="26259">
    <iact:property name="dataType"/>
    <iact:actionData xml:id="d6">
      <inkml:trace xmlns:inkml="http://www.w3.org/2003/InkML" xml:id="stk6" contextRef="#ctx0" brushRef="#br0">12715 11359 0</inkml:trace>
    </iact:actionData>
  </iact:action>
  <iact:action type="add" startTime="31853">
    <iact:property name="dataType"/>
    <iact:actionData xml:id="d7">
      <inkml:trace xmlns:inkml="http://www.w3.org/2003/InkML" xml:id="stk7" contextRef="#ctx0" brushRef="#br0">12495 10162 0,'-24'0'158,"24"25"-151,-24-25 1,24 24 8,-25-24 42,25 25-34,-24-25 50,-1 0-59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14262">
    <iact:property name="dataType"/>
    <iact:actionData xml:id="d0">
      <inkml:trace xmlns:inkml="http://www.w3.org/2003/InkML" xml:id="stk0" contextRef="#ctx0" brushRef="#br0">8395 10871 0,'25'0'194,"48"-25"-186,-24 1-1,0 24 1,-1-25-1,1 25 1,-24 0 7,-1 0 0,0-24-8,25 24 1,24-24-1,-24 24 1,24 0-1,-48 0 1,48 0-1,-48-25 2,23 25-3</inkml:trace>
    </iact:actionData>
  </iact:action>
  <iact:action type="add" startTime="17239">
    <iact:property name="dataType"/>
    <iact:actionData xml:id="d1">
      <inkml:trace xmlns:inkml="http://www.w3.org/2003/InkML" xml:id="stk1" contextRef="#ctx0" brushRef="#br0">16498 10871 0,'73'0'278,"0"0"-272,-48 0 2,-1 0 0,25 0-1,-25 0 1,1-25-1,24 25 1,-1 0-1,1-24 1,24 24 0,25 0-1,-25 0 0,-24 0 1,0 0 0,-25 0-1,1 0 1,-1 0 29,25 0-30,0 0 1,0 0-1,-25 0 1</inkml:trace>
    </iact:actionData>
  </iact:action>
  <iact:action type="add" startTime="30342">
    <iact:property name="dataType"/>
    <iact:actionData xml:id="d2">
      <inkml:trace xmlns:inkml="http://www.w3.org/2003/InkML" xml:id="stk2" contextRef="#ctx0" brushRef="#br0">20671 6010 0,'25'0'14,"-1"0"-6,25 0 0,-25 0-1,1 0 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8775" y="533400"/>
            <a:ext cx="3506788" cy="2630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1002" y="3333535"/>
            <a:ext cx="7443933" cy="31582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3"/>
            <a:ext cx="4037012" cy="350532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6896" y="3"/>
            <a:ext cx="4037012" cy="350532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68235"/>
            <a:ext cx="4037012" cy="350532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6896" y="6668235"/>
            <a:ext cx="4037012" cy="350532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A11-A19C-3E46-B99A-9DEC51A1F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264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755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04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036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241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712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86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605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648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30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590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985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704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125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232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6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46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2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91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9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33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32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84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6663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09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041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8808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46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984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58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2969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7074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4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9" y="304802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514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113671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1.xml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3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2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3.xm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4.xm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11/relationships/inkAction" Target="../ink/inkAction5.xml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7" Type="http://schemas.microsoft.com/office/2011/relationships/inkAction" Target="../ink/inkAction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5.xml"/><Relationship Id="rId7" Type="http://schemas.microsoft.com/office/2011/relationships/inkAction" Target="../ink/inkAction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11/relationships/inkAction" Target="../ink/inkAction8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7169" y="1738715"/>
            <a:ext cx="7929259" cy="1633315"/>
          </a:xfrm>
        </p:spPr>
        <p:txBody>
          <a:bodyPr/>
          <a:lstStyle/>
          <a:p>
            <a:r>
              <a:rPr lang="en-US" sz="2646" b="1" dirty="0">
                <a:solidFill>
                  <a:prstClr val="black"/>
                </a:solidFill>
              </a:rPr>
              <a:t>Module 5.2</a:t>
            </a:r>
            <a:br>
              <a:rPr lang="en-US" sz="2646" dirty="0"/>
            </a:br>
            <a:r>
              <a:rPr lang="en-US" sz="2646" b="1" dirty="0">
                <a:solidFill>
                  <a:prstClr val="black"/>
                </a:solidFill>
              </a:rPr>
              <a:t>Intrusion Detection Evaluation</a:t>
            </a:r>
            <a:br>
              <a:rPr lang="en-US" sz="2646" b="1" dirty="0">
                <a:solidFill>
                  <a:prstClr val="black"/>
                </a:solidFill>
              </a:rPr>
            </a:br>
            <a:endParaRPr lang="en-US" sz="154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0606" y="3981428"/>
            <a:ext cx="7559675" cy="1633315"/>
          </a:xfrm>
        </p:spPr>
        <p:txBody>
          <a:bodyPr>
            <a:noAutofit/>
          </a:bodyPr>
          <a:lstStyle/>
          <a:p>
            <a:r>
              <a:rPr lang="en-US" sz="2646" dirty="0"/>
              <a:t>Ravi Sandhu</a:t>
            </a:r>
            <a:br>
              <a:rPr lang="en-US" sz="2646" dirty="0"/>
            </a:br>
            <a:endParaRPr lang="en-US" sz="2646" dirty="0"/>
          </a:p>
          <a:p>
            <a:r>
              <a:rPr lang="en-US" sz="2646" dirty="0"/>
              <a:t>Spring 2021</a:t>
            </a:r>
            <a:br>
              <a:rPr lang="en-US" sz="2646" dirty="0"/>
            </a:br>
            <a:endParaRPr lang="en-US" sz="2646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53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World-Leading Research with Real-World Impact!</a:t>
            </a:r>
            <a:endParaRPr kumimoji="0" lang="en-US" sz="1653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9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9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2005339" y="343243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559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CS 6393 and CS 4483</a:t>
            </a:r>
          </a:p>
          <a:p>
            <a:pPr marL="0" marR="0" lvl="0" indent="0" algn="ctr" defTabSz="7559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Cyber Security Foundations and Practice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6C32EC-2EBF-4737-9A56-42F93B736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24"/>
    </mc:Choice>
    <mc:Fallback>
      <p:transition spd="slow" advTm="3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Metrics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</a:t>
            </a:r>
          </a:p>
          <a:p>
            <a:r>
              <a:rPr lang="en-US" sz="800" dirty="0"/>
              <a:t>Figure 4, p12-15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35" y="1409700"/>
            <a:ext cx="5890979" cy="3371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6475" y="4629150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Not discussed</a:t>
            </a:r>
          </a:p>
          <a:p>
            <a:r>
              <a:rPr lang="en-US" sz="1400" dirty="0">
                <a:solidFill>
                  <a:srgbClr val="C00000"/>
                </a:solidFill>
              </a:rPr>
              <a:t>in lecture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EFE0A5-3F1C-48AB-9117-20C6EF67D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58"/>
    </mc:Choice>
    <mc:Fallback xmlns="">
      <p:transition spd="slow" advTm="7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11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Metrics: Basic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48(1),.</a:t>
            </a:r>
          </a:p>
          <a:p>
            <a:r>
              <a:rPr lang="en-US" sz="800" dirty="0"/>
              <a:t>Table VI, p 12-16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74" y="1756883"/>
            <a:ext cx="7948852" cy="162121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1704975" y="2657475"/>
            <a:ext cx="1619250" cy="952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133475" y="2705100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Dependent on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base rate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D46A5A3-9D5D-49FE-BB9B-1BFB3B38BC6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04000" y="1952280"/>
              <a:ext cx="2574720" cy="1161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D46A5A3-9D5D-49FE-BB9B-1BFB3B38BC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88160" y="1888920"/>
                <a:ext cx="2606040" cy="12880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6765BB6-DDCA-4CC1-8078-50EDFA2CF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61"/>
    </mc:Choice>
    <mc:Fallback xmlns="">
      <p:transition spd="slow" advTm="20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Receiver Operating Curve (ROC)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590225"/>
            <a:ext cx="5824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https://en.wikipedia.org/wiki/Receiver_operating_characteristic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87" y="893028"/>
            <a:ext cx="5479851" cy="54859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04897FF-51F8-4E82-BB24-7F151A2D2AA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37880" y="1240200"/>
              <a:ext cx="4753440" cy="4740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04897FF-51F8-4E82-BB24-7F151A2D2A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2040" y="1176840"/>
                <a:ext cx="4784760" cy="4866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33645A-9C9C-482B-B060-CF121DF24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841"/>
    </mc:Choice>
    <mc:Fallback xmlns="">
      <p:transition spd="slow" advTm="446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446431" y="1403184"/>
            <a:ext cx="9180512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Intrusion detection is not a binary yes/no problem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Unit of measurement is ambiguous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Flow versus packet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Does not account for base rate P(I)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ROC Limitations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21B3A4-06A3-4B5D-9D8E-7900FF168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4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61"/>
    </mc:Choice>
    <mc:Fallback xmlns="">
      <p:transition spd="slow" advTm="71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Intrusion Detection Effectiveness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448424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3" y="1285875"/>
            <a:ext cx="7708737" cy="42544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34832CB-E7B9-47A8-A6C4-0C71FFF8D35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66560" y="2787840"/>
              <a:ext cx="1828080" cy="237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34832CB-E7B9-47A8-A6C4-0C71FFF8D3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0720" y="2724480"/>
                <a:ext cx="1859400" cy="2501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14EEF9-FF1C-4780-8DB0-2AA0907FA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3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57"/>
    </mc:Choice>
    <mc:Fallback xmlns="">
      <p:transition spd="slow" advTm="27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Intrusion Detection Effectiveness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448424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3" y="1285875"/>
            <a:ext cx="7708737" cy="4254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61962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Compare area </a:t>
            </a:r>
          </a:p>
          <a:p>
            <a:r>
              <a:rPr lang="en-US" dirty="0">
                <a:solidFill>
                  <a:srgbClr val="C00000"/>
                </a:solidFill>
              </a:rPr>
              <a:t>under ROC curve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124075" y="3105150"/>
            <a:ext cx="1838325" cy="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97846" y="2824576"/>
            <a:ext cx="1954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ZRC</a:t>
            </a:r>
          </a:p>
          <a:p>
            <a:pPr algn="r"/>
            <a:r>
              <a:rPr lang="en-US" sz="1400" dirty="0">
                <a:solidFill>
                  <a:srgbClr val="C00000"/>
                </a:solidFill>
              </a:rPr>
              <a:t>Zero Reference Curve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F1646D-44A4-4E49-9747-DFCA2CBB5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99"/>
    </mc:Choice>
    <mc:Fallback xmlns="">
      <p:transition spd="slow" advTm="13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Intrusion Detection Effectiveness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448424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  <a:p>
            <a:r>
              <a:rPr lang="en-US" sz="8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3" y="1285875"/>
            <a:ext cx="7708737" cy="42544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2124075" y="3105150"/>
            <a:ext cx="1838325" cy="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943725" y="1000780"/>
            <a:ext cx="2577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Assumes Base rate, P(I) = 0.1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61962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Compare area </a:t>
            </a:r>
          </a:p>
          <a:p>
            <a:r>
              <a:rPr lang="en-US" dirty="0">
                <a:solidFill>
                  <a:srgbClr val="C00000"/>
                </a:solidFill>
              </a:rPr>
              <a:t>under ROC curve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57700" y="5505450"/>
            <a:ext cx="4126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en-US" baseline="-25000" dirty="0">
                <a:solidFill>
                  <a:srgbClr val="C00000"/>
                </a:solidFill>
              </a:rPr>
              <a:t>FP</a:t>
            </a:r>
            <a:r>
              <a:rPr lang="en-US" dirty="0">
                <a:solidFill>
                  <a:srgbClr val="C00000"/>
                </a:solidFill>
              </a:rPr>
              <a:t>: max acceptable false positive rate</a:t>
            </a:r>
          </a:p>
          <a:p>
            <a:r>
              <a:rPr lang="en-US" dirty="0">
                <a:solidFill>
                  <a:srgbClr val="C00000"/>
                </a:solidFill>
              </a:rPr>
              <a:t>Compare area difference between </a:t>
            </a:r>
          </a:p>
          <a:p>
            <a:r>
              <a:rPr lang="en-US" dirty="0">
                <a:solidFill>
                  <a:srgbClr val="C00000"/>
                </a:solidFill>
              </a:rPr>
              <a:t>PPV</a:t>
            </a:r>
            <a:r>
              <a:rPr lang="en-US" baseline="-25000" dirty="0">
                <a:solidFill>
                  <a:srgbClr val="C00000"/>
                </a:solidFill>
              </a:rPr>
              <a:t>ZRC</a:t>
            </a:r>
            <a:r>
              <a:rPr lang="en-US" dirty="0">
                <a:solidFill>
                  <a:srgbClr val="C00000"/>
                </a:solidFill>
              </a:rPr>
              <a:t> and PPV</a:t>
            </a:r>
            <a:r>
              <a:rPr lang="en-US" baseline="-25000" dirty="0">
                <a:solidFill>
                  <a:srgbClr val="C00000"/>
                </a:solidFill>
              </a:rPr>
              <a:t>IDS</a:t>
            </a:r>
            <a:r>
              <a:rPr lang="en-US" dirty="0">
                <a:solidFill>
                  <a:srgbClr val="C00000"/>
                </a:solidFill>
              </a:rPr>
              <a:t> up to T</a:t>
            </a:r>
            <a:r>
              <a:rPr lang="en-US" baseline="-25000" dirty="0">
                <a:solidFill>
                  <a:srgbClr val="C00000"/>
                </a:solidFill>
              </a:rPr>
              <a:t>FP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2D67B-795F-4A6A-AA2E-DEB6FF735691}"/>
              </a:ext>
            </a:extLst>
          </p:cNvPr>
          <p:cNvSpPr txBox="1"/>
          <p:nvPr/>
        </p:nvSpPr>
        <p:spPr>
          <a:xfrm>
            <a:off x="97846" y="2824576"/>
            <a:ext cx="1954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ZRC</a:t>
            </a:r>
          </a:p>
          <a:p>
            <a:pPr algn="r"/>
            <a:r>
              <a:rPr lang="en-US" sz="1400" dirty="0">
                <a:solidFill>
                  <a:srgbClr val="C00000"/>
                </a:solidFill>
              </a:rPr>
              <a:t>Zero Reference Curve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E8D60C-A7CB-4BE3-8B52-FA7FB51B022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19480" y="1011240"/>
              <a:ext cx="7257600" cy="3843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E8D60C-A7CB-4BE3-8B52-FA7FB51B02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03640" y="947880"/>
                <a:ext cx="7288920" cy="397008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5C0606D-091B-424B-8288-4D765AF64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599"/>
    </mc:Choice>
    <mc:Fallback xmlns="">
      <p:transition spd="slow" advTm="28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Metrics: Cost-Based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  <a:p>
            <a:r>
              <a:rPr lang="en-US" sz="800" dirty="0"/>
              <a:t>Figure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66" y="1827295"/>
            <a:ext cx="5733699" cy="3084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2047875"/>
            <a:ext cx="273504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</a:t>
            </a:r>
            <a:r>
              <a:rPr lang="el-GR" baseline="-25000" dirty="0">
                <a:solidFill>
                  <a:srgbClr val="C00000"/>
                </a:solidFill>
              </a:rPr>
              <a:t>α</a:t>
            </a:r>
            <a:r>
              <a:rPr lang="en-US" dirty="0">
                <a:solidFill>
                  <a:srgbClr val="C00000"/>
                </a:solidFill>
              </a:rPr>
              <a:t>: cost of false positive</a:t>
            </a:r>
          </a:p>
          <a:p>
            <a:r>
              <a:rPr lang="en-US" dirty="0">
                <a:solidFill>
                  <a:srgbClr val="C00000"/>
                </a:solidFill>
              </a:rPr>
              <a:t>C</a:t>
            </a:r>
            <a:r>
              <a:rPr lang="el-GR" baseline="-25000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: cost of false negative</a:t>
            </a:r>
          </a:p>
          <a:p>
            <a:r>
              <a:rPr lang="en-US" dirty="0">
                <a:solidFill>
                  <a:srgbClr val="C00000"/>
                </a:solidFill>
              </a:rPr>
              <a:t>C = C</a:t>
            </a:r>
            <a:r>
              <a:rPr lang="el-GR" baseline="-25000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/C</a:t>
            </a:r>
            <a:r>
              <a:rPr lang="el-GR" baseline="-25000" dirty="0">
                <a:solidFill>
                  <a:srgbClr val="C00000"/>
                </a:solidFill>
              </a:rPr>
              <a:t>α</a:t>
            </a:r>
            <a:endParaRPr lang="en-US" baseline="-25000" dirty="0">
              <a:solidFill>
                <a:srgbClr val="C00000"/>
              </a:solidFill>
            </a:endParaRPr>
          </a:p>
          <a:p>
            <a:endParaRPr lang="en-US" baseline="-25000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baseline="-25000" dirty="0">
                <a:solidFill>
                  <a:srgbClr val="C00000"/>
                </a:solidFill>
              </a:rPr>
              <a:t>1</a:t>
            </a:r>
            <a:r>
              <a:rPr lang="en-US" dirty="0">
                <a:solidFill>
                  <a:srgbClr val="C00000"/>
                </a:solidFill>
              </a:rPr>
              <a:t> = P(A)</a:t>
            </a:r>
          </a:p>
          <a:p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baseline="-25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 = P(I|A)</a:t>
            </a:r>
          </a:p>
          <a:p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baseline="-25000" dirty="0">
                <a:solidFill>
                  <a:srgbClr val="C00000"/>
                </a:solidFill>
              </a:rPr>
              <a:t>3</a:t>
            </a:r>
            <a:r>
              <a:rPr lang="en-US" dirty="0">
                <a:solidFill>
                  <a:srgbClr val="C00000"/>
                </a:solidFill>
              </a:rPr>
              <a:t> = P(I|¬A) 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0275" y="5010150"/>
            <a:ext cx="5221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C</a:t>
            </a:r>
            <a:r>
              <a:rPr lang="en-US" baseline="-25000" dirty="0" err="1">
                <a:solidFill>
                  <a:srgbClr val="C00000"/>
                </a:solidFill>
              </a:rPr>
              <a:t>exp</a:t>
            </a:r>
            <a:r>
              <a:rPr lang="en-US" dirty="0">
                <a:solidFill>
                  <a:srgbClr val="C00000"/>
                </a:solidFill>
              </a:rPr>
              <a:t> = Min(C</a:t>
            </a:r>
            <a:r>
              <a:rPr lang="el-GR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B,(1-</a:t>
            </a:r>
            <a:r>
              <a:rPr lang="el-GR" dirty="0">
                <a:solidFill>
                  <a:srgbClr val="C00000"/>
                </a:solidFill>
              </a:rPr>
              <a:t>α</a:t>
            </a:r>
            <a:r>
              <a:rPr lang="en-US" dirty="0">
                <a:solidFill>
                  <a:srgbClr val="C00000"/>
                </a:solidFill>
              </a:rPr>
              <a:t>)(1-B)) + Min(C(1-</a:t>
            </a:r>
            <a:r>
              <a:rPr lang="el-GR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)B,</a:t>
            </a:r>
            <a:r>
              <a:rPr lang="el-GR" dirty="0">
                <a:solidFill>
                  <a:srgbClr val="C00000"/>
                </a:solidFill>
              </a:rPr>
              <a:t>α</a:t>
            </a:r>
            <a:r>
              <a:rPr lang="en-US" dirty="0">
                <a:solidFill>
                  <a:srgbClr val="C00000"/>
                </a:solidFill>
              </a:rPr>
              <a:t>(1-B))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C</a:t>
            </a:r>
            <a:r>
              <a:rPr lang="en-US" baseline="-25000" dirty="0" err="1">
                <a:solidFill>
                  <a:srgbClr val="C00000"/>
                </a:solidFill>
              </a:rPr>
              <a:t>rec</a:t>
            </a:r>
            <a:r>
              <a:rPr lang="en-US" dirty="0">
                <a:solidFill>
                  <a:srgbClr val="C00000"/>
                </a:solidFill>
              </a:rPr>
              <a:t> = C</a:t>
            </a:r>
            <a:r>
              <a:rPr lang="el-GR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B + </a:t>
            </a:r>
            <a:r>
              <a:rPr lang="el-GR" dirty="0">
                <a:solidFill>
                  <a:srgbClr val="C00000"/>
                </a:solidFill>
              </a:rPr>
              <a:t>α</a:t>
            </a:r>
            <a:r>
              <a:rPr lang="en-US" dirty="0">
                <a:solidFill>
                  <a:srgbClr val="C00000"/>
                </a:solidFill>
              </a:rPr>
              <a:t>(1-B)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4675" y="866775"/>
            <a:ext cx="3057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</a:t>
            </a:r>
            <a:r>
              <a:rPr lang="en-US" baseline="-25000" dirty="0">
                <a:solidFill>
                  <a:srgbClr val="C00000"/>
                </a:solidFill>
              </a:rPr>
              <a:t>1</a:t>
            </a:r>
            <a:r>
              <a:rPr lang="en-US" dirty="0">
                <a:solidFill>
                  <a:srgbClr val="C00000"/>
                </a:solidFill>
              </a:rPr>
              <a:t> p</a:t>
            </a:r>
            <a:r>
              <a:rPr lang="en-US" baseline="-25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 p</a:t>
            </a:r>
            <a:r>
              <a:rPr lang="en-US" baseline="-25000" dirty="0">
                <a:solidFill>
                  <a:srgbClr val="C00000"/>
                </a:solidFill>
              </a:rPr>
              <a:t>3</a:t>
            </a:r>
            <a:r>
              <a:rPr lang="en-US" dirty="0">
                <a:solidFill>
                  <a:srgbClr val="C00000"/>
                </a:solidFill>
              </a:rPr>
              <a:t> are different, apply to false alert filter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3E42B57-61CB-4D11-84D6-1632B97A9A7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5400" y="1926000"/>
              <a:ext cx="6747840" cy="3263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3E42B57-61CB-4D11-84D6-1632B97A9A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9560" y="1862640"/>
                <a:ext cx="6779160" cy="3389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2D26EB-FCE5-4308-8C8E-8A57EBEB0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5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69"/>
    </mc:Choice>
    <mc:Fallback xmlns="">
      <p:transition spd="slow" advTm="24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18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Metrics: Cost-Based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76397" y="1695450"/>
            <a:ext cx="6867972" cy="1233233"/>
            <a:chOff x="1676397" y="1695450"/>
            <a:chExt cx="6867972" cy="12332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397" y="1695450"/>
              <a:ext cx="6867972" cy="1233233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5257800" y="2133600"/>
              <a:ext cx="523875" cy="70485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8001000" y="2133600"/>
              <a:ext cx="523875" cy="70485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1801176" y="3248025"/>
            <a:ext cx="6618415" cy="2655125"/>
            <a:chOff x="1913762" y="3248025"/>
            <a:chExt cx="6618415" cy="26551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762" y="3302918"/>
              <a:ext cx="6618415" cy="2600232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>
              <a:off x="5857875" y="3248025"/>
              <a:ext cx="2143125" cy="22098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431384" y="3248025"/>
            <a:ext cx="16081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Assumptions:</a:t>
            </a:r>
          </a:p>
          <a:p>
            <a:r>
              <a:rPr lang="en-US" dirty="0">
                <a:solidFill>
                  <a:srgbClr val="C00000"/>
                </a:solidFill>
              </a:rPr>
              <a:t>B = 0.1</a:t>
            </a:r>
          </a:p>
          <a:p>
            <a:r>
              <a:rPr lang="en-US" dirty="0">
                <a:solidFill>
                  <a:srgbClr val="C00000"/>
                </a:solidFill>
              </a:rPr>
              <a:t>C = 10</a:t>
            </a:r>
          </a:p>
          <a:p>
            <a:r>
              <a:rPr lang="en-US" dirty="0">
                <a:solidFill>
                  <a:srgbClr val="C00000"/>
                </a:solidFill>
              </a:rPr>
              <a:t>α, </a:t>
            </a:r>
            <a:r>
              <a:rPr lang="el-GR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 same for</a:t>
            </a:r>
          </a:p>
          <a:p>
            <a:r>
              <a:rPr lang="en-US" dirty="0">
                <a:solidFill>
                  <a:srgbClr val="C00000"/>
                </a:solidFill>
              </a:rPr>
              <a:t>base IDS and</a:t>
            </a:r>
          </a:p>
          <a:p>
            <a:r>
              <a:rPr lang="en-US" dirty="0">
                <a:solidFill>
                  <a:srgbClr val="C00000"/>
                </a:solidFill>
              </a:rPr>
              <a:t>its false alarm</a:t>
            </a:r>
          </a:p>
          <a:p>
            <a:r>
              <a:rPr lang="en-US" dirty="0">
                <a:solidFill>
                  <a:srgbClr val="C00000"/>
                </a:solidFill>
              </a:rPr>
              <a:t>filter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651792-28A2-45DE-9717-86DEB8E8724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23440" y="2013840"/>
              <a:ext cx="6449040" cy="3263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651792-28A2-45DE-9717-86DEB8E872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07600" y="1950480"/>
                <a:ext cx="6480360" cy="33897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5F618A3-54D6-465B-8A5B-E4C18D0D1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42"/>
    </mc:Choice>
    <mc:Fallback xmlns="">
      <p:transition spd="slow" advTm="121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19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D0EDE-8A6E-4A25-A001-A703B821BD5B}"/>
              </a:ext>
            </a:extLst>
          </p:cNvPr>
          <p:cNvSpPr txBox="1"/>
          <p:nvPr/>
        </p:nvSpPr>
        <p:spPr>
          <a:xfrm>
            <a:off x="2363703" y="2551837"/>
            <a:ext cx="44165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Measurement</a:t>
            </a:r>
          </a:p>
          <a:p>
            <a:pPr algn="ctr"/>
            <a:r>
              <a:rPr lang="en-US" sz="5400" dirty="0"/>
              <a:t>Methodology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969C26-4DCA-4F10-9907-C989B5735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4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7"/>
    </mc:Choice>
    <mc:Fallback xmlns="">
      <p:transition spd="slow" advTm="9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IDS Categorization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678" y="6266700"/>
            <a:ext cx="5824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Milenkoski</a:t>
            </a:r>
            <a:r>
              <a:rPr lang="en-US" sz="900" dirty="0"/>
              <a:t>, A., Vieira, M., </a:t>
            </a:r>
            <a:r>
              <a:rPr lang="en-US" sz="900" dirty="0" err="1"/>
              <a:t>Kounev</a:t>
            </a:r>
            <a:r>
              <a:rPr lang="en-US" sz="900" dirty="0"/>
              <a:t>, S., </a:t>
            </a:r>
            <a:r>
              <a:rPr lang="en-US" sz="900" dirty="0" err="1"/>
              <a:t>Avritzer</a:t>
            </a:r>
            <a:r>
              <a:rPr lang="en-US" sz="900" dirty="0"/>
              <a:t>, A. and Payne, B.D., 2015. Evaluating computer intrusion detection systems: A survey of common practices. ACM Computing Surveys (CSUR), 48(1)</a:t>
            </a:r>
          </a:p>
          <a:p>
            <a:r>
              <a:rPr lang="en-US" sz="900" dirty="0"/>
              <a:t>Table 1, p12-3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24" y="1239997"/>
            <a:ext cx="2017776" cy="401116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55ED15A-2388-430B-A34D-6B00DB71E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26"/>
    </mc:Choice>
    <mc:Fallback xmlns="">
      <p:transition spd="slow" advTm="127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20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Measurement Methodology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810154"/>
            <a:ext cx="6055296" cy="53875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E1F155-1056-4100-8938-F4D0EF5FB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50"/>
    </mc:Choice>
    <mc:Fallback xmlns="">
      <p:transition spd="slow" advTm="6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21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Case Study: Snort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64" y="1343025"/>
            <a:ext cx="3425232" cy="1664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4484" y="2069534"/>
            <a:ext cx="325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True positive rate = 2/8 = 0.25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0" y="3576002"/>
            <a:ext cx="5190744" cy="2484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84484" y="4603184"/>
            <a:ext cx="351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True positive rate = 24/28 = 0.85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C8433D-8390-4F3E-9CE6-3966C2AC9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0"/>
    </mc:Choice>
    <mc:Fallback xmlns="">
      <p:transition spd="slow" advTm="4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Case Study: Snort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</a:t>
            </a:r>
          </a:p>
          <a:p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34" y="1190625"/>
            <a:ext cx="3694507" cy="1743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04" y="3764978"/>
            <a:ext cx="5157216" cy="210616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5486400" y="3764978"/>
            <a:ext cx="1943100" cy="179762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D695CC5-2507-4EA5-837B-FFB65050554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02600" y="3658320"/>
              <a:ext cx="1775160" cy="1662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D695CC5-2507-4EA5-837B-FFB6505055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86760" y="3594960"/>
                <a:ext cx="1806480" cy="17892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14510C6-8752-488C-81DF-C07E0C738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6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4"/>
    </mc:Choice>
    <mc:Fallback xmlns="">
      <p:transition spd="slow" advTm="45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Case Study: Snort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56" y="1669634"/>
            <a:ext cx="6384574" cy="28380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FBB6442-0C6D-4D09-84E9-013E82A4CB9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22200" y="2163600"/>
              <a:ext cx="4472640" cy="1750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FBB6442-0C6D-4D09-84E9-013E82A4CB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06360" y="2100240"/>
                <a:ext cx="4503960" cy="18770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0BAAB4-2CCD-4734-B22E-C03089531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3"/>
    </mc:Choice>
    <mc:Fallback xmlns="">
      <p:transition spd="slow" advTm="7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IDS Categorization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24" y="1239997"/>
            <a:ext cx="2017776" cy="4011168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 bwMode="auto">
          <a:xfrm flipH="1" flipV="1">
            <a:off x="6797675" y="1886425"/>
            <a:ext cx="441325" cy="2186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flipH="1" flipV="1">
            <a:off x="6797675" y="2505550"/>
            <a:ext cx="441325" cy="2186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flipH="1" flipV="1">
            <a:off x="6797675" y="4686775"/>
            <a:ext cx="441325" cy="2186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08B76-4E5B-418A-ADD2-FC9C99473934}"/>
              </a:ext>
            </a:extLst>
          </p:cNvPr>
          <p:cNvSpPr txBox="1"/>
          <p:nvPr/>
        </p:nvSpPr>
        <p:spPr>
          <a:xfrm>
            <a:off x="195678" y="6266700"/>
            <a:ext cx="5824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Milenkoski</a:t>
            </a:r>
            <a:r>
              <a:rPr lang="en-US" sz="900" dirty="0"/>
              <a:t>, A., Vieira, M., </a:t>
            </a:r>
            <a:r>
              <a:rPr lang="en-US" sz="900" dirty="0" err="1"/>
              <a:t>Kounev</a:t>
            </a:r>
            <a:r>
              <a:rPr lang="en-US" sz="900" dirty="0"/>
              <a:t>, S., </a:t>
            </a:r>
            <a:r>
              <a:rPr lang="en-US" sz="900" dirty="0" err="1"/>
              <a:t>Avritzer</a:t>
            </a:r>
            <a:r>
              <a:rPr lang="en-US" sz="900" dirty="0"/>
              <a:t>, A. and Payne, B.D., 2015. Evaluating computer intrusion detection systems: A survey of common practices. ACM Computing Surveys (CSUR), 48(1)</a:t>
            </a:r>
          </a:p>
          <a:p>
            <a:r>
              <a:rPr lang="en-US" sz="900" dirty="0"/>
              <a:t>Table 1, p12-3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5EA907-0C6B-45C1-8507-CEAF2641D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87"/>
    </mc:Choice>
    <mc:Fallback xmlns="">
      <p:transition spd="slow" advTm="56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446431" y="1403184"/>
            <a:ext cx="9180512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Workloads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Metrics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Measurement methodology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Design Space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7D8256-3DFF-4639-B4A8-1B62FB603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8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10"/>
    </mc:Choice>
    <mc:Fallback xmlns="">
      <p:transition spd="slow" advTm="52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D0EDE-8A6E-4A25-A001-A703B821BD5B}"/>
              </a:ext>
            </a:extLst>
          </p:cNvPr>
          <p:cNvSpPr txBox="1"/>
          <p:nvPr/>
        </p:nvSpPr>
        <p:spPr>
          <a:xfrm>
            <a:off x="2850857" y="2982582"/>
            <a:ext cx="3442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Workloads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8815C2-A043-4A48-B6E4-E6B242777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5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8"/>
    </mc:Choice>
    <mc:Fallback xmlns="">
      <p:transition spd="slow" advTm="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Workloads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8" y="1638300"/>
            <a:ext cx="7115768" cy="31412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</a:t>
            </a:r>
          </a:p>
          <a:p>
            <a:r>
              <a:rPr lang="en-US" sz="800" dirty="0"/>
              <a:t>Figure 1, p 12-4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D4A9CD-0C86-468F-883A-A2BE6A125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1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43"/>
    </mc:Choice>
    <mc:Fallback xmlns="">
      <p:transition spd="slow" advTm="9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Workloads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8" y="1638300"/>
            <a:ext cx="7115768" cy="3141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150" y="4114800"/>
            <a:ext cx="761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Table II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50" y="3581400"/>
            <a:ext cx="1378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Table III and IV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2375" y="4743450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Figure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4050" y="4743450"/>
            <a:ext cx="209704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Publicly available traces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DARPA 98, 99, 00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KDD 99 (derivative)</a:t>
            </a:r>
          </a:p>
          <a:p>
            <a:pPr algn="ctr"/>
            <a:endParaRPr lang="en-US" sz="1400" dirty="0">
              <a:solidFill>
                <a:srgbClr val="C00000"/>
              </a:solidFill>
            </a:endParaRP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Symantec onsite testing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05775" y="4724400"/>
            <a:ext cx="781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Table 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6A737D-BAD8-496F-A728-520E5974517C}"/>
              </a:ext>
            </a:extLst>
          </p:cNvPr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</a:t>
            </a:r>
          </a:p>
          <a:p>
            <a:r>
              <a:rPr lang="en-US" sz="800" dirty="0"/>
              <a:t>Figure 1, p 12-4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BE1459-FCF7-4EB0-95B2-42CF01A4D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2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93"/>
    </mc:Choice>
    <mc:Fallback xmlns="">
      <p:transition spd="slow" advTm="20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2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Honeypots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</a:t>
            </a:r>
          </a:p>
          <a:p>
            <a:r>
              <a:rPr lang="en-US" sz="800" dirty="0"/>
              <a:t>Figure 3, p 12-14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42" y="1457325"/>
            <a:ext cx="5949410" cy="342512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E4D7D0-B75D-4113-8D92-508007D11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06"/>
    </mc:Choice>
    <mc:Fallback xmlns="">
      <p:transition spd="slow" advTm="9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D0EDE-8A6E-4A25-A001-A703B821BD5B}"/>
              </a:ext>
            </a:extLst>
          </p:cNvPr>
          <p:cNvSpPr txBox="1"/>
          <p:nvPr/>
        </p:nvSpPr>
        <p:spPr>
          <a:xfrm>
            <a:off x="3363980" y="2982582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Metrics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24F8C6-55D8-4404-80E8-E4CE281A4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2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3"/>
    </mc:Choice>
    <mc:Fallback xmlns="">
      <p:transition spd="slow" advTm="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13680</TotalTime>
  <Words>1329</Words>
  <Application>Microsoft Office PowerPoint</Application>
  <PresentationFormat>Custom</PresentationFormat>
  <Paragraphs>223</Paragraphs>
  <Slides>23</Slides>
  <Notes>23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3_Default Design</vt:lpstr>
      <vt:lpstr>ICS-Theme</vt:lpstr>
      <vt:lpstr>Module 5.2 Intrusion Detection Evaluation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1285</cp:revision>
  <cp:lastPrinted>2020-04-06T21:50:43Z</cp:lastPrinted>
  <dcterms:created xsi:type="dcterms:W3CDTF">2010-02-19T20:53:39Z</dcterms:created>
  <dcterms:modified xsi:type="dcterms:W3CDTF">2021-04-17T20:32:03Z</dcterms:modified>
</cp:coreProperties>
</file>