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3"/>
  </p:notesMasterIdLst>
  <p:handoutMasterIdLst>
    <p:handoutMasterId r:id="rId14"/>
  </p:handoutMasterIdLst>
  <p:sldIdLst>
    <p:sldId id="392" r:id="rId6"/>
    <p:sldId id="403" r:id="rId7"/>
    <p:sldId id="405" r:id="rId8"/>
    <p:sldId id="406" r:id="rId9"/>
    <p:sldId id="407" r:id="rId10"/>
    <p:sldId id="408" r:id="rId11"/>
    <p:sldId id="404" r:id="rId1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49"/>
    <a:srgbClr val="CC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498" y="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69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741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233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84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221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ABAC Panel</a:t>
            </a:r>
            <a:endParaRPr lang="en-US" sz="3200" dirty="0" smtClean="0">
              <a:solidFill>
                <a:srgbClr val="131F49"/>
              </a:solidFill>
            </a:endParaRP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ACM Workshop on Attribute-Based Access Control</a:t>
            </a: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24, 2017, Scottsdale, AZ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2464"/>
            <a:ext cx="9069387" cy="5842000"/>
          </a:xfrm>
        </p:spPr>
        <p:txBody>
          <a:bodyPr/>
          <a:lstStyle/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do you see as the need for ABAC in practice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Automation, Adaptability, Analytics, Anonymity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ABAC issues, if any, have been well-studied and addressed by our community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>
                <a:solidFill>
                  <a:srgbClr val="C00000"/>
                </a:solidFill>
                <a:ea typeface="ＭＳ Ｐゴシック" pitchFamily="34" charset="-128"/>
              </a:rPr>
              <a:t>Foundational understanding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challenges remain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Adoption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How </a:t>
            </a:r>
            <a:r>
              <a:rPr lang="en-US" dirty="0">
                <a:ea typeface="ＭＳ Ｐゴシック" pitchFamily="34" charset="-128"/>
              </a:rPr>
              <a:t>can academia, industry and NIST engage </a:t>
            </a:r>
            <a:r>
              <a:rPr lang="en-US" dirty="0">
                <a:solidFill>
                  <a:srgbClr val="131F49"/>
                </a:solidFill>
                <a:ea typeface="ＭＳ Ｐゴシック" pitchFamily="34" charset="-128"/>
              </a:rPr>
              <a:t>effectively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>
                <a:solidFill>
                  <a:srgbClr val="C00000"/>
                </a:solidFill>
                <a:ea typeface="ＭＳ Ｐゴシック" pitchFamily="34" charset="-128"/>
              </a:rPr>
              <a:t>Develop consensus, e.g., XACML </a:t>
            </a: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≠ ABAC</a:t>
            </a:r>
            <a:endParaRPr lang="en-US" dirty="0">
              <a:solidFill>
                <a:srgbClr val="C00000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solidFill>
                <a:srgbClr val="C00000"/>
              </a:solidFill>
              <a:ea typeface="ＭＳ Ｐゴシック" pitchFamily="34" charset="-128"/>
              <a:cs typeface="ＭＳ Ｐゴシック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128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2464"/>
            <a:ext cx="9069387" cy="5842000"/>
          </a:xfrm>
        </p:spPr>
        <p:txBody>
          <a:bodyPr/>
          <a:lstStyle/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solidFill>
                  <a:srgbClr val="131F49"/>
                </a:solidFill>
                <a:ea typeface="ＭＳ Ｐゴシック" pitchFamily="34" charset="-128"/>
              </a:rPr>
              <a:t>Automation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solidFill>
                  <a:srgbClr val="131F49"/>
                </a:solidFill>
                <a:ea typeface="ＭＳ Ｐゴシック" pitchFamily="34" charset="-128"/>
              </a:rPr>
              <a:t>Adaptability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solidFill>
                  <a:srgbClr val="131F49"/>
                </a:solidFill>
                <a:ea typeface="ＭＳ Ｐゴシック" pitchFamily="34" charset="-128"/>
              </a:rPr>
              <a:t>Analytics (Review)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4000" dirty="0" smtClean="0">
                <a:solidFill>
                  <a:srgbClr val="131F49"/>
                </a:solidFill>
                <a:ea typeface="ＭＳ Ｐゴシック" pitchFamily="34" charset="-128"/>
              </a:rPr>
              <a:t>Anonymity (Privacy)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>
              <a:solidFill>
                <a:srgbClr val="C00000"/>
              </a:solidFill>
              <a:ea typeface="ＭＳ Ｐゴシック" pitchFamily="34" charset="-128"/>
              <a:cs typeface="ＭＳ Ｐゴシック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The 4 A’s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043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>
                <a:solidFill>
                  <a:srgbClr val="131F49"/>
                </a:solidFill>
              </a:rPr>
              <a:t>Foundational U</a:t>
            </a:r>
            <a:r>
              <a:rPr lang="en-US" sz="3600" dirty="0" smtClean="0">
                <a:solidFill>
                  <a:srgbClr val="131F49"/>
                </a:solidFill>
              </a:rPr>
              <a:t>nderstanding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31554" y="1714503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6347444" y="1718311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882374" y="3470911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3680976" y="5246371"/>
            <a:ext cx="3760470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3017720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5261810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5441196" y="4117244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205724" y="3470913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Relationship Based Access Control (</a:t>
            </a:r>
            <a:r>
              <a:rPr lang="en-US" b="1" dirty="0" err="1" smtClean="0"/>
              <a:t>ReBAC</a:t>
            </a:r>
            <a:r>
              <a:rPr lang="en-US" b="1" dirty="0" smtClean="0"/>
              <a:t>), </a:t>
            </a:r>
            <a:r>
              <a:rPr lang="en-US" b="1" dirty="0" smtClean="0"/>
              <a:t>????</a:t>
            </a:r>
            <a:endParaRPr lang="en-US" b="1" dirty="0"/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103320" y="4301491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267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2464"/>
            <a:ext cx="9069387" cy="5842000"/>
          </a:xfrm>
        </p:spPr>
        <p:txBody>
          <a:bodyPr/>
          <a:lstStyle/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Historically, industry has built access control mechanisms that are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srgbClr val="C00000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Mathematically incomprehensible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sz="2400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Lack rigorous foundations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Are over-featured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sz="2400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Are under-utilized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solidFill>
                <a:srgbClr val="131F49"/>
              </a:solidFill>
              <a:ea typeface="ＭＳ Ｐゴシック" pitchFamily="34" charset="-128"/>
              <a:cs typeface="ＭＳ Ｐゴシック" charset="-128"/>
            </a:endParaRP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Can this be changed?  How do we make </a:t>
            </a:r>
            <a:r>
              <a:rPr lang="en-US" sz="2800" smtClean="0">
                <a:solidFill>
                  <a:srgbClr val="131F49"/>
                </a:solidFill>
                <a:ea typeface="ＭＳ Ｐゴシック" pitchFamily="34" charset="-128"/>
              </a:rPr>
              <a:t>it to 5 A’s?</a:t>
            </a:r>
            <a:endParaRPr lang="en-US" sz="2800" dirty="0">
              <a:solidFill>
                <a:srgbClr val="C00000"/>
              </a:solidFill>
              <a:ea typeface="ＭＳ Ｐゴシック" pitchFamily="34" charset="-128"/>
              <a:cs typeface="ＭＳ Ｐゴシック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Adoption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57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2464"/>
            <a:ext cx="9069387" cy="5842000"/>
          </a:xfrm>
        </p:spPr>
        <p:txBody>
          <a:bodyPr/>
          <a:lstStyle/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Maybe start with some elementary issues, e.g.,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solidFill>
                  <a:srgbClr val="C00000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XACML ≠ ABAC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 </a:t>
            </a: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  <a:cs typeface="ＭＳ Ｐゴシック" charset="-128"/>
              </a:rPr>
              <a:t>User-Subject distinction is fundamental</a:t>
            </a:r>
          </a:p>
          <a:p>
            <a:pPr marL="107950" indent="0">
              <a:buSzPct val="90000"/>
              <a:buNone/>
              <a:defRPr/>
            </a:pP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ＭＳ Ｐゴシック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Develop Consensus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728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132464"/>
            <a:ext cx="9069387" cy="5842000"/>
          </a:xfrm>
        </p:spPr>
        <p:txBody>
          <a:bodyPr/>
          <a:lstStyle/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do you see as the need for ABAC in practice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Automation, Adaptability, Analytics, Anonymity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ABAC issues, if any, have been well-studied and addressed by our community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>
                <a:solidFill>
                  <a:srgbClr val="C00000"/>
                </a:solidFill>
                <a:ea typeface="ＭＳ Ｐゴシック" pitchFamily="34" charset="-128"/>
              </a:rPr>
              <a:t>Foundational understanding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What </a:t>
            </a:r>
            <a:r>
              <a:rPr lang="en-US" dirty="0">
                <a:ea typeface="ＭＳ Ｐゴシック" pitchFamily="34" charset="-128"/>
              </a:rPr>
              <a:t>challenges remain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Adoption</a:t>
            </a: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endParaRPr lang="en-US" dirty="0">
              <a:ea typeface="ＭＳ Ｐゴシック" pitchFamily="34" charset="-128"/>
            </a:endParaRPr>
          </a:p>
          <a:p>
            <a:pPr marL="622300" indent="-514350">
              <a:buSzPct val="90000"/>
              <a:buFont typeface="+mj-lt"/>
              <a:buAutoNum type="arabicPeriod"/>
              <a:defRPr/>
            </a:pPr>
            <a:r>
              <a:rPr lang="en-US" dirty="0" smtClean="0">
                <a:ea typeface="ＭＳ Ｐゴシック" pitchFamily="34" charset="-128"/>
              </a:rPr>
              <a:t>How </a:t>
            </a:r>
            <a:r>
              <a:rPr lang="en-US" dirty="0">
                <a:ea typeface="ＭＳ Ｐゴシック" pitchFamily="34" charset="-128"/>
              </a:rPr>
              <a:t>can academia, industry and NIST engage </a:t>
            </a:r>
            <a:r>
              <a:rPr lang="en-US" dirty="0">
                <a:solidFill>
                  <a:srgbClr val="131F49"/>
                </a:solidFill>
                <a:ea typeface="ＭＳ Ｐゴシック" pitchFamily="34" charset="-128"/>
              </a:rPr>
              <a:t>effectively</a:t>
            </a:r>
            <a:r>
              <a:rPr lang="en-US" dirty="0" smtClean="0">
                <a:ea typeface="ＭＳ Ｐゴシック" pitchFamily="34" charset="-128"/>
              </a:rPr>
              <a:t>?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>
                <a:solidFill>
                  <a:srgbClr val="C00000"/>
                </a:solidFill>
                <a:ea typeface="ＭＳ Ｐゴシック" pitchFamily="34" charset="-128"/>
              </a:rPr>
              <a:t>Develop consensus, e.g., XACML </a:t>
            </a:r>
            <a:r>
              <a:rPr lang="en-US" dirty="0" smtClean="0">
                <a:solidFill>
                  <a:srgbClr val="C00000"/>
                </a:solidFill>
                <a:ea typeface="ＭＳ Ｐゴシック" pitchFamily="34" charset="-128"/>
              </a:rPr>
              <a:t>≠ ABAC</a:t>
            </a:r>
            <a:endParaRPr lang="en-US" dirty="0">
              <a:solidFill>
                <a:srgbClr val="C00000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>
              <a:solidFill>
                <a:srgbClr val="C00000"/>
              </a:solidFill>
              <a:ea typeface="ＭＳ Ｐゴシック" pitchFamily="34" charset="-128"/>
              <a:cs typeface="ＭＳ Ｐゴシック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328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8222</TotalTime>
  <Words>243</Words>
  <Application>Microsoft Office PowerPoint</Application>
  <PresentationFormat>Custom</PresentationFormat>
  <Paragraphs>99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1050</cp:revision>
  <cp:lastPrinted>2012-11-13T22:38:33Z</cp:lastPrinted>
  <dcterms:created xsi:type="dcterms:W3CDTF">2010-02-19T20:53:39Z</dcterms:created>
  <dcterms:modified xsi:type="dcterms:W3CDTF">2017-03-22T23:07:28Z</dcterms:modified>
</cp:coreProperties>
</file>