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3"/>
  </p:notesMasterIdLst>
  <p:handoutMasterIdLst>
    <p:handoutMasterId r:id="rId14"/>
  </p:handoutMasterIdLst>
  <p:sldIdLst>
    <p:sldId id="392" r:id="rId6"/>
    <p:sldId id="397" r:id="rId7"/>
    <p:sldId id="398" r:id="rId8"/>
    <p:sldId id="399" r:id="rId9"/>
    <p:sldId id="396" r:id="rId10"/>
    <p:sldId id="395" r:id="rId11"/>
    <p:sldId id="400" r:id="rId1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76" y="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42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12/6/2016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>
                <a:solidFill>
                  <a:srgbClr val="131F49"/>
                </a:solidFill>
              </a:rPr>
              <a:t>Big Data and </a:t>
            </a:r>
            <a:r>
              <a:rPr lang="en-US" sz="3200" dirty="0" smtClean="0">
                <a:solidFill>
                  <a:srgbClr val="131F49"/>
                </a:solidFill>
              </a:rPr>
              <a:t>Privacy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Panel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IEEE International </a:t>
            </a:r>
            <a:r>
              <a:rPr lang="en-US" sz="2000" dirty="0" smtClean="0">
                <a:solidFill>
                  <a:schemeClr val="tx2"/>
                </a:solidFill>
              </a:rPr>
              <a:t>Conference on Big </a:t>
            </a:r>
            <a:r>
              <a:rPr lang="en-US" sz="2000" dirty="0">
                <a:solidFill>
                  <a:schemeClr val="tx2"/>
                </a:solidFill>
              </a:rPr>
              <a:t>Data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December </a:t>
            </a:r>
            <a:r>
              <a:rPr lang="en-US" sz="2000" dirty="0" smtClean="0">
                <a:solidFill>
                  <a:schemeClr val="tx2"/>
                </a:solidFill>
              </a:rPr>
              <a:t>6, 2016, Washington DC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7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49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47557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2725738" y="158908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65079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Trade-Offs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3629025" y="2133600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37728" y="1514475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Benefit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0684" y="4810125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Privacy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5275" y="4810125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13067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3 Ongoing Experiments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86" y="1316984"/>
            <a:ext cx="2177766" cy="20648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740" y="4412057"/>
            <a:ext cx="3016920" cy="20521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34" y="1294685"/>
            <a:ext cx="2606550" cy="201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4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Is </a:t>
            </a:r>
            <a:r>
              <a:rPr lang="en-US" dirty="0">
                <a:ea typeface="ＭＳ Ｐゴシック" pitchFamily="34" charset="-128"/>
              </a:rPr>
              <a:t>big data the biggest threat to privacy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C3300"/>
                </a:solidFill>
                <a:ea typeface="ＭＳ Ｐゴシック" pitchFamily="34" charset="-128"/>
              </a:rPr>
              <a:t>It is a big threat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are the most promising technological solutions for protecting privacy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C3300"/>
                </a:solidFill>
                <a:ea typeface="ＭＳ Ｐゴシック" pitchFamily="34" charset="-128"/>
              </a:rPr>
              <a:t>Technology alone is not sufficient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Is </a:t>
            </a:r>
            <a:r>
              <a:rPr lang="en-US" dirty="0">
                <a:ea typeface="ＭＳ Ｐゴシック" pitchFamily="34" charset="-128"/>
              </a:rPr>
              <a:t>privacy really dead in the Big Data era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C3300"/>
                </a:solidFill>
                <a:ea typeface="ＭＳ Ｐゴシック" pitchFamily="34" charset="-128"/>
              </a:rPr>
              <a:t>No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Is </a:t>
            </a:r>
            <a:r>
              <a:rPr lang="en-US" dirty="0">
                <a:ea typeface="ＭＳ Ｐゴシック" pitchFamily="34" charset="-128"/>
              </a:rPr>
              <a:t>privacy preserving machine learning realistic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C3300"/>
                </a:solidFill>
                <a:ea typeface="ＭＳ Ｐゴシック" pitchFamily="34" charset="-128"/>
              </a:rPr>
              <a:t>No comment</a:t>
            </a:r>
            <a:endParaRPr lang="en-US" sz="2400" dirty="0" smtClean="0">
              <a:solidFill>
                <a:srgbClr val="CC3300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573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8128</TotalTime>
  <Words>149</Words>
  <Application>Microsoft Office PowerPoint</Application>
  <PresentationFormat>Custom</PresentationFormat>
  <Paragraphs>79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1035</cp:revision>
  <cp:lastPrinted>2012-11-13T22:38:33Z</cp:lastPrinted>
  <dcterms:created xsi:type="dcterms:W3CDTF">2010-02-19T20:53:39Z</dcterms:created>
  <dcterms:modified xsi:type="dcterms:W3CDTF">2016-12-06T20:15:33Z</dcterms:modified>
</cp:coreProperties>
</file>