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280" r:id="rId6"/>
    <p:sldId id="281" r:id="rId7"/>
    <p:sldId id="289" r:id="rId8"/>
    <p:sldId id="291" r:id="rId9"/>
    <p:sldId id="292" r:id="rId10"/>
    <p:sldId id="290" r:id="rId11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9/30/2011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Cyber 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Grand Challenges and Prognosis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and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Computer security + Communications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security research and practice are loosing ground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</a:t>
            </a:r>
            <a:endParaRPr lang="en-US" dirty="0"/>
          </a:p>
          <a:p>
            <a:pPr algn="ctr"/>
            <a:r>
              <a:rPr lang="en-US" dirty="0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versus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cyber security thinking is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 big cyber security threats are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Rational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behavior can result in highly vulnerable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Cyber Security </a:t>
            </a:r>
            <a:r>
              <a:rPr lang="en-US" sz="2800" b="1" dirty="0" smtClean="0">
                <a:solidFill>
                  <a:srgbClr val="131F49"/>
                </a:solidFill>
              </a:rPr>
              <a:t>Characteristics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1563686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1876507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1876507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1876507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 rot="10800000">
            <a:off x="7597331" y="3176887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39434" y="4358652"/>
            <a:ext cx="2967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High-tech </a:t>
            </a:r>
          </a:p>
          <a:p>
            <a:pPr algn="ctr"/>
            <a:r>
              <a:rPr lang="en-US" sz="3200" b="1" dirty="0" smtClean="0"/>
              <a:t>+ </a:t>
            </a:r>
          </a:p>
          <a:p>
            <a:pPr algn="ctr"/>
            <a:r>
              <a:rPr lang="en-US" sz="3200" b="1" dirty="0" smtClean="0"/>
              <a:t>High-touch</a:t>
            </a:r>
            <a:endParaRPr lang="en-US" sz="3200" b="1" dirty="0"/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 the sweet spots for different application and mission contexts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find, incentivize and deploy </a:t>
            </a:r>
            <a:r>
              <a:rPr lang="en-US" dirty="0" err="1" smtClean="0">
                <a:ea typeface="ＭＳ Ｐゴシック" pitchFamily="34" charset="-128"/>
              </a:rPr>
              <a:t>microsec</a:t>
            </a:r>
            <a:r>
              <a:rPr lang="en-US" dirty="0" smtClean="0">
                <a:ea typeface="ＭＳ Ｐゴシック" pitchFamily="34" charset="-128"/>
              </a:rPr>
              <a:t> that leads to desirable </a:t>
            </a:r>
            <a:r>
              <a:rPr lang="en-US" dirty="0" err="1" smtClean="0">
                <a:ea typeface="ＭＳ Ｐゴシック" pitchFamily="34" charset="-128"/>
              </a:rPr>
              <a:t>macrosec</a:t>
            </a:r>
            <a:r>
              <a:rPr lang="en-US" dirty="0" smtClean="0">
                <a:ea typeface="ＭＳ Ｐゴシック" pitchFamily="34" charset="-128"/>
              </a:rPr>
              <a:t> outcomes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UTSA aims to be a world-leader in this </a:t>
            </a:r>
            <a:r>
              <a:rPr lang="en-US" dirty="0" smtClean="0">
                <a:ea typeface="ＭＳ Ｐゴシック" pitchFamily="34" charset="-128"/>
              </a:rPr>
              <a:t>endeavor</a:t>
            </a: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5872</TotalTime>
  <Words>289</Words>
  <Application>Microsoft Office PowerPoint</Application>
  <PresentationFormat>Custom</PresentationFormat>
  <Paragraphs>111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Cyber Security Characteristics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638</cp:revision>
  <cp:lastPrinted>2010-01-06T19:17:48Z</cp:lastPrinted>
  <dcterms:created xsi:type="dcterms:W3CDTF">2010-02-19T20:53:39Z</dcterms:created>
  <dcterms:modified xsi:type="dcterms:W3CDTF">2011-09-30T05:54:39Z</dcterms:modified>
</cp:coreProperties>
</file>