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theme/theme5.xml" ContentType="application/vnd.openxmlformats-officedocument.them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Layouts/slideLayout10.xml" ContentType="application/vnd.openxmlformats-officedocument.presentationml.slideLayout+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Default Extension="jpeg" ContentType="image/jpeg"/>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72" r:id="rId1"/>
    <p:sldMasterId id="2147483684" r:id="rId2"/>
    <p:sldMasterId id="2147483696" r:id="rId3"/>
    <p:sldMasterId id="2147483660" r:id="rId4"/>
    <p:sldMasterId id="2147484044" r:id="rId5"/>
  </p:sldMasterIdLst>
  <p:notesMasterIdLst>
    <p:notesMasterId r:id="rId14"/>
  </p:notesMasterIdLst>
  <p:handoutMasterIdLst>
    <p:handoutMasterId r:id="rId15"/>
  </p:handoutMasterIdLst>
  <p:sldIdLst>
    <p:sldId id="280" r:id="rId6"/>
    <p:sldId id="356" r:id="rId7"/>
    <p:sldId id="357" r:id="rId8"/>
    <p:sldId id="359" r:id="rId9"/>
    <p:sldId id="360" r:id="rId10"/>
    <p:sldId id="361" r:id="rId11"/>
    <p:sldId id="362" r:id="rId12"/>
    <p:sldId id="363" r:id="rId13"/>
  </p:sldIdLst>
  <p:sldSz cx="10080625" cy="7559675"/>
  <p:notesSz cx="7315200" cy="9601200"/>
  <p:defaultTextStyle>
    <a:defPPr>
      <a:defRPr lang="en-GB"/>
    </a:defPPr>
    <a:lvl1pPr algn="l" defTabSz="457200" rtl="0" fontAlgn="base" hangingPunct="0">
      <a:spcBef>
        <a:spcPct val="0"/>
      </a:spcBef>
      <a:spcAft>
        <a:spcPct val="0"/>
      </a:spcAft>
      <a:buClr>
        <a:srgbClr val="000000"/>
      </a:buClr>
      <a:buSzPct val="45000"/>
      <a:buFont typeface="Wingdings" pitchFamily="2" charset="2"/>
      <a:defRPr kern="1200">
        <a:solidFill>
          <a:schemeClr val="tx1"/>
        </a:solidFill>
        <a:latin typeface="Arial" pitchFamily="34" charset="0"/>
        <a:ea typeface="ＭＳ Ｐゴシック" pitchFamily="34" charset="-128"/>
        <a:cs typeface="+mn-cs"/>
      </a:defRPr>
    </a:lvl1pPr>
    <a:lvl2pPr marL="431800" indent="-215900" algn="l" defTabSz="457200" rtl="0" fontAlgn="base" hangingPunct="0">
      <a:spcBef>
        <a:spcPct val="0"/>
      </a:spcBef>
      <a:spcAft>
        <a:spcPct val="0"/>
      </a:spcAft>
      <a:buClr>
        <a:srgbClr val="000000"/>
      </a:buClr>
      <a:buSzPct val="45000"/>
      <a:buFont typeface="Wingdings" pitchFamily="2" charset="2"/>
      <a:defRPr kern="1200">
        <a:solidFill>
          <a:schemeClr val="tx1"/>
        </a:solidFill>
        <a:latin typeface="Arial" pitchFamily="34" charset="0"/>
        <a:ea typeface="ＭＳ Ｐゴシック" pitchFamily="34" charset="-128"/>
        <a:cs typeface="+mn-cs"/>
      </a:defRPr>
    </a:lvl2pPr>
    <a:lvl3pPr marL="647700" indent="-215900" algn="l" defTabSz="457200" rtl="0" fontAlgn="base" hangingPunct="0">
      <a:spcBef>
        <a:spcPct val="0"/>
      </a:spcBef>
      <a:spcAft>
        <a:spcPct val="0"/>
      </a:spcAft>
      <a:buClr>
        <a:srgbClr val="000000"/>
      </a:buClr>
      <a:buSzPct val="45000"/>
      <a:buFont typeface="Wingdings" pitchFamily="2" charset="2"/>
      <a:defRPr kern="1200">
        <a:solidFill>
          <a:schemeClr val="tx1"/>
        </a:solidFill>
        <a:latin typeface="Arial" pitchFamily="34" charset="0"/>
        <a:ea typeface="ＭＳ Ｐゴシック" pitchFamily="34" charset="-128"/>
        <a:cs typeface="+mn-cs"/>
      </a:defRPr>
    </a:lvl3pPr>
    <a:lvl4pPr marL="863600" indent="-215900" algn="l" defTabSz="457200" rtl="0" fontAlgn="base" hangingPunct="0">
      <a:spcBef>
        <a:spcPct val="0"/>
      </a:spcBef>
      <a:spcAft>
        <a:spcPct val="0"/>
      </a:spcAft>
      <a:buClr>
        <a:srgbClr val="000000"/>
      </a:buClr>
      <a:buSzPct val="45000"/>
      <a:buFont typeface="Wingdings" pitchFamily="2" charset="2"/>
      <a:defRPr kern="1200">
        <a:solidFill>
          <a:schemeClr val="tx1"/>
        </a:solidFill>
        <a:latin typeface="Arial" pitchFamily="34" charset="0"/>
        <a:ea typeface="ＭＳ Ｐゴシック" pitchFamily="34" charset="-128"/>
        <a:cs typeface="+mn-cs"/>
      </a:defRPr>
    </a:lvl4pPr>
    <a:lvl5pPr marL="1079500" indent="-215900" algn="l" defTabSz="457200" rtl="0" fontAlgn="base" hangingPunct="0">
      <a:spcBef>
        <a:spcPct val="0"/>
      </a:spcBef>
      <a:spcAft>
        <a:spcPct val="0"/>
      </a:spcAft>
      <a:buClr>
        <a:srgbClr val="000000"/>
      </a:buClr>
      <a:buSzPct val="45000"/>
      <a:buFont typeface="Wingdings" pitchFamily="2" charset="2"/>
      <a:defRPr kern="1200">
        <a:solidFill>
          <a:schemeClr val="tx1"/>
        </a:solidFill>
        <a:latin typeface="Arial" pitchFamily="34" charset="0"/>
        <a:ea typeface="ＭＳ Ｐゴシック" pitchFamily="34" charset="-128"/>
        <a:cs typeface="+mn-cs"/>
      </a:defRPr>
    </a:lvl5pPr>
    <a:lvl6pPr marL="2286000" algn="l" defTabSz="914400" rtl="0" eaLnBrk="1" latinLnBrk="0" hangingPunct="1">
      <a:defRPr kern="1200">
        <a:solidFill>
          <a:schemeClr val="tx1"/>
        </a:solidFill>
        <a:latin typeface="Arial" pitchFamily="34" charset="0"/>
        <a:ea typeface="ＭＳ Ｐゴシック" pitchFamily="34" charset="-128"/>
        <a:cs typeface="+mn-cs"/>
      </a:defRPr>
    </a:lvl6pPr>
    <a:lvl7pPr marL="2743200" algn="l" defTabSz="914400" rtl="0" eaLnBrk="1" latinLnBrk="0" hangingPunct="1">
      <a:defRPr kern="1200">
        <a:solidFill>
          <a:schemeClr val="tx1"/>
        </a:solidFill>
        <a:latin typeface="Arial" pitchFamily="34" charset="0"/>
        <a:ea typeface="ＭＳ Ｐゴシック" pitchFamily="34" charset="-128"/>
        <a:cs typeface="+mn-cs"/>
      </a:defRPr>
    </a:lvl7pPr>
    <a:lvl8pPr marL="3200400" algn="l" defTabSz="914400" rtl="0" eaLnBrk="1" latinLnBrk="0" hangingPunct="1">
      <a:defRPr kern="1200">
        <a:solidFill>
          <a:schemeClr val="tx1"/>
        </a:solidFill>
        <a:latin typeface="Arial" pitchFamily="34" charset="0"/>
        <a:ea typeface="ＭＳ Ｐゴシック" pitchFamily="34" charset="-128"/>
        <a:cs typeface="+mn-cs"/>
      </a:defRPr>
    </a:lvl8pPr>
    <a:lvl9pPr marL="3657600" algn="l" defTabSz="914400" rtl="0" eaLnBrk="1" latinLnBrk="0" hangingPunct="1">
      <a:defRPr kern="1200">
        <a:solidFill>
          <a:schemeClr val="tx1"/>
        </a:solidFill>
        <a:latin typeface="Arial" pitchFamily="34"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chemeClr val="tx1"/>
    </p:penClr>
  </p:showPr>
  <p:clrMru>
    <a:srgbClr val="A50021"/>
    <a:srgbClr val="CC3300"/>
    <a:srgbClr val="131F4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620"/>
    <p:restoredTop sz="94660"/>
  </p:normalViewPr>
  <p:slideViewPr>
    <p:cSldViewPr snapToGrid="0" snapToObjects="1">
      <p:cViewPr>
        <p:scale>
          <a:sx n="42" d="100"/>
          <a:sy n="42" d="100"/>
        </p:scale>
        <p:origin x="-1200" y="-72"/>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70" d="100"/>
        <a:sy n="70" d="100"/>
      </p:scale>
      <p:origin x="0" y="0"/>
    </p:cViewPr>
  </p:sorterViewPr>
  <p:notesViewPr>
    <p:cSldViewPr snapToGrid="0" snapToObjects="1">
      <p:cViewPr varScale="1">
        <p:scale>
          <a:sx n="60" d="100"/>
          <a:sy n="60" d="100"/>
        </p:scale>
        <p:origin x="-2672" y="-104"/>
      </p:cViewPr>
      <p:guideLst>
        <p:guide orient="horz" pos="2749"/>
        <p:guide pos="2033"/>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3170583" cy="480388"/>
          </a:xfrm>
          <a:prstGeom prst="rect">
            <a:avLst/>
          </a:prstGeom>
          <a:noFill/>
          <a:ln w="9525">
            <a:noFill/>
            <a:miter lim="800000"/>
            <a:headEnd/>
            <a:tailEnd/>
          </a:ln>
        </p:spPr>
        <p:txBody>
          <a:bodyPr vert="horz" wrap="square" lIns="86701" tIns="43350" rIns="86701" bIns="43350" numCol="1" anchor="t" anchorCtr="0" compatLnSpc="1">
            <a:prstTxWarp prst="textNoShape">
              <a:avLst/>
            </a:prstTxWarp>
          </a:bodyPr>
          <a:lstStyle>
            <a:lvl1pPr defTabSz="457786">
              <a:defRPr sz="1100">
                <a:latin typeface="Arial" pitchFamily="34" charset="0"/>
              </a:defRPr>
            </a:lvl1pPr>
          </a:lstStyle>
          <a:p>
            <a:pPr>
              <a:defRPr/>
            </a:pPr>
            <a:endParaRPr lang="en-US"/>
          </a:p>
        </p:txBody>
      </p:sp>
      <p:sp>
        <p:nvSpPr>
          <p:cNvPr id="3" name="Date Placeholder 2"/>
          <p:cNvSpPr>
            <a:spLocks noGrp="1"/>
          </p:cNvSpPr>
          <p:nvPr>
            <p:ph type="dt" sz="quarter" idx="1"/>
          </p:nvPr>
        </p:nvSpPr>
        <p:spPr bwMode="auto">
          <a:xfrm>
            <a:off x="4142962" y="0"/>
            <a:ext cx="3170583" cy="480388"/>
          </a:xfrm>
          <a:prstGeom prst="rect">
            <a:avLst/>
          </a:prstGeom>
          <a:noFill/>
          <a:ln w="9525">
            <a:noFill/>
            <a:miter lim="800000"/>
            <a:headEnd/>
            <a:tailEnd/>
          </a:ln>
        </p:spPr>
        <p:txBody>
          <a:bodyPr vert="horz" wrap="square" lIns="86701" tIns="43350" rIns="86701" bIns="43350" numCol="1" anchor="t" anchorCtr="0" compatLnSpc="1">
            <a:prstTxWarp prst="textNoShape">
              <a:avLst/>
            </a:prstTxWarp>
          </a:bodyPr>
          <a:lstStyle>
            <a:lvl1pPr algn="r" defTabSz="457786">
              <a:defRPr sz="1100">
                <a:latin typeface="Arial" pitchFamily="34" charset="0"/>
              </a:defRPr>
            </a:lvl1pPr>
          </a:lstStyle>
          <a:p>
            <a:pPr>
              <a:defRPr/>
            </a:pPr>
            <a:fld id="{9009ACF7-C659-4582-9693-ED11B6104519}" type="datetime1">
              <a:rPr lang="en-US"/>
              <a:pPr>
                <a:defRPr/>
              </a:pPr>
              <a:t>2/9/2011</a:t>
            </a:fld>
            <a:endParaRPr lang="en-US"/>
          </a:p>
        </p:txBody>
      </p:sp>
      <p:sp>
        <p:nvSpPr>
          <p:cNvPr id="4" name="Footer Placeholder 3"/>
          <p:cNvSpPr>
            <a:spLocks noGrp="1"/>
          </p:cNvSpPr>
          <p:nvPr>
            <p:ph type="ftr" sz="quarter" idx="2"/>
          </p:nvPr>
        </p:nvSpPr>
        <p:spPr bwMode="auto">
          <a:xfrm>
            <a:off x="0" y="9119173"/>
            <a:ext cx="3170583" cy="480388"/>
          </a:xfrm>
          <a:prstGeom prst="rect">
            <a:avLst/>
          </a:prstGeom>
          <a:noFill/>
          <a:ln w="9525">
            <a:noFill/>
            <a:miter lim="800000"/>
            <a:headEnd/>
            <a:tailEnd/>
          </a:ln>
        </p:spPr>
        <p:txBody>
          <a:bodyPr vert="horz" wrap="square" lIns="86701" tIns="43350" rIns="86701" bIns="43350" numCol="1" anchor="b" anchorCtr="0" compatLnSpc="1">
            <a:prstTxWarp prst="textNoShape">
              <a:avLst/>
            </a:prstTxWarp>
          </a:bodyPr>
          <a:lstStyle>
            <a:lvl1pPr defTabSz="457786">
              <a:defRPr sz="1100">
                <a:latin typeface="Arial" pitchFamily="34" charset="0"/>
              </a:defRPr>
            </a:lvl1pPr>
          </a:lstStyle>
          <a:p>
            <a:pPr>
              <a:defRPr/>
            </a:pPr>
            <a:endParaRPr lang="en-US"/>
          </a:p>
        </p:txBody>
      </p:sp>
      <p:sp>
        <p:nvSpPr>
          <p:cNvPr id="5" name="Slide Number Placeholder 4"/>
          <p:cNvSpPr>
            <a:spLocks noGrp="1"/>
          </p:cNvSpPr>
          <p:nvPr>
            <p:ph type="sldNum" sz="quarter" idx="3"/>
          </p:nvPr>
        </p:nvSpPr>
        <p:spPr bwMode="auto">
          <a:xfrm>
            <a:off x="4142962" y="9119173"/>
            <a:ext cx="3170583" cy="480388"/>
          </a:xfrm>
          <a:prstGeom prst="rect">
            <a:avLst/>
          </a:prstGeom>
          <a:noFill/>
          <a:ln w="9525">
            <a:noFill/>
            <a:miter lim="800000"/>
            <a:headEnd/>
            <a:tailEnd/>
          </a:ln>
        </p:spPr>
        <p:txBody>
          <a:bodyPr vert="horz" wrap="square" lIns="86701" tIns="43350" rIns="86701" bIns="43350" numCol="1" anchor="b" anchorCtr="0" compatLnSpc="1">
            <a:prstTxWarp prst="textNoShape">
              <a:avLst/>
            </a:prstTxWarp>
          </a:bodyPr>
          <a:lstStyle>
            <a:lvl1pPr algn="r" defTabSz="457786">
              <a:defRPr sz="1100">
                <a:latin typeface="Arial" pitchFamily="34" charset="0"/>
              </a:defRPr>
            </a:lvl1pPr>
          </a:lstStyle>
          <a:p>
            <a:pPr>
              <a:defRPr/>
            </a:pPr>
            <a:fld id="{7D78063E-C7DF-48C7-AEA7-D7C99A691915}"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1"/>
          <p:cNvSpPr>
            <a:spLocks noGrp="1" noRot="1" noChangeAspect="1" noChangeArrowheads="1"/>
          </p:cNvSpPr>
          <p:nvPr>
            <p:ph type="sldImg"/>
          </p:nvPr>
        </p:nvSpPr>
        <p:spPr bwMode="auto">
          <a:xfrm>
            <a:off x="1257300" y="728663"/>
            <a:ext cx="4799013" cy="3598862"/>
          </a:xfrm>
          <a:prstGeom prst="rect">
            <a:avLst/>
          </a:prstGeom>
          <a:noFill/>
          <a:ln w="9525">
            <a:noFill/>
            <a:round/>
            <a:headEnd/>
            <a:tailEnd/>
          </a:ln>
        </p:spPr>
      </p:sp>
      <p:sp>
        <p:nvSpPr>
          <p:cNvPr id="2050" name="Rectangle 2"/>
          <p:cNvSpPr>
            <a:spLocks noGrp="1" noChangeArrowheads="1"/>
          </p:cNvSpPr>
          <p:nvPr>
            <p:ph type="body"/>
          </p:nvPr>
        </p:nvSpPr>
        <p:spPr bwMode="auto">
          <a:xfrm>
            <a:off x="732183" y="4559587"/>
            <a:ext cx="5850835" cy="431857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noProof="0" smtClean="0"/>
          </a:p>
        </p:txBody>
      </p:sp>
      <p:sp>
        <p:nvSpPr>
          <p:cNvPr id="2051" name="Rectangle 3"/>
          <p:cNvSpPr>
            <a:spLocks noGrp="1" noChangeArrowheads="1"/>
          </p:cNvSpPr>
          <p:nvPr>
            <p:ph type="hdr"/>
          </p:nvPr>
        </p:nvSpPr>
        <p:spPr bwMode="auto">
          <a:xfrm>
            <a:off x="0" y="0"/>
            <a:ext cx="3173896" cy="478748"/>
          </a:xfrm>
          <a:prstGeom prst="rect">
            <a:avLst/>
          </a:prstGeom>
          <a:noFill/>
          <a:ln w="54720">
            <a:noFill/>
            <a:round/>
            <a:headEnd/>
            <a:tailEnd/>
          </a:ln>
          <a:effectLst/>
        </p:spPr>
        <p:txBody>
          <a:bodyPr vert="horz" wrap="square" lIns="0" tIns="0" rIns="0" bIns="0" numCol="1" anchor="t" anchorCtr="0" compatLnSpc="1">
            <a:prstTxWarp prst="textNoShape">
              <a:avLst/>
            </a:prstTxWarp>
          </a:bodyPr>
          <a:lstStyle>
            <a:lvl1pPr defTabSz="457786">
              <a:lnSpc>
                <a:spcPct val="93000"/>
              </a:lnSpc>
              <a:tabLst>
                <a:tab pos="685033" algn="l"/>
                <a:tab pos="1373359" algn="l"/>
                <a:tab pos="2058392" algn="l"/>
                <a:tab pos="2746719" algn="l"/>
              </a:tabLst>
              <a:defRPr sz="1300">
                <a:solidFill>
                  <a:srgbClr val="000000"/>
                </a:solidFill>
                <a:latin typeface="Times New Roman" pitchFamily="18" charset="0"/>
              </a:defRPr>
            </a:lvl1pPr>
          </a:lstStyle>
          <a:p>
            <a:pPr>
              <a:defRPr/>
            </a:pPr>
            <a:endParaRPr lang="en-US"/>
          </a:p>
        </p:txBody>
      </p:sp>
      <p:sp>
        <p:nvSpPr>
          <p:cNvPr id="2052" name="Rectangle 4"/>
          <p:cNvSpPr>
            <a:spLocks noGrp="1" noChangeArrowheads="1"/>
          </p:cNvSpPr>
          <p:nvPr>
            <p:ph type="dt"/>
          </p:nvPr>
        </p:nvSpPr>
        <p:spPr bwMode="auto">
          <a:xfrm>
            <a:off x="4139648" y="0"/>
            <a:ext cx="3173896" cy="478748"/>
          </a:xfrm>
          <a:prstGeom prst="rect">
            <a:avLst/>
          </a:prstGeom>
          <a:noFill/>
          <a:ln w="54720">
            <a:noFill/>
            <a:round/>
            <a:headEnd/>
            <a:tailEnd/>
          </a:ln>
          <a:effectLst/>
        </p:spPr>
        <p:txBody>
          <a:bodyPr vert="horz" wrap="square" lIns="0" tIns="0" rIns="0" bIns="0" numCol="1" anchor="t" anchorCtr="0" compatLnSpc="1">
            <a:prstTxWarp prst="textNoShape">
              <a:avLst/>
            </a:prstTxWarp>
          </a:bodyPr>
          <a:lstStyle>
            <a:lvl1pPr algn="r" defTabSz="457786">
              <a:lnSpc>
                <a:spcPct val="93000"/>
              </a:lnSpc>
              <a:tabLst>
                <a:tab pos="685033" algn="l"/>
                <a:tab pos="1373359" algn="l"/>
                <a:tab pos="2058392" algn="l"/>
                <a:tab pos="2746719" algn="l"/>
              </a:tabLst>
              <a:defRPr sz="1300">
                <a:solidFill>
                  <a:srgbClr val="000000"/>
                </a:solidFill>
                <a:latin typeface="Times New Roman" pitchFamily="18" charset="0"/>
              </a:defRPr>
            </a:lvl1pPr>
          </a:lstStyle>
          <a:p>
            <a:pPr>
              <a:defRPr/>
            </a:pPr>
            <a:endParaRPr lang="en-US"/>
          </a:p>
        </p:txBody>
      </p:sp>
      <p:sp>
        <p:nvSpPr>
          <p:cNvPr id="2053" name="Rectangle 5"/>
          <p:cNvSpPr>
            <a:spLocks noGrp="1" noChangeArrowheads="1"/>
          </p:cNvSpPr>
          <p:nvPr>
            <p:ph type="ftr"/>
          </p:nvPr>
        </p:nvSpPr>
        <p:spPr bwMode="auto">
          <a:xfrm>
            <a:off x="0" y="9120813"/>
            <a:ext cx="3173896" cy="478748"/>
          </a:xfrm>
          <a:prstGeom prst="rect">
            <a:avLst/>
          </a:prstGeom>
          <a:noFill/>
          <a:ln w="54720">
            <a:noFill/>
            <a:round/>
            <a:headEnd/>
            <a:tailEnd/>
          </a:ln>
          <a:effectLst/>
        </p:spPr>
        <p:txBody>
          <a:bodyPr vert="horz" wrap="square" lIns="0" tIns="0" rIns="0" bIns="0" numCol="1" anchor="b" anchorCtr="0" compatLnSpc="1">
            <a:prstTxWarp prst="textNoShape">
              <a:avLst/>
            </a:prstTxWarp>
          </a:bodyPr>
          <a:lstStyle>
            <a:lvl1pPr defTabSz="457786">
              <a:lnSpc>
                <a:spcPct val="93000"/>
              </a:lnSpc>
              <a:tabLst>
                <a:tab pos="685033" algn="l"/>
                <a:tab pos="1373359" algn="l"/>
                <a:tab pos="2058392" algn="l"/>
                <a:tab pos="2746719" algn="l"/>
              </a:tabLst>
              <a:defRPr sz="1300">
                <a:solidFill>
                  <a:srgbClr val="000000"/>
                </a:solidFill>
                <a:latin typeface="Times New Roman" pitchFamily="18" charset="0"/>
              </a:defRPr>
            </a:lvl1pPr>
          </a:lstStyle>
          <a:p>
            <a:pPr>
              <a:defRPr/>
            </a:pPr>
            <a:endParaRPr lang="en-US"/>
          </a:p>
        </p:txBody>
      </p:sp>
      <p:sp>
        <p:nvSpPr>
          <p:cNvPr id="2054" name="Rectangle 6"/>
          <p:cNvSpPr>
            <a:spLocks noGrp="1" noChangeArrowheads="1"/>
          </p:cNvSpPr>
          <p:nvPr>
            <p:ph type="sldNum"/>
          </p:nvPr>
        </p:nvSpPr>
        <p:spPr bwMode="auto">
          <a:xfrm>
            <a:off x="4139648" y="9120813"/>
            <a:ext cx="3173896" cy="478748"/>
          </a:xfrm>
          <a:prstGeom prst="rect">
            <a:avLst/>
          </a:prstGeom>
          <a:noFill/>
          <a:ln w="54720">
            <a:noFill/>
            <a:round/>
            <a:headEnd/>
            <a:tailEnd/>
          </a:ln>
          <a:effectLst/>
        </p:spPr>
        <p:txBody>
          <a:bodyPr vert="horz" wrap="square" lIns="0" tIns="0" rIns="0" bIns="0" numCol="1" anchor="b" anchorCtr="0" compatLnSpc="1">
            <a:prstTxWarp prst="textNoShape">
              <a:avLst/>
            </a:prstTxWarp>
          </a:bodyPr>
          <a:lstStyle>
            <a:lvl1pPr algn="r" defTabSz="457786">
              <a:lnSpc>
                <a:spcPct val="93000"/>
              </a:lnSpc>
              <a:tabLst>
                <a:tab pos="685033" algn="l"/>
                <a:tab pos="1373359" algn="l"/>
                <a:tab pos="2058392" algn="l"/>
                <a:tab pos="2746719" algn="l"/>
              </a:tabLst>
              <a:defRPr sz="1300">
                <a:solidFill>
                  <a:srgbClr val="000000"/>
                </a:solidFill>
                <a:latin typeface="Times New Roman" pitchFamily="18" charset="0"/>
              </a:defRPr>
            </a:lvl1pPr>
          </a:lstStyle>
          <a:p>
            <a:pPr>
              <a:defRPr/>
            </a:pPr>
            <a:fld id="{0F6448E4-8222-4D9C-8F23-628CBF747FE8}"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ＭＳ Ｐゴシック" charset="-128"/>
        <a:cs typeface="ＭＳ Ｐゴシック" charset="-128"/>
      </a:defRPr>
    </a:lvl1pPr>
    <a:lvl2pPr marL="742950" indent="-28575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ＭＳ Ｐゴシック" charset="-128"/>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ＭＳ Ｐゴシック" charset="-128"/>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ＭＳ Ｐゴシック" charset="-128"/>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6"/>
          <p:cNvSpPr>
            <a:spLocks noGrp="1" noChangeArrowheads="1"/>
          </p:cNvSpPr>
          <p:nvPr>
            <p:ph type="sldNum" sz="quarter"/>
          </p:nvPr>
        </p:nvSpPr>
        <p:spPr>
          <a:noFill/>
        </p:spPr>
        <p:txBody>
          <a:bodyPr/>
          <a:lstStyle/>
          <a:p>
            <a:pPr>
              <a:tabLst>
                <a:tab pos="681739" algn="l"/>
                <a:tab pos="1370066" algn="l"/>
                <a:tab pos="2056746" algn="l"/>
                <a:tab pos="2743425" algn="l"/>
              </a:tabLst>
            </a:pPr>
            <a:fld id="{EE47FCAC-CEBE-4F8B-83F6-27E22E70EF2C}" type="slidenum">
              <a:rPr lang="en-GB" smtClean="0"/>
              <a:pPr>
                <a:tabLst>
                  <a:tab pos="681739" algn="l"/>
                  <a:tab pos="1370066" algn="l"/>
                  <a:tab pos="2056746" algn="l"/>
                  <a:tab pos="2743425" algn="l"/>
                </a:tabLst>
              </a:pPr>
              <a:t>1</a:t>
            </a:fld>
            <a:endParaRPr lang="en-GB" dirty="0" smtClean="0"/>
          </a:p>
        </p:txBody>
      </p:sp>
      <p:sp>
        <p:nvSpPr>
          <p:cNvPr id="24579" name="Rectangle 1"/>
          <p:cNvSpPr>
            <a:spLocks noGrp="1" noRot="1" noChangeAspect="1" noChangeArrowheads="1" noTextEdit="1"/>
          </p:cNvSpPr>
          <p:nvPr>
            <p:ph type="sldImg"/>
          </p:nvPr>
        </p:nvSpPr>
        <p:spPr>
          <a:xfrm>
            <a:off x="1257300" y="728663"/>
            <a:ext cx="4800600" cy="3600450"/>
          </a:xfrm>
          <a:solidFill>
            <a:srgbClr val="FFFFFF"/>
          </a:solidFill>
          <a:ln>
            <a:solidFill>
              <a:srgbClr val="000000"/>
            </a:solidFill>
            <a:miter lim="800000"/>
          </a:ln>
        </p:spPr>
      </p:sp>
      <p:sp>
        <p:nvSpPr>
          <p:cNvPr id="24580" name="Rectangle 2"/>
          <p:cNvSpPr>
            <a:spLocks noGrp="1" noChangeArrowheads="1"/>
          </p:cNvSpPr>
          <p:nvPr>
            <p:ph type="body" idx="1"/>
          </p:nvPr>
        </p:nvSpPr>
        <p:spPr>
          <a:xfrm>
            <a:off x="732183" y="4559587"/>
            <a:ext cx="5852492" cy="4320212"/>
          </a:xfrm>
          <a:noFill/>
          <a:ln/>
        </p:spPr>
        <p:txBody>
          <a:bodyPr wrap="none" anchor="ctr"/>
          <a:lstStyle/>
          <a:p>
            <a:endParaRPr lang="en-US" smtClean="0">
              <a:latin typeface="Times New Roman" pitchFamily="18"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90BFD9D-876E-4644-AC4D-4BE102F7CEC2}" type="datetime1">
              <a:rPr lang="en-US"/>
              <a:pPr>
                <a:defRPr/>
              </a:pPr>
              <a:t>2/9/2011</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27BF2579-FBB1-4E4E-9938-F3F83D9E1EF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77AC40C-108A-4D57-AA6A-FA50C5FFF1F9}" type="datetime1">
              <a:rPr lang="en-US"/>
              <a:pPr>
                <a:defRPr/>
              </a:pPr>
              <a:t>2/9/2011</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D9639C37-4BB1-4DF6-BC22-9CC050C80F6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10438" y="303213"/>
            <a:ext cx="2266950" cy="64500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4825" y="303213"/>
            <a:ext cx="6653213" cy="64500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9B72AED-CE6D-4EE3-BB76-E47528732821}" type="datetime1">
              <a:rPr lang="en-US"/>
              <a:pPr>
                <a:defRPr/>
              </a:pPr>
              <a:t>2/9/2011</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A00DAA68-B782-4A73-B920-875F1D88AA50}"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5827788-1E8B-49E6-AC96-5203C207EA18}" type="datetime1">
              <a:rPr lang="en-US"/>
              <a:pPr>
                <a:defRPr/>
              </a:pPr>
              <a:t>2/9/2011</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6355A8FE-659A-4E53-8E2D-0F3D77DEA8E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45AF2E0-6170-4C60-959C-DF49CADC18B4}" type="datetime1">
              <a:rPr lang="en-US"/>
              <a:pPr>
                <a:defRPr/>
              </a:pPr>
              <a:t>2/9/2011</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38AD0F3E-BF72-4B9C-B579-B7B2246FC110}"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C5E9318-9744-4C0D-B0C2-4A38C8B3CC6E}" type="datetime1">
              <a:rPr lang="en-US"/>
              <a:pPr>
                <a:defRPr/>
              </a:pPr>
              <a:t>2/9/2011</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837ECB0F-2175-4003-8A04-AF22A85C8133}"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4825" y="1763713"/>
            <a:ext cx="4459288" cy="4989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6513" y="1763713"/>
            <a:ext cx="4460875" cy="4989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E4DBCE0-85DD-454D-BFB7-38481E325308}" type="datetime1">
              <a:rPr lang="en-US"/>
              <a:pPr>
                <a:defRPr/>
              </a:pPr>
              <a:t>2/9/2011</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DED0C4E4-D243-4944-86B8-794EBC321A7F}"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9F236819-D0E0-46C3-BB3E-F3A89EDCE126}" type="datetime1">
              <a:rPr lang="en-US"/>
              <a:pPr>
                <a:defRPr/>
              </a:pPr>
              <a:t>2/9/2011</a:t>
            </a:fld>
            <a:r>
              <a:rPr lang="en-US"/>
              <a:t>© Ravi  Sandhu</a:t>
            </a:r>
          </a:p>
        </p:txBody>
      </p:sp>
      <p:sp>
        <p:nvSpPr>
          <p:cNvPr id="8"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9" name="Slide Number Placeholder 5"/>
          <p:cNvSpPr>
            <a:spLocks noGrp="1"/>
          </p:cNvSpPr>
          <p:nvPr>
            <p:ph type="sldNum" sz="quarter" idx="12"/>
          </p:nvPr>
        </p:nvSpPr>
        <p:spPr/>
        <p:txBody>
          <a:bodyPr/>
          <a:lstStyle>
            <a:lvl1pPr>
              <a:defRPr/>
            </a:lvl1pPr>
          </a:lstStyle>
          <a:p>
            <a:pPr>
              <a:defRPr/>
            </a:pPr>
            <a:fld id="{A62CFDB8-493D-4A1E-9B41-C40C7B593C31}"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131326D-8D3A-4D8C-9474-0F77459AED1F}" type="datetime1">
              <a:rPr lang="en-US"/>
              <a:pPr>
                <a:defRPr/>
              </a:pPr>
              <a:t>2/9/2011</a:t>
            </a:fld>
            <a:r>
              <a:rPr lang="en-US"/>
              <a:t>© Ravi  Sandhu</a:t>
            </a:r>
          </a:p>
        </p:txBody>
      </p:sp>
      <p:sp>
        <p:nvSpPr>
          <p:cNvPr id="4"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5" name="Slide Number Placeholder 5"/>
          <p:cNvSpPr>
            <a:spLocks noGrp="1"/>
          </p:cNvSpPr>
          <p:nvPr>
            <p:ph type="sldNum" sz="quarter" idx="12"/>
          </p:nvPr>
        </p:nvSpPr>
        <p:spPr/>
        <p:txBody>
          <a:bodyPr/>
          <a:lstStyle>
            <a:lvl1pPr>
              <a:defRPr/>
            </a:lvl1pPr>
          </a:lstStyle>
          <a:p>
            <a:pPr>
              <a:defRPr/>
            </a:pPr>
            <a:fld id="{AC90856A-7E71-4460-A163-30A49DEBBBF9}"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5DE32B2-AB41-4F51-9549-B04373CC3FFC}" type="datetime1">
              <a:rPr lang="en-US"/>
              <a:pPr>
                <a:defRPr/>
              </a:pPr>
              <a:t>2/9/2011</a:t>
            </a:fld>
            <a:r>
              <a:rPr lang="en-US"/>
              <a:t>© Ravi  Sandhu</a:t>
            </a:r>
          </a:p>
        </p:txBody>
      </p:sp>
      <p:sp>
        <p:nvSpPr>
          <p:cNvPr id="3"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4" name="Slide Number Placeholder 5"/>
          <p:cNvSpPr>
            <a:spLocks noGrp="1"/>
          </p:cNvSpPr>
          <p:nvPr>
            <p:ph type="sldNum" sz="quarter" idx="12"/>
          </p:nvPr>
        </p:nvSpPr>
        <p:spPr/>
        <p:txBody>
          <a:bodyPr/>
          <a:lstStyle>
            <a:lvl1pPr>
              <a:defRPr/>
            </a:lvl1pPr>
          </a:lstStyle>
          <a:p>
            <a:pPr>
              <a:defRPr/>
            </a:pPr>
            <a:fld id="{C9AD27D6-0DFD-4763-AE1E-D8BD24295ADD}"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24BB859-16AE-46C8-BC1B-29AB238ABAE1}" type="datetime1">
              <a:rPr lang="en-US"/>
              <a:pPr>
                <a:defRPr/>
              </a:pPr>
              <a:t>2/9/2011</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9E93A0D8-5029-4BAB-9A8D-149FCAD598A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A131E15-707C-4460-8FD6-1563348B08E4}" type="datetime1">
              <a:rPr lang="en-US"/>
              <a:pPr>
                <a:defRPr/>
              </a:pPr>
              <a:t>2/9/2011</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CC806210-0E1A-4DE6-9943-4ECBA6A02A71}"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023F4D8-8F60-4EF5-A970-E1F897C423DC}" type="datetime1">
              <a:rPr lang="en-US"/>
              <a:pPr>
                <a:defRPr/>
              </a:pPr>
              <a:t>2/9/2011</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EC94C262-053A-4BDB-9D52-71592DE3EF91}"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E4918BD-588A-4F25-B014-ADDE32407AD3}" type="datetime1">
              <a:rPr lang="en-US"/>
              <a:pPr>
                <a:defRPr/>
              </a:pPr>
              <a:t>2/9/2011</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F26C0707-B190-4B9B-93AC-13ECD32E99A9}"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10438" y="303213"/>
            <a:ext cx="2266950" cy="64500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4825" y="303213"/>
            <a:ext cx="6653213" cy="64500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0C1694C-AECF-4BAC-A88A-EC6F04CF21BE}" type="datetime1">
              <a:rPr lang="en-US"/>
              <a:pPr>
                <a:defRPr/>
              </a:pPr>
              <a:t>2/9/2011</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E71000EA-91EC-43D7-8496-74D9B7117A50}"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F61BA6F-A717-4049-A6D4-B9F92FFD719C}" type="datetime1">
              <a:rPr lang="en-US"/>
              <a:pPr>
                <a:defRPr/>
              </a:pPr>
              <a:t>2/9/2011</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D52E3D69-9E03-403E-8D19-35BAB51CC448}"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F386E4A-7F38-4D7F-89A5-4D80AF896CC3}" type="datetime1">
              <a:rPr lang="en-US"/>
              <a:pPr>
                <a:defRPr/>
              </a:pPr>
              <a:t>2/9/2011</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4DB22AE7-AAC5-43AD-8FBE-0A983F773639}"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35C48E9-4842-4F3B-B068-A5F51FE6BB10}" type="datetime1">
              <a:rPr lang="en-US"/>
              <a:pPr>
                <a:defRPr/>
              </a:pPr>
              <a:t>2/9/2011</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220AB27F-3001-4D1A-AE4F-61EAB654CEBF}"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4825" y="1763713"/>
            <a:ext cx="4459288" cy="4989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6513" y="1763713"/>
            <a:ext cx="4460875" cy="4989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BAC6A632-5126-485E-BFC3-866EDD9C7AF8}" type="datetime1">
              <a:rPr lang="en-US"/>
              <a:pPr>
                <a:defRPr/>
              </a:pPr>
              <a:t>2/9/2011</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2E623DE7-CD42-4E00-8812-C5ADC6FB3855}"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FFF22E42-4F22-4134-A275-CDD1B4EB67A8}" type="datetime1">
              <a:rPr lang="en-US"/>
              <a:pPr>
                <a:defRPr/>
              </a:pPr>
              <a:t>2/9/2011</a:t>
            </a:fld>
            <a:r>
              <a:rPr lang="en-US"/>
              <a:t>© Ravi  Sandhu</a:t>
            </a:r>
          </a:p>
        </p:txBody>
      </p:sp>
      <p:sp>
        <p:nvSpPr>
          <p:cNvPr id="8"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9" name="Slide Number Placeholder 5"/>
          <p:cNvSpPr>
            <a:spLocks noGrp="1"/>
          </p:cNvSpPr>
          <p:nvPr>
            <p:ph type="sldNum" sz="quarter" idx="12"/>
          </p:nvPr>
        </p:nvSpPr>
        <p:spPr/>
        <p:txBody>
          <a:bodyPr/>
          <a:lstStyle>
            <a:lvl1pPr>
              <a:defRPr/>
            </a:lvl1pPr>
          </a:lstStyle>
          <a:p>
            <a:pPr>
              <a:defRPr/>
            </a:pPr>
            <a:fld id="{F4494866-DD14-4ADB-AEFB-2271364ACCA1}"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F7FCE50-107F-49AF-811A-7451ABC38DBF}" type="datetime1">
              <a:rPr lang="en-US"/>
              <a:pPr>
                <a:defRPr/>
              </a:pPr>
              <a:t>2/9/2011</a:t>
            </a:fld>
            <a:r>
              <a:rPr lang="en-US"/>
              <a:t>© Ravi  Sandhu</a:t>
            </a:r>
          </a:p>
        </p:txBody>
      </p:sp>
      <p:sp>
        <p:nvSpPr>
          <p:cNvPr id="4"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5" name="Slide Number Placeholder 5"/>
          <p:cNvSpPr>
            <a:spLocks noGrp="1"/>
          </p:cNvSpPr>
          <p:nvPr>
            <p:ph type="sldNum" sz="quarter" idx="12"/>
          </p:nvPr>
        </p:nvSpPr>
        <p:spPr/>
        <p:txBody>
          <a:bodyPr/>
          <a:lstStyle>
            <a:lvl1pPr>
              <a:defRPr/>
            </a:lvl1pPr>
          </a:lstStyle>
          <a:p>
            <a:pPr>
              <a:defRPr/>
            </a:pPr>
            <a:fld id="{14622A77-899E-4B3F-857D-24D1655C4264}"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C6420B8-E0FF-4016-8265-A94E2BF581B9}" type="datetime1">
              <a:rPr lang="en-US"/>
              <a:pPr>
                <a:defRPr/>
              </a:pPr>
              <a:t>2/9/2011</a:t>
            </a:fld>
            <a:r>
              <a:rPr lang="en-US"/>
              <a:t>© Ravi  Sandhu</a:t>
            </a:r>
          </a:p>
        </p:txBody>
      </p:sp>
      <p:sp>
        <p:nvSpPr>
          <p:cNvPr id="3"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4" name="Slide Number Placeholder 5"/>
          <p:cNvSpPr>
            <a:spLocks noGrp="1"/>
          </p:cNvSpPr>
          <p:nvPr>
            <p:ph type="sldNum" sz="quarter" idx="12"/>
          </p:nvPr>
        </p:nvSpPr>
        <p:spPr/>
        <p:txBody>
          <a:bodyPr/>
          <a:lstStyle>
            <a:lvl1pPr>
              <a:defRPr/>
            </a:lvl1pPr>
          </a:lstStyle>
          <a:p>
            <a:pPr>
              <a:defRPr/>
            </a:pPr>
            <a:fld id="{3DC54F9F-31BE-49E7-821B-6A8516D645B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021AD30-A39D-45A1-B68A-213A553E2637}" type="datetime1">
              <a:rPr lang="en-US"/>
              <a:pPr>
                <a:defRPr/>
              </a:pPr>
              <a:t>2/9/2011</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9228B5E1-B02B-4D34-9254-66D57D58BB23}"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555EA3B-C530-40B5-B896-723DBC42BF14}" type="datetime1">
              <a:rPr lang="en-US"/>
              <a:pPr>
                <a:defRPr/>
              </a:pPr>
              <a:t>2/9/2011</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FBD0B05D-D4E2-4A47-A5D3-8C7A6FF13636}"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ABD9AB6-D9B4-4D8B-B7EF-BBCE329CC861}" type="datetime1">
              <a:rPr lang="en-US"/>
              <a:pPr>
                <a:defRPr/>
              </a:pPr>
              <a:t>2/9/2011</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515F53E7-0953-43C0-B75A-D4F184DDB76E}"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10F724F-151A-43D2-AB6A-CB3652D3BA05}" type="datetime1">
              <a:rPr lang="en-US"/>
              <a:pPr>
                <a:defRPr/>
              </a:pPr>
              <a:t>2/9/2011</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907ABA1B-369C-4D7E-80BB-C343DA465603}"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10438" y="303213"/>
            <a:ext cx="2266950" cy="64500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4825" y="303213"/>
            <a:ext cx="6653213" cy="64500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C238F0C-8391-46B3-A087-D2C192D69E7B}" type="datetime1">
              <a:rPr lang="en-US"/>
              <a:pPr>
                <a:defRPr/>
              </a:pPr>
              <a:t>2/9/2011</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0948C27F-948E-426C-8C44-F1E531665F57}"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0E93A87A-576B-4850-AA06-3DCDF4E8B7CD}" type="datetime1">
              <a:rPr lang="en-US"/>
              <a:pPr>
                <a:defRPr/>
              </a:pPr>
              <a:t>2/9/2011</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5F5656EC-EB95-4020-91EA-D93301980939}"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8A37643-6BD7-42A4-927E-17946D519EA9}" type="datetime1">
              <a:rPr lang="en-US"/>
              <a:pPr>
                <a:defRPr/>
              </a:pPr>
              <a:t>2/9/2011</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7E05B491-9083-4E91-80B8-9B53314A3D6F}"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9315F35-400F-4235-9047-B69D198E1FC1}" type="datetime1">
              <a:rPr lang="en-US"/>
              <a:pPr>
                <a:defRPr/>
              </a:pPr>
              <a:t>2/9/2011</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4A39D29B-55CA-4D65-9952-7D54FD1472F5}" type="slidenum">
              <a:rPr lang="en-US"/>
              <a:pPr>
                <a:defRPr/>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4825" y="1763713"/>
            <a:ext cx="4459288" cy="4989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6513" y="1763713"/>
            <a:ext cx="4460875" cy="4989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79169CF2-5AC1-486D-9EF0-EAB031DCD686}" type="datetime1">
              <a:rPr lang="en-US"/>
              <a:pPr>
                <a:defRPr/>
              </a:pPr>
              <a:t>2/9/2011</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AE9CA850-C05C-4D9E-9483-CF7EA3C64439}" type="slidenum">
              <a:rPr lang="en-US"/>
              <a:pPr>
                <a:defRPr/>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11D1E6E6-1590-4FE7-B75A-B23DA53C7B41}" type="datetime1">
              <a:rPr lang="en-US"/>
              <a:pPr>
                <a:defRPr/>
              </a:pPr>
              <a:t>2/9/2011</a:t>
            </a:fld>
            <a:r>
              <a:rPr lang="en-US"/>
              <a:t>© Ravi  Sandhu</a:t>
            </a:r>
          </a:p>
        </p:txBody>
      </p:sp>
      <p:sp>
        <p:nvSpPr>
          <p:cNvPr id="8"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9" name="Slide Number Placeholder 5"/>
          <p:cNvSpPr>
            <a:spLocks noGrp="1"/>
          </p:cNvSpPr>
          <p:nvPr>
            <p:ph type="sldNum" sz="quarter" idx="12"/>
          </p:nvPr>
        </p:nvSpPr>
        <p:spPr/>
        <p:txBody>
          <a:bodyPr/>
          <a:lstStyle>
            <a:lvl1pPr>
              <a:defRPr/>
            </a:lvl1pPr>
          </a:lstStyle>
          <a:p>
            <a:pPr>
              <a:defRPr/>
            </a:pPr>
            <a:fld id="{C152AC1C-C565-4069-AC84-E98EC0CC3F41}" type="slidenum">
              <a:rPr lang="en-US"/>
              <a:pPr>
                <a:defRPr/>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BABA0480-97D0-4645-AB52-DFB9E318CF35}" type="datetime1">
              <a:rPr lang="en-US"/>
              <a:pPr>
                <a:defRPr/>
              </a:pPr>
              <a:t>2/9/2011</a:t>
            </a:fld>
            <a:r>
              <a:rPr lang="en-US"/>
              <a:t>© Ravi  Sandhu</a:t>
            </a:r>
          </a:p>
        </p:txBody>
      </p:sp>
      <p:sp>
        <p:nvSpPr>
          <p:cNvPr id="4"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5" name="Slide Number Placeholder 5"/>
          <p:cNvSpPr>
            <a:spLocks noGrp="1"/>
          </p:cNvSpPr>
          <p:nvPr>
            <p:ph type="sldNum" sz="quarter" idx="12"/>
          </p:nvPr>
        </p:nvSpPr>
        <p:spPr/>
        <p:txBody>
          <a:bodyPr/>
          <a:lstStyle>
            <a:lvl1pPr>
              <a:defRPr/>
            </a:lvl1pPr>
          </a:lstStyle>
          <a:p>
            <a:pPr>
              <a:defRPr/>
            </a:pPr>
            <a:fld id="{84E21282-6C21-4995-93C1-F81EC33D6D2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4825" y="1763713"/>
            <a:ext cx="4459288" cy="4989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6513" y="1763713"/>
            <a:ext cx="4460875" cy="4989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8195419E-162D-4B14-BEF7-7DABA9F1A2DF}" type="datetime1">
              <a:rPr lang="en-US"/>
              <a:pPr>
                <a:defRPr/>
              </a:pPr>
              <a:t>2/9/2011</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CF1508FF-C280-486A-AED5-21D30F37863E}"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067FF4F-AC5B-423F-B6FA-4C490B23E1BA}" type="datetime1">
              <a:rPr lang="en-US"/>
              <a:pPr>
                <a:defRPr/>
              </a:pPr>
              <a:t>2/9/2011</a:t>
            </a:fld>
            <a:r>
              <a:rPr lang="en-US"/>
              <a:t>© Ravi  Sandhu</a:t>
            </a:r>
          </a:p>
        </p:txBody>
      </p:sp>
      <p:sp>
        <p:nvSpPr>
          <p:cNvPr id="3"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4" name="Slide Number Placeholder 5"/>
          <p:cNvSpPr>
            <a:spLocks noGrp="1"/>
          </p:cNvSpPr>
          <p:nvPr>
            <p:ph type="sldNum" sz="quarter" idx="12"/>
          </p:nvPr>
        </p:nvSpPr>
        <p:spPr/>
        <p:txBody>
          <a:bodyPr/>
          <a:lstStyle>
            <a:lvl1pPr>
              <a:defRPr/>
            </a:lvl1pPr>
          </a:lstStyle>
          <a:p>
            <a:pPr>
              <a:defRPr/>
            </a:pPr>
            <a:fld id="{D4B35437-C698-4954-83E7-AFCACAAB6929}" type="slidenum">
              <a:rPr lang="en-US"/>
              <a:pPr>
                <a:defRPr/>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90A39B2-041D-484D-8CB7-0AC388E3F793}" type="datetime1">
              <a:rPr lang="en-US"/>
              <a:pPr>
                <a:defRPr/>
              </a:pPr>
              <a:t>2/9/2011</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5B8849E2-2473-4391-A0FB-6A27E468980B}" type="slidenum">
              <a:rPr lang="en-US"/>
              <a:pPr>
                <a:defRPr/>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88CAEEA-8F91-4F97-8296-50E75B971B68}" type="datetime1">
              <a:rPr lang="en-US"/>
              <a:pPr>
                <a:defRPr/>
              </a:pPr>
              <a:t>2/9/2011</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4176908A-36F7-4349-9A15-9150580FFE45}" type="slidenum">
              <a:rPr lang="en-US"/>
              <a:pPr>
                <a:defRPr/>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50A2B21-EEA5-4138-8453-6D2AB239E84B}" type="datetime1">
              <a:rPr lang="en-US"/>
              <a:pPr>
                <a:defRPr/>
              </a:pPr>
              <a:t>2/9/2011</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5EB8EB46-7299-4984-B249-61BAD460862D}" type="slidenum">
              <a:rPr lang="en-US"/>
              <a:pPr>
                <a:defRPr/>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10438" y="303213"/>
            <a:ext cx="2266950" cy="64500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4825" y="303213"/>
            <a:ext cx="6653213" cy="64500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32C1181-6CDC-4BEA-9223-80EB48553A27}" type="datetime1">
              <a:rPr lang="en-US"/>
              <a:pPr>
                <a:defRPr/>
              </a:pPr>
              <a:t>2/9/2011</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15B04F28-E55A-4822-8D0D-5B87E043BFF6}" type="slidenum">
              <a:rPr lang="en-US"/>
              <a:pPr>
                <a:defRPr/>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Line 8"/>
          <p:cNvSpPr>
            <a:spLocks noChangeShapeType="1"/>
          </p:cNvSpPr>
          <p:nvPr/>
        </p:nvSpPr>
        <p:spPr bwMode="auto">
          <a:xfrm>
            <a:off x="2527300" y="687388"/>
            <a:ext cx="5257800" cy="1587"/>
          </a:xfrm>
          <a:prstGeom prst="line">
            <a:avLst/>
          </a:prstGeom>
          <a:noFill/>
          <a:ln w="54720">
            <a:solidFill>
              <a:srgbClr val="FF950E"/>
            </a:solidFill>
            <a:round/>
            <a:headEnd/>
            <a:tailEnd/>
          </a:ln>
          <a:effectLst/>
        </p:spPr>
        <p:txBody>
          <a:bodyPr/>
          <a:lstStyle/>
          <a:p>
            <a:pPr>
              <a:buFont typeface="Wingdings" charset="2"/>
              <a:buNone/>
              <a:defRPr/>
            </a:pPr>
            <a:endParaRPr lang="en-US">
              <a:latin typeface="Arial" charset="0"/>
              <a:ea typeface="+mn-ea"/>
            </a:endParaRPr>
          </a:p>
        </p:txBody>
      </p:sp>
      <p:sp>
        <p:nvSpPr>
          <p:cNvPr id="3" name="Line 9"/>
          <p:cNvSpPr>
            <a:spLocks noChangeShapeType="1"/>
          </p:cNvSpPr>
          <p:nvPr/>
        </p:nvSpPr>
        <p:spPr bwMode="auto">
          <a:xfrm>
            <a:off x="498475" y="6811963"/>
            <a:ext cx="9102725" cy="1587"/>
          </a:xfrm>
          <a:prstGeom prst="line">
            <a:avLst/>
          </a:prstGeom>
          <a:noFill/>
          <a:ln w="54720">
            <a:solidFill>
              <a:srgbClr val="FF950E"/>
            </a:solidFill>
            <a:round/>
            <a:headEnd/>
            <a:tailEnd/>
          </a:ln>
          <a:effectLst/>
        </p:spPr>
        <p:txBody>
          <a:bodyPr/>
          <a:lstStyle/>
          <a:p>
            <a:pPr>
              <a:buFont typeface="Wingdings" charset="2"/>
              <a:buNone/>
              <a:defRPr/>
            </a:pPr>
            <a:endParaRPr lang="en-US">
              <a:latin typeface="Arial" charset="0"/>
              <a:ea typeface="+mn-ea"/>
            </a:endParaRPr>
          </a:p>
        </p:txBody>
      </p:sp>
      <p:pic>
        <p:nvPicPr>
          <p:cNvPr id="4" name="Picture 9" descr="UTSAGifBlue.gif"/>
          <p:cNvPicPr>
            <a:picLocks noChangeAspect="1"/>
          </p:cNvPicPr>
          <p:nvPr userDrawn="1"/>
        </p:nvPicPr>
        <p:blipFill>
          <a:blip r:embed="rId2" cstate="print"/>
          <a:srcRect/>
          <a:stretch>
            <a:fillRect/>
          </a:stretch>
        </p:blipFill>
        <p:spPr bwMode="auto">
          <a:xfrm>
            <a:off x="8447088" y="304800"/>
            <a:ext cx="1444625" cy="473075"/>
          </a:xfrm>
          <a:prstGeom prst="rect">
            <a:avLst/>
          </a:prstGeom>
          <a:noFill/>
          <a:ln w="9525">
            <a:noFill/>
            <a:miter lim="800000"/>
            <a:headEnd/>
            <a:tailEnd/>
          </a:ln>
        </p:spPr>
      </p:pic>
      <p:pic>
        <p:nvPicPr>
          <p:cNvPr id="5" name="Picture 9" descr="2010-02-17 ICS Master Logo.jpg"/>
          <p:cNvPicPr>
            <a:picLocks noChangeAspect="1"/>
          </p:cNvPicPr>
          <p:nvPr userDrawn="1"/>
        </p:nvPicPr>
        <p:blipFill>
          <a:blip r:embed="rId3" cstate="print"/>
          <a:srcRect/>
          <a:stretch>
            <a:fillRect/>
          </a:stretch>
        </p:blipFill>
        <p:spPr bwMode="auto">
          <a:xfrm>
            <a:off x="288925" y="233363"/>
            <a:ext cx="1790700" cy="596900"/>
          </a:xfrm>
          <a:prstGeom prst="rect">
            <a:avLst/>
          </a:prstGeom>
          <a:noFill/>
          <a:ln w="9525">
            <a:noFill/>
            <a:miter lim="800000"/>
            <a:headEnd/>
            <a:tailEnd/>
          </a:ln>
        </p:spPr>
      </p:pic>
      <p:sp>
        <p:nvSpPr>
          <p:cNvPr id="6" name="Rectangle 3"/>
          <p:cNvSpPr>
            <a:spLocks noGrp="1" noChangeArrowheads="1"/>
          </p:cNvSpPr>
          <p:nvPr>
            <p:ph type="dt" idx="10"/>
          </p:nvPr>
        </p:nvSpPr>
        <p:spPr/>
        <p:txBody>
          <a:bodyPr/>
          <a:lstStyle>
            <a:lvl1pPr>
              <a:defRPr/>
            </a:lvl1pPr>
          </a:lstStyle>
          <a:p>
            <a:pPr>
              <a:defRPr/>
            </a:pPr>
            <a:fld id="{86E879AB-B77A-4BCC-B3AB-D0727B541494}" type="datetime1">
              <a:rPr lang="en-US"/>
              <a:pPr>
                <a:defRPr/>
              </a:pPr>
              <a:t>2/9/2011</a:t>
            </a:fld>
            <a:r>
              <a:rPr lang="en-US"/>
              <a:t>© Ravi  Sandhu</a:t>
            </a:r>
            <a:endParaRPr lang="en-GB"/>
          </a:p>
        </p:txBody>
      </p:sp>
      <p:sp>
        <p:nvSpPr>
          <p:cNvPr id="7" name="Rectangle 4"/>
          <p:cNvSpPr>
            <a:spLocks noGrp="1" noChangeArrowheads="1"/>
          </p:cNvSpPr>
          <p:nvPr>
            <p:ph type="ftr" idx="11"/>
          </p:nvPr>
        </p:nvSpPr>
        <p:spPr/>
        <p:txBody>
          <a:bodyPr/>
          <a:lstStyle>
            <a:lvl1pPr>
              <a:defRPr/>
            </a:lvl1pPr>
          </a:lstStyle>
          <a:p>
            <a:pPr>
              <a:defRPr/>
            </a:pPr>
            <a:r>
              <a:rPr lang="en-US"/>
              <a:t>World-Leading Research with Real-World Impact!</a:t>
            </a:r>
          </a:p>
        </p:txBody>
      </p:sp>
      <p:sp>
        <p:nvSpPr>
          <p:cNvPr id="8" name="Rectangle 5"/>
          <p:cNvSpPr>
            <a:spLocks noGrp="1" noChangeArrowheads="1"/>
          </p:cNvSpPr>
          <p:nvPr>
            <p:ph type="sldNum" idx="12"/>
          </p:nvPr>
        </p:nvSpPr>
        <p:spPr/>
        <p:txBody>
          <a:bodyPr/>
          <a:lstStyle>
            <a:lvl1pPr>
              <a:defRPr/>
            </a:lvl1pPr>
          </a:lstStyle>
          <a:p>
            <a:pPr>
              <a:defRPr/>
            </a:pPr>
            <a:fld id="{3BB2942F-2FE1-401B-A3DC-F65FA18D5824}"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97177084-1B0E-433E-8E98-C2A1CE1939D7}" type="datetime1">
              <a:rPr lang="en-US"/>
              <a:pPr>
                <a:defRPr/>
              </a:pPr>
              <a:t>2/9/2011</a:t>
            </a:fld>
            <a:r>
              <a:rPr lang="en-US"/>
              <a:t>© Ravi  Sandhu</a:t>
            </a:r>
          </a:p>
        </p:txBody>
      </p:sp>
      <p:sp>
        <p:nvSpPr>
          <p:cNvPr id="8"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9" name="Slide Number Placeholder 5"/>
          <p:cNvSpPr>
            <a:spLocks noGrp="1"/>
          </p:cNvSpPr>
          <p:nvPr>
            <p:ph type="sldNum" sz="quarter" idx="12"/>
          </p:nvPr>
        </p:nvSpPr>
        <p:spPr/>
        <p:txBody>
          <a:bodyPr/>
          <a:lstStyle>
            <a:lvl1pPr>
              <a:defRPr/>
            </a:lvl1pPr>
          </a:lstStyle>
          <a:p>
            <a:pPr>
              <a:defRPr/>
            </a:pPr>
            <a:fld id="{4C97491E-D07C-471B-8C3E-A4E72B7BBFD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A9FBCBB-9807-471E-BF7F-810689226748}" type="datetime1">
              <a:rPr lang="en-US"/>
              <a:pPr>
                <a:defRPr/>
              </a:pPr>
              <a:t>2/9/2011</a:t>
            </a:fld>
            <a:r>
              <a:rPr lang="en-US"/>
              <a:t>© Ravi  Sandhu</a:t>
            </a:r>
          </a:p>
        </p:txBody>
      </p:sp>
      <p:sp>
        <p:nvSpPr>
          <p:cNvPr id="4"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5" name="Slide Number Placeholder 5"/>
          <p:cNvSpPr>
            <a:spLocks noGrp="1"/>
          </p:cNvSpPr>
          <p:nvPr>
            <p:ph type="sldNum" sz="quarter" idx="12"/>
          </p:nvPr>
        </p:nvSpPr>
        <p:spPr/>
        <p:txBody>
          <a:bodyPr/>
          <a:lstStyle>
            <a:lvl1pPr>
              <a:defRPr/>
            </a:lvl1pPr>
          </a:lstStyle>
          <a:p>
            <a:pPr>
              <a:defRPr/>
            </a:pPr>
            <a:fld id="{E9361A2B-5D4C-4AD5-8112-17B4F566971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2014160-A2A2-44A8-BA77-FE7C2724781B}" type="datetime1">
              <a:rPr lang="en-US"/>
              <a:pPr>
                <a:defRPr/>
              </a:pPr>
              <a:t>2/9/2011</a:t>
            </a:fld>
            <a:r>
              <a:rPr lang="en-US"/>
              <a:t>© Ravi  Sandhu</a:t>
            </a:r>
          </a:p>
        </p:txBody>
      </p:sp>
      <p:sp>
        <p:nvSpPr>
          <p:cNvPr id="3"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4" name="Slide Number Placeholder 5"/>
          <p:cNvSpPr>
            <a:spLocks noGrp="1"/>
          </p:cNvSpPr>
          <p:nvPr>
            <p:ph type="sldNum" sz="quarter" idx="12"/>
          </p:nvPr>
        </p:nvSpPr>
        <p:spPr/>
        <p:txBody>
          <a:bodyPr/>
          <a:lstStyle>
            <a:lvl1pPr>
              <a:defRPr/>
            </a:lvl1pPr>
          </a:lstStyle>
          <a:p>
            <a:pPr>
              <a:defRPr/>
            </a:pPr>
            <a:fld id="{9AA0A847-74E8-46E5-A1CF-B2337986161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87E9C3F-7CCE-48DC-8759-7BC6A2EAA45B}" type="datetime1">
              <a:rPr lang="en-US"/>
              <a:pPr>
                <a:defRPr/>
              </a:pPr>
              <a:t>2/9/2011</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69194E99-68DA-445A-B4BE-8DC73AE4087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956F039-52EF-415D-8FE9-2B1D4808C622}" type="datetime1">
              <a:rPr lang="en-US"/>
              <a:pPr>
                <a:defRPr/>
              </a:pPr>
              <a:t>2/9/2011</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FC272553-4715-46F7-B699-867B3C3E1D9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2.jpeg"/></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04825" y="303213"/>
            <a:ext cx="9072563" cy="12588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504825" y="1763713"/>
            <a:ext cx="9072563" cy="49895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504825" y="7007225"/>
            <a:ext cx="2351088" cy="401638"/>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Arial" pitchFamily="34" charset="0"/>
                <a:ea typeface="ＭＳ Ｐゴシック" charset="-128"/>
              </a:defRPr>
            </a:lvl1pPr>
          </a:lstStyle>
          <a:p>
            <a:pPr>
              <a:defRPr/>
            </a:pPr>
            <a:fld id="{ED2ACC65-E46D-4C52-A823-9E91E51BD8B5}" type="datetime1">
              <a:rPr lang="en-US"/>
              <a:pPr>
                <a:defRPr/>
              </a:pPr>
              <a:t>2/9/2011</a:t>
            </a:fld>
            <a:r>
              <a:rPr lang="en-US"/>
              <a:t>© Ravi  Sandhu</a:t>
            </a:r>
          </a:p>
        </p:txBody>
      </p:sp>
      <p:sp>
        <p:nvSpPr>
          <p:cNvPr id="5" name="Footer Placeholder 4"/>
          <p:cNvSpPr>
            <a:spLocks noGrp="1"/>
          </p:cNvSpPr>
          <p:nvPr>
            <p:ph type="ftr" sz="quarter" idx="3"/>
          </p:nvPr>
        </p:nvSpPr>
        <p:spPr>
          <a:xfrm>
            <a:off x="3444875" y="7007225"/>
            <a:ext cx="3190875" cy="401638"/>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Arial" pitchFamily="34" charset="0"/>
              </a:defRPr>
            </a:lvl1pPr>
          </a:lstStyle>
          <a:p>
            <a:pPr>
              <a:defRPr/>
            </a:pPr>
            <a:r>
              <a:rPr lang="en-US"/>
              <a:t>World-Leading Research with Real-World Impact!</a:t>
            </a:r>
          </a:p>
        </p:txBody>
      </p:sp>
      <p:sp>
        <p:nvSpPr>
          <p:cNvPr id="6" name="Slide Number Placeholder 5"/>
          <p:cNvSpPr>
            <a:spLocks noGrp="1"/>
          </p:cNvSpPr>
          <p:nvPr>
            <p:ph type="sldNum" sz="quarter" idx="4"/>
          </p:nvPr>
        </p:nvSpPr>
        <p:spPr>
          <a:xfrm>
            <a:off x="7224713" y="7007225"/>
            <a:ext cx="2352675" cy="401638"/>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pitchFamily="34" charset="0"/>
                <a:ea typeface="ＭＳ Ｐゴシック" charset="-128"/>
              </a:defRPr>
            </a:lvl1pPr>
          </a:lstStyle>
          <a:p>
            <a:pPr>
              <a:defRPr/>
            </a:pPr>
            <a:fld id="{3760D2CB-7FBD-4609-A7EF-7476D6F3487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728" r:id="rId1"/>
    <p:sldLayoutId id="2147485729" r:id="rId2"/>
    <p:sldLayoutId id="2147485730" r:id="rId3"/>
    <p:sldLayoutId id="2147485731" r:id="rId4"/>
    <p:sldLayoutId id="2147485732" r:id="rId5"/>
    <p:sldLayoutId id="2147485733" r:id="rId6"/>
    <p:sldLayoutId id="2147485734" r:id="rId7"/>
    <p:sldLayoutId id="2147485735" r:id="rId8"/>
    <p:sldLayoutId id="2147485736" r:id="rId9"/>
    <p:sldLayoutId id="2147485737" r:id="rId10"/>
    <p:sldLayoutId id="2147485738" r:id="rId11"/>
  </p:sldLayoutIdLst>
  <p:hf hdr="0" ftr="0" dt="0"/>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504825" y="303213"/>
            <a:ext cx="9072563" cy="12588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504825" y="1763713"/>
            <a:ext cx="9072563" cy="49895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504825" y="7007225"/>
            <a:ext cx="2351088" cy="401638"/>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Arial" pitchFamily="34" charset="0"/>
                <a:ea typeface="ＭＳ Ｐゴシック" charset="-128"/>
              </a:defRPr>
            </a:lvl1pPr>
          </a:lstStyle>
          <a:p>
            <a:pPr>
              <a:defRPr/>
            </a:pPr>
            <a:fld id="{5CC342F2-9BB4-458A-B3C9-3E26F1B97349}" type="datetime1">
              <a:rPr lang="en-US"/>
              <a:pPr>
                <a:defRPr/>
              </a:pPr>
              <a:t>2/9/2011</a:t>
            </a:fld>
            <a:r>
              <a:rPr lang="en-US"/>
              <a:t>© Ravi  Sandhu</a:t>
            </a:r>
          </a:p>
        </p:txBody>
      </p:sp>
      <p:sp>
        <p:nvSpPr>
          <p:cNvPr id="5" name="Footer Placeholder 4"/>
          <p:cNvSpPr>
            <a:spLocks noGrp="1"/>
          </p:cNvSpPr>
          <p:nvPr>
            <p:ph type="ftr" sz="quarter" idx="3"/>
          </p:nvPr>
        </p:nvSpPr>
        <p:spPr>
          <a:xfrm>
            <a:off x="3444875" y="7007225"/>
            <a:ext cx="3190875" cy="401638"/>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Arial" pitchFamily="34" charset="0"/>
              </a:defRPr>
            </a:lvl1pPr>
          </a:lstStyle>
          <a:p>
            <a:pPr>
              <a:defRPr/>
            </a:pPr>
            <a:r>
              <a:rPr lang="en-US"/>
              <a:t>World-Leading Research with Real-World Impact!</a:t>
            </a:r>
          </a:p>
        </p:txBody>
      </p:sp>
      <p:sp>
        <p:nvSpPr>
          <p:cNvPr id="6" name="Slide Number Placeholder 5"/>
          <p:cNvSpPr>
            <a:spLocks noGrp="1"/>
          </p:cNvSpPr>
          <p:nvPr>
            <p:ph type="sldNum" sz="quarter" idx="4"/>
          </p:nvPr>
        </p:nvSpPr>
        <p:spPr>
          <a:xfrm>
            <a:off x="7224713" y="7007225"/>
            <a:ext cx="2352675" cy="401638"/>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pitchFamily="34" charset="0"/>
                <a:ea typeface="ＭＳ Ｐゴシック" charset="-128"/>
              </a:defRPr>
            </a:lvl1pPr>
          </a:lstStyle>
          <a:p>
            <a:pPr>
              <a:defRPr/>
            </a:pPr>
            <a:fld id="{60E2C4D2-1E6A-4CAE-903B-09CC7B1F1C1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739" r:id="rId1"/>
    <p:sldLayoutId id="2147485740" r:id="rId2"/>
    <p:sldLayoutId id="2147485741" r:id="rId3"/>
    <p:sldLayoutId id="2147485742" r:id="rId4"/>
    <p:sldLayoutId id="2147485743" r:id="rId5"/>
    <p:sldLayoutId id="2147485744" r:id="rId6"/>
    <p:sldLayoutId id="2147485745" r:id="rId7"/>
    <p:sldLayoutId id="2147485746" r:id="rId8"/>
    <p:sldLayoutId id="2147485747" r:id="rId9"/>
    <p:sldLayoutId id="2147485748" r:id="rId10"/>
    <p:sldLayoutId id="2147485749" r:id="rId11"/>
  </p:sldLayoutIdLst>
  <p:hf hdr="0" ftr="0" dt="0"/>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504825" y="303213"/>
            <a:ext cx="9072563" cy="12588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2"/>
          <p:cNvSpPr>
            <a:spLocks noGrp="1"/>
          </p:cNvSpPr>
          <p:nvPr>
            <p:ph type="body" idx="1"/>
          </p:nvPr>
        </p:nvSpPr>
        <p:spPr bwMode="auto">
          <a:xfrm>
            <a:off x="504825" y="1763713"/>
            <a:ext cx="9072563" cy="49895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504825" y="7007225"/>
            <a:ext cx="2351088" cy="401638"/>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Arial" pitchFamily="34" charset="0"/>
                <a:ea typeface="ＭＳ Ｐゴシック" charset="-128"/>
              </a:defRPr>
            </a:lvl1pPr>
          </a:lstStyle>
          <a:p>
            <a:pPr>
              <a:defRPr/>
            </a:pPr>
            <a:fld id="{B8071B4D-9BBF-4D96-BDC3-48B0A7873A48}" type="datetime1">
              <a:rPr lang="en-US"/>
              <a:pPr>
                <a:defRPr/>
              </a:pPr>
              <a:t>2/9/2011</a:t>
            </a:fld>
            <a:r>
              <a:rPr lang="en-US"/>
              <a:t>© Ravi  Sandhu</a:t>
            </a:r>
          </a:p>
        </p:txBody>
      </p:sp>
      <p:sp>
        <p:nvSpPr>
          <p:cNvPr id="5" name="Footer Placeholder 4"/>
          <p:cNvSpPr>
            <a:spLocks noGrp="1"/>
          </p:cNvSpPr>
          <p:nvPr>
            <p:ph type="ftr" sz="quarter" idx="3"/>
          </p:nvPr>
        </p:nvSpPr>
        <p:spPr>
          <a:xfrm>
            <a:off x="3444875" y="7007225"/>
            <a:ext cx="3190875" cy="401638"/>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Arial" pitchFamily="34" charset="0"/>
              </a:defRPr>
            </a:lvl1pPr>
          </a:lstStyle>
          <a:p>
            <a:pPr>
              <a:defRPr/>
            </a:pPr>
            <a:r>
              <a:rPr lang="en-US"/>
              <a:t>World-Leading Research with Real-World Impact!</a:t>
            </a:r>
          </a:p>
        </p:txBody>
      </p:sp>
      <p:sp>
        <p:nvSpPr>
          <p:cNvPr id="6" name="Slide Number Placeholder 5"/>
          <p:cNvSpPr>
            <a:spLocks noGrp="1"/>
          </p:cNvSpPr>
          <p:nvPr>
            <p:ph type="sldNum" sz="quarter" idx="4"/>
          </p:nvPr>
        </p:nvSpPr>
        <p:spPr>
          <a:xfrm>
            <a:off x="7224713" y="7007225"/>
            <a:ext cx="2352675" cy="401638"/>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pitchFamily="34" charset="0"/>
                <a:ea typeface="ＭＳ Ｐゴシック" charset="-128"/>
              </a:defRPr>
            </a:lvl1pPr>
          </a:lstStyle>
          <a:p>
            <a:pPr>
              <a:defRPr/>
            </a:pPr>
            <a:fld id="{B32415F0-256E-4EF2-BBE9-BE1290C56F2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750" r:id="rId1"/>
    <p:sldLayoutId id="2147485751" r:id="rId2"/>
    <p:sldLayoutId id="2147485752" r:id="rId3"/>
    <p:sldLayoutId id="2147485753" r:id="rId4"/>
    <p:sldLayoutId id="2147485754" r:id="rId5"/>
    <p:sldLayoutId id="2147485755" r:id="rId6"/>
    <p:sldLayoutId id="2147485756" r:id="rId7"/>
    <p:sldLayoutId id="2147485757" r:id="rId8"/>
    <p:sldLayoutId id="2147485758" r:id="rId9"/>
    <p:sldLayoutId id="2147485759" r:id="rId10"/>
    <p:sldLayoutId id="2147485760" r:id="rId11"/>
  </p:sldLayoutIdLst>
  <p:hf hdr="0" ftr="0" dt="0"/>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2690813" y="57150"/>
            <a:ext cx="4721225" cy="690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Text Placeholder 2"/>
          <p:cNvSpPr>
            <a:spLocks noGrp="1"/>
          </p:cNvSpPr>
          <p:nvPr>
            <p:ph type="body" idx="1"/>
          </p:nvPr>
        </p:nvSpPr>
        <p:spPr bwMode="auto">
          <a:xfrm>
            <a:off x="504825" y="1204913"/>
            <a:ext cx="9072563" cy="53197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levelv</a:t>
            </a:r>
          </a:p>
        </p:txBody>
      </p:sp>
      <p:sp>
        <p:nvSpPr>
          <p:cNvPr id="4" name="Date Placeholder 3"/>
          <p:cNvSpPr>
            <a:spLocks noGrp="1"/>
          </p:cNvSpPr>
          <p:nvPr>
            <p:ph type="dt" sz="half" idx="2"/>
          </p:nvPr>
        </p:nvSpPr>
        <p:spPr>
          <a:xfrm>
            <a:off x="504825" y="6980238"/>
            <a:ext cx="2351088" cy="401637"/>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Arial" pitchFamily="34" charset="0"/>
                <a:ea typeface="ＭＳ Ｐゴシック" charset="-128"/>
              </a:defRPr>
            </a:lvl1pPr>
          </a:lstStyle>
          <a:p>
            <a:pPr>
              <a:defRPr/>
            </a:pPr>
            <a:fld id="{CD9FA986-C0FB-4C70-AC57-69E66DE5AD95}" type="datetime1">
              <a:rPr lang="en-US"/>
              <a:pPr>
                <a:defRPr/>
              </a:pPr>
              <a:t>2/9/2011</a:t>
            </a:fld>
            <a:endParaRPr lang="en-US"/>
          </a:p>
        </p:txBody>
      </p:sp>
      <p:sp>
        <p:nvSpPr>
          <p:cNvPr id="5" name="Footer Placeholder 4"/>
          <p:cNvSpPr>
            <a:spLocks noGrp="1"/>
          </p:cNvSpPr>
          <p:nvPr>
            <p:ph type="ftr" sz="quarter" idx="3"/>
          </p:nvPr>
        </p:nvSpPr>
        <p:spPr>
          <a:xfrm>
            <a:off x="3314700" y="7007225"/>
            <a:ext cx="3321050" cy="401638"/>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Arial" pitchFamily="34" charset="0"/>
              </a:defRPr>
            </a:lvl1pPr>
          </a:lstStyle>
          <a:p>
            <a:pPr>
              <a:defRPr/>
            </a:pPr>
            <a:r>
              <a:rPr lang="en-US"/>
              <a:t>World-Leading Research with Real-World Impact!</a:t>
            </a:r>
          </a:p>
        </p:txBody>
      </p:sp>
      <p:pic>
        <p:nvPicPr>
          <p:cNvPr id="4102" name="Picture 9" descr="UTSAGifBlue.gif"/>
          <p:cNvPicPr>
            <a:picLocks noChangeAspect="1"/>
          </p:cNvPicPr>
          <p:nvPr userDrawn="1"/>
        </p:nvPicPr>
        <p:blipFill>
          <a:blip r:embed="rId13" cstate="print"/>
          <a:srcRect/>
          <a:stretch>
            <a:fillRect/>
          </a:stretch>
        </p:blipFill>
        <p:spPr bwMode="auto">
          <a:xfrm>
            <a:off x="8447088" y="304800"/>
            <a:ext cx="1444625" cy="473075"/>
          </a:xfrm>
          <a:prstGeom prst="rect">
            <a:avLst/>
          </a:prstGeom>
          <a:noFill/>
          <a:ln w="9525">
            <a:noFill/>
            <a:miter lim="800000"/>
            <a:headEnd/>
            <a:tailEnd/>
          </a:ln>
        </p:spPr>
      </p:pic>
      <p:pic>
        <p:nvPicPr>
          <p:cNvPr id="4103" name="Picture 9" descr="2010-02-17 ICS Master Logo.jpg"/>
          <p:cNvPicPr>
            <a:picLocks noChangeAspect="1"/>
          </p:cNvPicPr>
          <p:nvPr userDrawn="1"/>
        </p:nvPicPr>
        <p:blipFill>
          <a:blip r:embed="rId14" cstate="print"/>
          <a:srcRect/>
          <a:stretch>
            <a:fillRect/>
          </a:stretch>
        </p:blipFill>
        <p:spPr bwMode="auto">
          <a:xfrm>
            <a:off x="288925" y="233363"/>
            <a:ext cx="1790700" cy="596900"/>
          </a:xfrm>
          <a:prstGeom prst="rect">
            <a:avLst/>
          </a:prstGeom>
          <a:noFill/>
          <a:ln w="9525">
            <a:noFill/>
            <a:miter lim="800000"/>
            <a:headEnd/>
            <a:tailEnd/>
          </a:ln>
        </p:spPr>
      </p:pic>
      <p:sp>
        <p:nvSpPr>
          <p:cNvPr id="9" name="Line 8"/>
          <p:cNvSpPr>
            <a:spLocks noChangeShapeType="1"/>
          </p:cNvSpPr>
          <p:nvPr userDrawn="1"/>
        </p:nvSpPr>
        <p:spPr bwMode="auto">
          <a:xfrm>
            <a:off x="2527300" y="828675"/>
            <a:ext cx="5257800" cy="1588"/>
          </a:xfrm>
          <a:prstGeom prst="line">
            <a:avLst/>
          </a:prstGeom>
          <a:noFill/>
          <a:ln w="54720">
            <a:solidFill>
              <a:srgbClr val="FF950E"/>
            </a:solidFill>
            <a:round/>
            <a:headEnd/>
            <a:tailEnd/>
          </a:ln>
          <a:effectLst/>
        </p:spPr>
        <p:txBody>
          <a:bodyPr/>
          <a:lstStyle/>
          <a:p>
            <a:pPr>
              <a:buFont typeface="Wingdings" charset="2"/>
              <a:buNone/>
              <a:defRPr/>
            </a:pPr>
            <a:endParaRPr lang="en-US">
              <a:latin typeface="Arial" charset="0"/>
              <a:ea typeface="+mn-ea"/>
            </a:endParaRPr>
          </a:p>
        </p:txBody>
      </p:sp>
      <p:sp>
        <p:nvSpPr>
          <p:cNvPr id="10" name="Line 9"/>
          <p:cNvSpPr>
            <a:spLocks noChangeShapeType="1"/>
          </p:cNvSpPr>
          <p:nvPr userDrawn="1"/>
        </p:nvSpPr>
        <p:spPr bwMode="auto">
          <a:xfrm>
            <a:off x="498475" y="6811963"/>
            <a:ext cx="9102725" cy="1587"/>
          </a:xfrm>
          <a:prstGeom prst="line">
            <a:avLst/>
          </a:prstGeom>
          <a:noFill/>
          <a:ln w="54720">
            <a:solidFill>
              <a:srgbClr val="FF950E"/>
            </a:solidFill>
            <a:round/>
            <a:headEnd/>
            <a:tailEnd/>
          </a:ln>
          <a:effectLst/>
        </p:spPr>
        <p:txBody>
          <a:bodyPr/>
          <a:lstStyle/>
          <a:p>
            <a:pPr>
              <a:buFont typeface="Wingdings" charset="2"/>
              <a:buNone/>
              <a:defRPr/>
            </a:pPr>
            <a:endParaRPr lang="en-US">
              <a:latin typeface="Arial" charset="0"/>
              <a:ea typeface="+mn-ea"/>
            </a:endParaRPr>
          </a:p>
        </p:txBody>
      </p:sp>
      <p:sp>
        <p:nvSpPr>
          <p:cNvPr id="13" name="Slide Number Placeholder 5"/>
          <p:cNvSpPr>
            <a:spLocks noGrp="1"/>
          </p:cNvSpPr>
          <p:nvPr>
            <p:ph type="sldNum" sz="quarter" idx="4"/>
          </p:nvPr>
        </p:nvSpPr>
        <p:spPr>
          <a:xfrm>
            <a:off x="7224713" y="7007225"/>
            <a:ext cx="2352675" cy="401638"/>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pitchFamily="34" charset="0"/>
                <a:ea typeface="ＭＳ Ｐゴシック" charset="-128"/>
              </a:defRPr>
            </a:lvl1pPr>
          </a:lstStyle>
          <a:p>
            <a:pPr>
              <a:defRPr/>
            </a:pPr>
            <a:fld id="{ACB69062-1B80-4606-929C-E8CC9E3C6F7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761" r:id="rId1"/>
    <p:sldLayoutId id="2147485762" r:id="rId2"/>
    <p:sldLayoutId id="2147485763" r:id="rId3"/>
    <p:sldLayoutId id="2147485764" r:id="rId4"/>
    <p:sldLayoutId id="2147485765" r:id="rId5"/>
    <p:sldLayoutId id="2147485766" r:id="rId6"/>
    <p:sldLayoutId id="2147485767" r:id="rId7"/>
    <p:sldLayoutId id="2147485768" r:id="rId8"/>
    <p:sldLayoutId id="2147485769" r:id="rId9"/>
    <p:sldLayoutId id="2147485770" r:id="rId10"/>
    <p:sldLayoutId id="2147485771" r:id="rId11"/>
  </p:sldLayoutIdLst>
  <p:hf hdr="0" ftr="0" dt="0"/>
  <p:txStyles>
    <p:titleStyle>
      <a:lvl1pPr algn="ctr" rtl="0" eaLnBrk="0" fontAlgn="base" hangingPunct="0">
        <a:spcBef>
          <a:spcPct val="0"/>
        </a:spcBef>
        <a:spcAft>
          <a:spcPct val="0"/>
        </a:spcAft>
        <a:defRPr sz="32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32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32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32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32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Wingdings" pitchFamily="2" charset="2"/>
        <a:buChar char="Ø"/>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Wingdings" pitchFamily="2" charset="2"/>
        <a:buChar char="v"/>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Courier New" pitchFamily="49" charset="0"/>
        <a:buChar char="o"/>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Wingdings" pitchFamily="2" charset="2"/>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1"/>
          <p:cNvSpPr>
            <a:spLocks noGrp="1" noChangeArrowheads="1"/>
          </p:cNvSpPr>
          <p:nvPr>
            <p:ph type="title"/>
          </p:nvPr>
        </p:nvSpPr>
        <p:spPr bwMode="auto">
          <a:xfrm>
            <a:off x="4343400" y="0"/>
            <a:ext cx="5197475" cy="684213"/>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smtClean="0"/>
              <a:t>C</a:t>
            </a:r>
          </a:p>
        </p:txBody>
      </p:sp>
      <p:sp>
        <p:nvSpPr>
          <p:cNvPr id="5123" name="Rectangle 2"/>
          <p:cNvSpPr>
            <a:spLocks noGrp="1" noChangeArrowheads="1"/>
          </p:cNvSpPr>
          <p:nvPr>
            <p:ph type="body" idx="1"/>
          </p:nvPr>
        </p:nvSpPr>
        <p:spPr bwMode="auto">
          <a:xfrm>
            <a:off x="503238" y="914400"/>
            <a:ext cx="9069387" cy="5842000"/>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p:txBody>
      </p:sp>
      <p:sp>
        <p:nvSpPr>
          <p:cNvPr id="11" name="Rectangle 3"/>
          <p:cNvSpPr>
            <a:spLocks noGrp="1" noChangeArrowheads="1"/>
          </p:cNvSpPr>
          <p:nvPr>
            <p:ph type="dt" idx="2"/>
          </p:nvPr>
        </p:nvSpPr>
        <p:spPr bwMode="auto">
          <a:xfrm>
            <a:off x="503238" y="6886575"/>
            <a:ext cx="2346325" cy="519113"/>
          </a:xfrm>
          <a:prstGeom prst="rect">
            <a:avLst/>
          </a:prstGeom>
          <a:ln w="54720">
            <a:round/>
            <a:headEnd/>
            <a:tailEnd/>
          </a:ln>
        </p:spPr>
        <p:txBody>
          <a:bodyPr vert="horz" wrap="square" lIns="0" tIns="0" rIns="0" bIns="0" numCol="1" anchor="t" anchorCtr="0" compatLnSpc="1">
            <a:prstTxWarp prst="textNoShape">
              <a:avLst/>
            </a:prstTxWarp>
          </a:bodyPr>
          <a:lstStyle>
            <a:lvl1pPr>
              <a:lnSpc>
                <a:spcPct val="101000"/>
              </a:lnSpc>
              <a:defRPr sz="1400">
                <a:solidFill>
                  <a:srgbClr val="000000"/>
                </a:solidFill>
                <a:latin typeface="Times New Roman" pitchFamily="18" charset="0"/>
                <a:ea typeface="ＭＳ Ｐゴシック" charset="-128"/>
                <a:cs typeface="Times New Roman" pitchFamily="18" charset="0"/>
              </a:defRPr>
            </a:lvl1pPr>
          </a:lstStyle>
          <a:p>
            <a:pPr>
              <a:defRPr/>
            </a:pPr>
            <a:fld id="{6CADF639-4B1F-4B53-B2BF-D5BD8E47F807}" type="datetime1">
              <a:rPr lang="en-US"/>
              <a:pPr>
                <a:defRPr/>
              </a:pPr>
              <a:t>2/9/2011</a:t>
            </a:fld>
            <a:r>
              <a:rPr lang="en-US"/>
              <a:t>© Ravi  Sandhu</a:t>
            </a:r>
            <a:endParaRPr lang="en-GB"/>
          </a:p>
        </p:txBody>
      </p:sp>
      <p:sp>
        <p:nvSpPr>
          <p:cNvPr id="12" name="Rectangle 4"/>
          <p:cNvSpPr>
            <a:spLocks noGrp="1" noChangeArrowheads="1"/>
          </p:cNvSpPr>
          <p:nvPr>
            <p:ph type="ftr" idx="3"/>
          </p:nvPr>
        </p:nvSpPr>
        <p:spPr bwMode="auto">
          <a:xfrm>
            <a:off x="3448050" y="6886575"/>
            <a:ext cx="3194050" cy="519113"/>
          </a:xfrm>
          <a:prstGeom prst="rect">
            <a:avLst/>
          </a:prstGeom>
          <a:ln w="54720">
            <a:round/>
            <a:headEnd/>
            <a:tailEnd/>
          </a:ln>
        </p:spPr>
        <p:txBody>
          <a:bodyPr vert="horz" wrap="square" lIns="0" tIns="0" rIns="0" bIns="0" numCol="1" anchor="t" anchorCtr="0" compatLnSpc="1">
            <a:prstTxWarp prst="textNoShape">
              <a:avLst/>
            </a:prstTxWarp>
          </a:bodyPr>
          <a:lstStyle>
            <a:lvl1pPr algn="ctr">
              <a:lnSpc>
                <a:spcPct val="101000"/>
              </a:lnSpc>
              <a:defRPr sz="1400">
                <a:solidFill>
                  <a:srgbClr val="000000"/>
                </a:solidFill>
                <a:latin typeface="Arial" pitchFamily="34" charset="0"/>
              </a:defRPr>
            </a:lvl1pPr>
          </a:lstStyle>
          <a:p>
            <a:pPr>
              <a:defRPr/>
            </a:pPr>
            <a:r>
              <a:rPr lang="en-US"/>
              <a:t>World-Leading Research with Real-World Impact!</a:t>
            </a:r>
          </a:p>
        </p:txBody>
      </p:sp>
      <p:sp>
        <p:nvSpPr>
          <p:cNvPr id="13" name="Rectangle 5"/>
          <p:cNvSpPr>
            <a:spLocks noGrp="1" noChangeArrowheads="1"/>
          </p:cNvSpPr>
          <p:nvPr>
            <p:ph type="sldNum" idx="4"/>
          </p:nvPr>
        </p:nvSpPr>
        <p:spPr bwMode="auto">
          <a:xfrm>
            <a:off x="7226300" y="6886575"/>
            <a:ext cx="2346325" cy="519113"/>
          </a:xfrm>
          <a:prstGeom prst="rect">
            <a:avLst/>
          </a:prstGeom>
          <a:ln w="54720">
            <a:round/>
            <a:headEnd/>
            <a:tailEnd/>
          </a:ln>
        </p:spPr>
        <p:txBody>
          <a:bodyPr vert="horz" wrap="square" lIns="0" tIns="0" rIns="0" bIns="0" numCol="1" anchor="t" anchorCtr="0" compatLnSpc="1">
            <a:prstTxWarp prst="textNoShape">
              <a:avLst/>
            </a:prstTxWarp>
          </a:bodyPr>
          <a:lstStyle>
            <a:lvl1pPr algn="r">
              <a:lnSpc>
                <a:spcPct val="101000"/>
              </a:lnSpc>
              <a:defRPr sz="1400">
                <a:solidFill>
                  <a:srgbClr val="000000"/>
                </a:solidFill>
                <a:latin typeface="Arial" pitchFamily="34" charset="0"/>
                <a:ea typeface="ＭＳ Ｐゴシック" charset="-128"/>
              </a:defRPr>
            </a:lvl1pPr>
          </a:lstStyle>
          <a:p>
            <a:pPr>
              <a:defRPr/>
            </a:pPr>
            <a:fld id="{DC7B1262-3833-43FE-955D-673F535DC544}"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5772" r:id="rId1"/>
  </p:sldLayoutIdLst>
  <p:hf hdr="0" ftr="0" dt="0"/>
  <p:txStyles>
    <p:titleStyle>
      <a:lvl1pPr algn="r" defTabSz="457200" rtl="0" eaLnBrk="0" fontAlgn="base" hangingPunct="0">
        <a:spcBef>
          <a:spcPct val="0"/>
        </a:spcBef>
        <a:spcAft>
          <a:spcPct val="0"/>
        </a:spcAft>
        <a:buClr>
          <a:srgbClr val="000000"/>
        </a:buClr>
        <a:buSzPct val="45000"/>
        <a:buFont typeface="Wingdings" pitchFamily="2" charset="2"/>
        <a:defRPr sz="3200">
          <a:solidFill>
            <a:srgbClr val="000000"/>
          </a:solidFill>
          <a:latin typeface="Arial" charset="0"/>
          <a:ea typeface="ＭＳ Ｐゴシック" charset="-128"/>
          <a:cs typeface="ＭＳ Ｐゴシック" charset="-128"/>
        </a:defRPr>
      </a:lvl1pPr>
      <a:lvl2pPr algn="r" defTabSz="457200" rtl="0" eaLnBrk="0" fontAlgn="base" hangingPunct="0">
        <a:spcBef>
          <a:spcPct val="0"/>
        </a:spcBef>
        <a:spcAft>
          <a:spcPct val="0"/>
        </a:spcAft>
        <a:buClr>
          <a:srgbClr val="000000"/>
        </a:buClr>
        <a:buSzPct val="45000"/>
        <a:buFont typeface="Wingdings" pitchFamily="2" charset="2"/>
        <a:defRPr sz="3200">
          <a:solidFill>
            <a:srgbClr val="000000"/>
          </a:solidFill>
          <a:latin typeface="Arial" charset="0"/>
          <a:ea typeface="ＭＳ Ｐゴシック" charset="-128"/>
          <a:cs typeface="ＭＳ Ｐゴシック" charset="-128"/>
        </a:defRPr>
      </a:lvl2pPr>
      <a:lvl3pPr algn="r" defTabSz="457200" rtl="0" eaLnBrk="0" fontAlgn="base" hangingPunct="0">
        <a:spcBef>
          <a:spcPct val="0"/>
        </a:spcBef>
        <a:spcAft>
          <a:spcPct val="0"/>
        </a:spcAft>
        <a:buClr>
          <a:srgbClr val="000000"/>
        </a:buClr>
        <a:buSzPct val="45000"/>
        <a:buFont typeface="Wingdings" pitchFamily="2" charset="2"/>
        <a:defRPr sz="3200">
          <a:solidFill>
            <a:srgbClr val="000000"/>
          </a:solidFill>
          <a:latin typeface="Arial" charset="0"/>
          <a:ea typeface="ＭＳ Ｐゴシック" charset="-128"/>
          <a:cs typeface="ＭＳ Ｐゴシック" charset="-128"/>
        </a:defRPr>
      </a:lvl3pPr>
      <a:lvl4pPr algn="r" defTabSz="457200" rtl="0" eaLnBrk="0" fontAlgn="base" hangingPunct="0">
        <a:spcBef>
          <a:spcPct val="0"/>
        </a:spcBef>
        <a:spcAft>
          <a:spcPct val="0"/>
        </a:spcAft>
        <a:buClr>
          <a:srgbClr val="000000"/>
        </a:buClr>
        <a:buSzPct val="45000"/>
        <a:buFont typeface="Wingdings" pitchFamily="2" charset="2"/>
        <a:defRPr sz="3200">
          <a:solidFill>
            <a:srgbClr val="000000"/>
          </a:solidFill>
          <a:latin typeface="Arial" charset="0"/>
          <a:ea typeface="ＭＳ Ｐゴシック" charset="-128"/>
          <a:cs typeface="ＭＳ Ｐゴシック" charset="-128"/>
        </a:defRPr>
      </a:lvl4pPr>
      <a:lvl5pPr algn="r" defTabSz="457200" rtl="0" eaLnBrk="0" fontAlgn="base" hangingPunct="0">
        <a:spcBef>
          <a:spcPct val="0"/>
        </a:spcBef>
        <a:spcAft>
          <a:spcPct val="0"/>
        </a:spcAft>
        <a:buClr>
          <a:srgbClr val="000000"/>
        </a:buClr>
        <a:buSzPct val="45000"/>
        <a:buFont typeface="Wingdings" pitchFamily="2" charset="2"/>
        <a:defRPr sz="3200">
          <a:solidFill>
            <a:srgbClr val="000000"/>
          </a:solidFill>
          <a:latin typeface="Arial" charset="0"/>
          <a:ea typeface="ＭＳ Ｐゴシック" charset="-128"/>
          <a:cs typeface="ＭＳ Ｐゴシック" charset="-128"/>
        </a:defRPr>
      </a:lvl5pPr>
      <a:lvl6pPr marL="1536700" indent="-215900" algn="r" defTabSz="457200" rtl="0" fontAlgn="base" hangingPunct="0">
        <a:spcBef>
          <a:spcPct val="0"/>
        </a:spcBef>
        <a:spcAft>
          <a:spcPct val="0"/>
        </a:spcAft>
        <a:buClr>
          <a:srgbClr val="000000"/>
        </a:buClr>
        <a:buSzPct val="45000"/>
        <a:buFont typeface="Wingdings" charset="2"/>
        <a:defRPr sz="3200">
          <a:solidFill>
            <a:srgbClr val="000000"/>
          </a:solidFill>
          <a:latin typeface="Bitstream Charter" pitchFamily="16" charset="0"/>
        </a:defRPr>
      </a:lvl6pPr>
      <a:lvl7pPr marL="1993900" indent="-215900" algn="r" defTabSz="457200" rtl="0" fontAlgn="base" hangingPunct="0">
        <a:spcBef>
          <a:spcPct val="0"/>
        </a:spcBef>
        <a:spcAft>
          <a:spcPct val="0"/>
        </a:spcAft>
        <a:buClr>
          <a:srgbClr val="000000"/>
        </a:buClr>
        <a:buSzPct val="45000"/>
        <a:buFont typeface="Wingdings" charset="2"/>
        <a:defRPr sz="3200">
          <a:solidFill>
            <a:srgbClr val="000000"/>
          </a:solidFill>
          <a:latin typeface="Bitstream Charter" pitchFamily="16" charset="0"/>
        </a:defRPr>
      </a:lvl7pPr>
      <a:lvl8pPr marL="2451100" indent="-215900" algn="r" defTabSz="457200" rtl="0" fontAlgn="base" hangingPunct="0">
        <a:spcBef>
          <a:spcPct val="0"/>
        </a:spcBef>
        <a:spcAft>
          <a:spcPct val="0"/>
        </a:spcAft>
        <a:buClr>
          <a:srgbClr val="000000"/>
        </a:buClr>
        <a:buSzPct val="45000"/>
        <a:buFont typeface="Wingdings" charset="2"/>
        <a:defRPr sz="3200">
          <a:solidFill>
            <a:srgbClr val="000000"/>
          </a:solidFill>
          <a:latin typeface="Bitstream Charter" pitchFamily="16" charset="0"/>
        </a:defRPr>
      </a:lvl8pPr>
      <a:lvl9pPr marL="2908300" indent="-215900" algn="r" defTabSz="457200" rtl="0" fontAlgn="base" hangingPunct="0">
        <a:spcBef>
          <a:spcPct val="0"/>
        </a:spcBef>
        <a:spcAft>
          <a:spcPct val="0"/>
        </a:spcAft>
        <a:buClr>
          <a:srgbClr val="000000"/>
        </a:buClr>
        <a:buSzPct val="45000"/>
        <a:buFont typeface="Wingdings" charset="2"/>
        <a:defRPr sz="3200">
          <a:solidFill>
            <a:srgbClr val="000000"/>
          </a:solidFill>
          <a:latin typeface="Bitstream Charter" pitchFamily="16" charset="0"/>
        </a:defRPr>
      </a:lvl9pPr>
    </p:titleStyle>
    <p:bodyStyle>
      <a:lvl1pPr marL="431800" indent="-323850" algn="l" defTabSz="457200" rtl="0" eaLnBrk="0" fontAlgn="base" hangingPunct="0">
        <a:spcBef>
          <a:spcPct val="0"/>
        </a:spcBef>
        <a:spcAft>
          <a:spcPct val="0"/>
        </a:spcAft>
        <a:buClr>
          <a:srgbClr val="000000"/>
        </a:buClr>
        <a:buSzPct val="45000"/>
        <a:buFont typeface="Wingdings" pitchFamily="2" charset="2"/>
        <a:buChar char=""/>
        <a:defRPr sz="2800">
          <a:solidFill>
            <a:srgbClr val="000000"/>
          </a:solidFill>
          <a:latin typeface="Arial" charset="0"/>
          <a:ea typeface="ＭＳ Ｐゴシック" charset="-128"/>
          <a:cs typeface="ＭＳ Ｐゴシック" charset="-128"/>
        </a:defRPr>
      </a:lvl1pPr>
      <a:lvl2pPr marL="863600" indent="-287338" algn="l" defTabSz="457200" rtl="0" eaLnBrk="0" fontAlgn="base" hangingPunct="0">
        <a:spcBef>
          <a:spcPct val="0"/>
        </a:spcBef>
        <a:spcAft>
          <a:spcPct val="0"/>
        </a:spcAft>
        <a:buClr>
          <a:srgbClr val="000000"/>
        </a:buClr>
        <a:buSzPct val="75000"/>
        <a:buFont typeface="Symbol" pitchFamily="18" charset="2"/>
        <a:buChar char=""/>
        <a:defRPr sz="2400">
          <a:solidFill>
            <a:srgbClr val="000000"/>
          </a:solidFill>
          <a:latin typeface="Arial" charset="0"/>
          <a:ea typeface="ＭＳ Ｐゴシック" charset="-128"/>
        </a:defRPr>
      </a:lvl2pPr>
      <a:lvl3pPr marL="1295400" indent="-215900" algn="l" defTabSz="457200" rtl="0" eaLnBrk="0" fontAlgn="base" hangingPunct="0">
        <a:spcBef>
          <a:spcPct val="0"/>
        </a:spcBef>
        <a:spcAft>
          <a:spcPts val="850"/>
        </a:spcAft>
        <a:buClr>
          <a:srgbClr val="000000"/>
        </a:buClr>
        <a:buSzPct val="45000"/>
        <a:buFont typeface="Wingdings" pitchFamily="2" charset="2"/>
        <a:buChar char=""/>
        <a:defRPr sz="2400">
          <a:solidFill>
            <a:srgbClr val="000000"/>
          </a:solidFill>
          <a:latin typeface="Arial" charset="0"/>
          <a:ea typeface="ＭＳ Ｐゴシック" charset="-128"/>
        </a:defRPr>
      </a:lvl3pPr>
      <a:lvl4pPr marL="1727200" indent="-215900" algn="l" defTabSz="457200" rtl="0" eaLnBrk="0" fontAlgn="base" hangingPunct="0">
        <a:spcBef>
          <a:spcPct val="0"/>
        </a:spcBef>
        <a:spcAft>
          <a:spcPts val="575"/>
        </a:spcAft>
        <a:buClr>
          <a:srgbClr val="000000"/>
        </a:buClr>
        <a:buSzPct val="75000"/>
        <a:buFont typeface="Symbol" pitchFamily="18" charset="2"/>
        <a:buChar char=""/>
        <a:defRPr sz="2000">
          <a:solidFill>
            <a:srgbClr val="000000"/>
          </a:solidFill>
          <a:latin typeface="Arial" charset="0"/>
          <a:ea typeface="ＭＳ Ｐゴシック" charset="-128"/>
        </a:defRPr>
      </a:lvl4pPr>
      <a:lvl5pPr marL="2159000" indent="-215900" algn="l" defTabSz="457200" rtl="0" eaLnBrk="0" fontAlgn="base" hangingPunct="0">
        <a:spcBef>
          <a:spcPct val="0"/>
        </a:spcBef>
        <a:spcAft>
          <a:spcPts val="288"/>
        </a:spcAft>
        <a:buClr>
          <a:srgbClr val="000000"/>
        </a:buClr>
        <a:buSzPct val="45000"/>
        <a:buFont typeface="Wingdings" pitchFamily="2" charset="2"/>
        <a:buChar char=""/>
        <a:defRPr sz="2000">
          <a:solidFill>
            <a:srgbClr val="000000"/>
          </a:solidFill>
          <a:latin typeface="Arial" charset="0"/>
          <a:ea typeface="ＭＳ Ｐゴシック" charset="-128"/>
        </a:defRPr>
      </a:lvl5pPr>
      <a:lvl6pPr marL="2616200" indent="-215900" algn="l" defTabSz="457200" rtl="0" fontAlgn="base" hangingPunct="0">
        <a:spcBef>
          <a:spcPct val="0"/>
        </a:spcBef>
        <a:spcAft>
          <a:spcPts val="288"/>
        </a:spcAft>
        <a:buClr>
          <a:srgbClr val="000000"/>
        </a:buClr>
        <a:buSzPct val="45000"/>
        <a:buFont typeface="Wingdings" charset="2"/>
        <a:buChar char=""/>
        <a:defRPr sz="2000">
          <a:solidFill>
            <a:srgbClr val="000000"/>
          </a:solidFill>
          <a:latin typeface="+mn-lt"/>
        </a:defRPr>
      </a:lvl6pPr>
      <a:lvl7pPr marL="3073400" indent="-215900" algn="l" defTabSz="457200" rtl="0" fontAlgn="base" hangingPunct="0">
        <a:spcBef>
          <a:spcPct val="0"/>
        </a:spcBef>
        <a:spcAft>
          <a:spcPts val="288"/>
        </a:spcAft>
        <a:buClr>
          <a:srgbClr val="000000"/>
        </a:buClr>
        <a:buSzPct val="45000"/>
        <a:buFont typeface="Wingdings" charset="2"/>
        <a:buChar char=""/>
        <a:defRPr sz="2000">
          <a:solidFill>
            <a:srgbClr val="000000"/>
          </a:solidFill>
          <a:latin typeface="+mn-lt"/>
        </a:defRPr>
      </a:lvl7pPr>
      <a:lvl8pPr marL="3530600" indent="-215900" algn="l" defTabSz="457200" rtl="0" fontAlgn="base" hangingPunct="0">
        <a:spcBef>
          <a:spcPct val="0"/>
        </a:spcBef>
        <a:spcAft>
          <a:spcPts val="288"/>
        </a:spcAft>
        <a:buClr>
          <a:srgbClr val="000000"/>
        </a:buClr>
        <a:buSzPct val="45000"/>
        <a:buFont typeface="Wingdings" charset="2"/>
        <a:buChar char=""/>
        <a:defRPr sz="2000">
          <a:solidFill>
            <a:srgbClr val="000000"/>
          </a:solidFill>
          <a:latin typeface="+mn-lt"/>
        </a:defRPr>
      </a:lvl8pPr>
      <a:lvl9pPr marL="3987800" indent="-215900" algn="l" defTabSz="457200" rtl="0" fontAlgn="base" hangingPunct="0">
        <a:spcBef>
          <a:spcPct val="0"/>
        </a:spcBef>
        <a:spcAft>
          <a:spcPts val="288"/>
        </a:spcAft>
        <a:buClr>
          <a:srgbClr val="000000"/>
        </a:buClr>
        <a:buSzPct val="45000"/>
        <a:buFont typeface="Wingdings" charset="2"/>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5"/>
          <p:cNvSpPr>
            <a:spLocks noGrp="1" noChangeArrowheads="1"/>
          </p:cNvSpPr>
          <p:nvPr>
            <p:ph type="sldNum" sz="quarter" idx="12"/>
          </p:nvPr>
        </p:nvSpPr>
        <p:spPr>
          <a:noFill/>
        </p:spPr>
        <p:txBody>
          <a:bodyPr/>
          <a:lstStyle/>
          <a:p>
            <a:fld id="{3FFFDB8C-E6D3-4AA9-8E00-F6B290D656CA}" type="slidenum">
              <a:rPr lang="en-GB" smtClean="0">
                <a:ea typeface="ＭＳ Ｐゴシック" pitchFamily="34" charset="-128"/>
              </a:rPr>
              <a:pPr/>
              <a:t>1</a:t>
            </a:fld>
            <a:endParaRPr lang="en-GB" dirty="0" smtClean="0">
              <a:ea typeface="ＭＳ Ｐゴシック" pitchFamily="34" charset="-128"/>
            </a:endParaRPr>
          </a:p>
        </p:txBody>
      </p:sp>
      <p:sp>
        <p:nvSpPr>
          <p:cNvPr id="18435" name="Text Box 1"/>
          <p:cNvSpPr txBox="1">
            <a:spLocks noChangeArrowheads="1"/>
          </p:cNvSpPr>
          <p:nvPr/>
        </p:nvSpPr>
        <p:spPr bwMode="auto">
          <a:xfrm>
            <a:off x="392113" y="1112838"/>
            <a:ext cx="9144000" cy="1828800"/>
          </a:xfrm>
          <a:prstGeom prst="rect">
            <a:avLst/>
          </a:prstGeom>
          <a:noFill/>
          <a:ln w="9525">
            <a:noFill/>
            <a:round/>
            <a:headEnd/>
            <a:tailEnd/>
          </a:ln>
        </p:spPr>
        <p:txBody>
          <a:bodyPr lIns="90000" tIns="45000" rIns="90000" bIns="45000"/>
          <a:lstStyle/>
          <a:p>
            <a:pPr algn="ctr" eaLnBrk="0">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3200" dirty="0" smtClean="0"/>
          </a:p>
          <a:p>
            <a:pPr algn="ctr" eaLnBrk="0">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3200" dirty="0" smtClean="0"/>
              <a:t>What is the Game in Cyber Security?</a:t>
            </a:r>
          </a:p>
          <a:p>
            <a:pPr algn="ctr" eaLnBrk="0">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3200" dirty="0"/>
          </a:p>
          <a:p>
            <a:pPr algn="ctr" eaLnBrk="0">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2400" dirty="0" smtClean="0">
              <a:solidFill>
                <a:schemeClr val="tx2"/>
              </a:solidFill>
            </a:endParaRPr>
          </a:p>
          <a:p>
            <a:pPr algn="ctr" eaLnBrk="0">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2400" dirty="0">
              <a:solidFill>
                <a:schemeClr val="tx2"/>
              </a:solidFill>
            </a:endParaRPr>
          </a:p>
          <a:p>
            <a:pPr algn="ctr" eaLnBrk="0">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400" dirty="0" smtClean="0">
                <a:solidFill>
                  <a:schemeClr val="tx2"/>
                </a:solidFill>
              </a:rPr>
              <a:t>Ravi </a:t>
            </a:r>
            <a:r>
              <a:rPr lang="en-US" sz="2400" dirty="0">
                <a:solidFill>
                  <a:schemeClr val="tx2"/>
                </a:solidFill>
              </a:rPr>
              <a:t>Sandhu</a:t>
            </a:r>
          </a:p>
          <a:p>
            <a:pPr algn="ctr" eaLnBrk="0">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400" dirty="0">
                <a:solidFill>
                  <a:schemeClr val="tx2"/>
                </a:solidFill>
              </a:rPr>
              <a:t>Executive Director and Endowed Professor</a:t>
            </a:r>
          </a:p>
          <a:p>
            <a:pPr algn="ctr" eaLnBrk="0">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400" dirty="0" smtClean="0">
                <a:solidFill>
                  <a:schemeClr val="tx2"/>
                </a:solidFill>
              </a:rPr>
              <a:t>February 2011</a:t>
            </a:r>
            <a:endParaRPr lang="en-US" sz="2400" dirty="0">
              <a:solidFill>
                <a:schemeClr val="tx2"/>
              </a:solidFill>
            </a:endParaRPr>
          </a:p>
          <a:p>
            <a:pPr algn="ctr" eaLnBrk="0">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2400" dirty="0">
              <a:solidFill>
                <a:srgbClr val="002060"/>
              </a:solidFill>
            </a:endParaRPr>
          </a:p>
          <a:p>
            <a:pPr algn="ctr" eaLnBrk="0">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000" dirty="0">
                <a:solidFill>
                  <a:schemeClr val="tx2"/>
                </a:solidFill>
              </a:rPr>
              <a:t>ravi.sandhu@utsa.edu, www.profsandhu.com, www.ics.utsa.edu</a:t>
            </a:r>
          </a:p>
          <a:p>
            <a:pPr algn="ctr" eaLnBrk="0">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2000" dirty="0">
              <a:solidFill>
                <a:schemeClr val="tx2"/>
              </a:solidFill>
            </a:endParaRPr>
          </a:p>
          <a:p>
            <a:pPr algn="ctr" eaLnBrk="0">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400" dirty="0">
                <a:solidFill>
                  <a:schemeClr val="tx2"/>
                </a:solidFill>
              </a:rPr>
              <a:t> </a:t>
            </a:r>
            <a:endParaRPr lang="en-GB" sz="2400" dirty="0">
              <a:solidFill>
                <a:schemeClr val="tx2"/>
              </a:solidFill>
            </a:endParaRPr>
          </a:p>
        </p:txBody>
      </p:sp>
      <p:sp>
        <p:nvSpPr>
          <p:cNvPr id="18436" name="Text Box 2"/>
          <p:cNvSpPr txBox="1">
            <a:spLocks noChangeArrowheads="1"/>
          </p:cNvSpPr>
          <p:nvPr/>
        </p:nvSpPr>
        <p:spPr bwMode="auto">
          <a:xfrm>
            <a:off x="5029200" y="6172200"/>
            <a:ext cx="1588" cy="346075"/>
          </a:xfrm>
          <a:prstGeom prst="rect">
            <a:avLst/>
          </a:prstGeom>
          <a:noFill/>
          <a:ln w="9525">
            <a:noFill/>
            <a:round/>
            <a:headEnd/>
            <a:tailEnd/>
          </a:ln>
        </p:spPr>
        <p:txBody>
          <a:bodyPr wrap="none" anchor="ctr"/>
          <a:lstStyle/>
          <a:p>
            <a:endParaRPr lang="en-US"/>
          </a:p>
        </p:txBody>
      </p:sp>
      <p:sp>
        <p:nvSpPr>
          <p:cNvPr id="18437" name="Date Placeholder 3"/>
          <p:cNvSpPr txBox="1">
            <a:spLocks noGrp="1"/>
          </p:cNvSpPr>
          <p:nvPr/>
        </p:nvSpPr>
        <p:spPr bwMode="auto">
          <a:xfrm>
            <a:off x="392113" y="6904038"/>
            <a:ext cx="2346325" cy="519112"/>
          </a:xfrm>
          <a:prstGeom prst="rect">
            <a:avLst/>
          </a:prstGeom>
          <a:noFill/>
          <a:ln w="54720">
            <a:noFill/>
            <a:round/>
            <a:headEnd/>
            <a:tailEnd/>
          </a:ln>
        </p:spPr>
        <p:txBody>
          <a:bodyPr lIns="0" tIns="0" rIns="0" bIns="0"/>
          <a:lstStyle/>
          <a:p>
            <a:pPr>
              <a:lnSpc>
                <a:spcPct val="101000"/>
              </a:lnSpc>
              <a:tabLst>
                <a:tab pos="723900" algn="l"/>
                <a:tab pos="1447800" algn="l"/>
                <a:tab pos="2171700" algn="l"/>
              </a:tabLst>
            </a:pPr>
            <a:r>
              <a:rPr lang="en-US" sz="1400">
                <a:solidFill>
                  <a:srgbClr val="000000"/>
                </a:solidFill>
              </a:rPr>
              <a:t>© Ravi  Sandhu</a:t>
            </a:r>
            <a:endParaRPr lang="en-GB" sz="1400">
              <a:solidFill>
                <a:srgbClr val="000000"/>
              </a:solidFill>
            </a:endParaRPr>
          </a:p>
        </p:txBody>
      </p:sp>
      <p:sp>
        <p:nvSpPr>
          <p:cNvPr id="18438" name="TextBox 41"/>
          <p:cNvSpPr txBox="1">
            <a:spLocks noChangeArrowheads="1"/>
          </p:cNvSpPr>
          <p:nvPr/>
        </p:nvSpPr>
        <p:spPr bwMode="auto">
          <a:xfrm>
            <a:off x="2601913" y="6904038"/>
            <a:ext cx="4643437" cy="336550"/>
          </a:xfrm>
          <a:prstGeom prst="rect">
            <a:avLst/>
          </a:prstGeom>
          <a:noFill/>
          <a:ln w="38100">
            <a:noFill/>
            <a:miter lim="800000"/>
            <a:headEnd/>
            <a:tailEnd/>
          </a:ln>
        </p:spPr>
        <p:txBody>
          <a:bodyPr wrap="none">
            <a:spAutoFit/>
          </a:bodyPr>
          <a:lstStyle/>
          <a:p>
            <a:r>
              <a:rPr lang="en-US" sz="1600" i="1"/>
              <a:t>World-Leading Research with Real-World Impact!</a:t>
            </a:r>
          </a:p>
        </p:txBody>
      </p:sp>
      <p:sp>
        <p:nvSpPr>
          <p:cNvPr id="18439" name="Title 1"/>
          <p:cNvSpPr>
            <a:spLocks/>
          </p:cNvSpPr>
          <p:nvPr/>
        </p:nvSpPr>
        <p:spPr bwMode="auto">
          <a:xfrm>
            <a:off x="2601913" y="1588"/>
            <a:ext cx="5197475" cy="684212"/>
          </a:xfrm>
          <a:prstGeom prst="rect">
            <a:avLst/>
          </a:prstGeom>
          <a:noFill/>
          <a:ln w="9525">
            <a:noFill/>
            <a:round/>
            <a:headEnd/>
            <a:tailEnd/>
          </a:ln>
        </p:spPr>
        <p:txBody>
          <a:bodyPr lIns="0" tIns="0" rIns="0" bIns="0" anchor="ctr"/>
          <a:lstStyle/>
          <a:p>
            <a:pPr algn="ctr" eaLnBrk="0"/>
            <a:r>
              <a:rPr lang="en-US" sz="2800" b="1">
                <a:solidFill>
                  <a:srgbClr val="131F49"/>
                </a:solidFill>
              </a:rPr>
              <a:t>Institute for Cyber Security</a:t>
            </a:r>
            <a:endParaRPr lang="en-US" sz="2400" b="1">
              <a:solidFill>
                <a:srgbClr val="131F49"/>
              </a:solidFill>
            </a:endParaRP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p:cNvSpPr>
          <p:nvPr>
            <p:ph idx="4294967295"/>
          </p:nvPr>
        </p:nvSpPr>
        <p:spPr/>
        <p:txBody>
          <a:bodyPr/>
          <a:lstStyle/>
          <a:p>
            <a:pPr>
              <a:buSzPct val="90000"/>
              <a:buFont typeface="Wingdings" pitchFamily="2" charset="2"/>
              <a:buChar char="Ø"/>
            </a:pPr>
            <a:r>
              <a:rPr lang="en-US" sz="3200" dirty="0" smtClean="0">
                <a:solidFill>
                  <a:schemeClr val="tx1"/>
                </a:solidFill>
                <a:latin typeface="Arial" pitchFamily="34" charset="0"/>
                <a:ea typeface="ＭＳ Ｐゴシック" pitchFamily="34" charset="-128"/>
              </a:rPr>
              <a:t> Multiple games at multiple levels</a:t>
            </a:r>
          </a:p>
          <a:p>
            <a:pPr>
              <a:buSzPct val="90000"/>
              <a:buFont typeface="Wingdings" pitchFamily="2" charset="2"/>
              <a:buChar char="Ø"/>
            </a:pPr>
            <a:r>
              <a:rPr lang="en-US" sz="3200" dirty="0" smtClean="0">
                <a:solidFill>
                  <a:schemeClr val="tx1"/>
                </a:solidFill>
                <a:latin typeface="Arial" pitchFamily="34" charset="0"/>
                <a:ea typeface="ＭＳ Ｐゴシック" pitchFamily="34" charset="-128"/>
              </a:rPr>
              <a:t> More than 2 players or teams</a:t>
            </a:r>
          </a:p>
          <a:p>
            <a:pPr lvl="1">
              <a:buSzPct val="90000"/>
              <a:buFont typeface="Wingdings" pitchFamily="2" charset="2"/>
              <a:buChar char="v"/>
            </a:pPr>
            <a:r>
              <a:rPr lang="en-US" sz="2800" dirty="0" smtClean="0">
                <a:solidFill>
                  <a:schemeClr val="tx1"/>
                </a:solidFill>
                <a:latin typeface="Arial" pitchFamily="34" charset="0"/>
                <a:ea typeface="ＭＳ Ｐゴシック" pitchFamily="34" charset="-128"/>
              </a:rPr>
              <a:t> defenders, attackers, technology </a:t>
            </a:r>
            <a:r>
              <a:rPr lang="en-US" sz="2800" dirty="0" smtClean="0">
                <a:solidFill>
                  <a:schemeClr val="tx1"/>
                </a:solidFill>
                <a:latin typeface="Arial" pitchFamily="34" charset="0"/>
                <a:ea typeface="ＭＳ Ｐゴシック" pitchFamily="34" charset="-128"/>
              </a:rPr>
              <a:t>innovators, …</a:t>
            </a:r>
            <a:endParaRPr lang="en-US" sz="2800" dirty="0" smtClean="0">
              <a:solidFill>
                <a:schemeClr val="tx1"/>
              </a:solidFill>
              <a:latin typeface="Arial" pitchFamily="34" charset="0"/>
              <a:ea typeface="ＭＳ Ｐゴシック" pitchFamily="34" charset="-128"/>
            </a:endParaRPr>
          </a:p>
          <a:p>
            <a:pPr>
              <a:buSzPct val="90000"/>
              <a:buFont typeface="Wingdings" pitchFamily="2" charset="2"/>
              <a:buChar char="Ø"/>
            </a:pPr>
            <a:r>
              <a:rPr lang="en-US" sz="3200" dirty="0" smtClean="0">
                <a:solidFill>
                  <a:schemeClr val="tx1"/>
                </a:solidFill>
                <a:latin typeface="Arial" pitchFamily="34" charset="0"/>
                <a:ea typeface="ＭＳ Ｐゴシック" pitchFamily="34" charset="-128"/>
              </a:rPr>
              <a:t> Many ways to change the game</a:t>
            </a:r>
          </a:p>
          <a:p>
            <a:pPr>
              <a:buSzPct val="90000"/>
              <a:buFont typeface="Wingdings" pitchFamily="2" charset="2"/>
              <a:buChar char="Ø"/>
            </a:pPr>
            <a:endParaRPr lang="en-US" sz="3200" dirty="0" smtClean="0">
              <a:solidFill>
                <a:schemeClr val="tx1"/>
              </a:solidFill>
              <a:latin typeface="Arial" pitchFamily="34" charset="0"/>
              <a:ea typeface="ＭＳ Ｐゴシック" pitchFamily="34" charset="-128"/>
            </a:endParaRPr>
          </a:p>
          <a:p>
            <a:pPr>
              <a:buSzPct val="90000"/>
              <a:buFont typeface="Wingdings" pitchFamily="2" charset="2"/>
              <a:buChar char="Ø"/>
            </a:pPr>
            <a:r>
              <a:rPr lang="en-US" sz="3200" dirty="0" smtClean="0">
                <a:solidFill>
                  <a:schemeClr val="tx1"/>
                </a:solidFill>
                <a:latin typeface="Arial" pitchFamily="34" charset="0"/>
                <a:ea typeface="ＭＳ Ｐゴシック" pitchFamily="34" charset="-128"/>
              </a:rPr>
              <a:t> Biggest challenges</a:t>
            </a:r>
          </a:p>
          <a:p>
            <a:pPr lvl="1">
              <a:buSzPct val="90000"/>
              <a:buFont typeface="Wingdings" pitchFamily="2" charset="2"/>
              <a:buChar char="v"/>
            </a:pPr>
            <a:r>
              <a:rPr lang="en-US" sz="2800" dirty="0" smtClean="0">
                <a:solidFill>
                  <a:schemeClr val="tx1"/>
                </a:solidFill>
                <a:latin typeface="Arial" pitchFamily="34" charset="0"/>
                <a:ea typeface="ＭＳ Ｐゴシック" pitchFamily="34" charset="-128"/>
              </a:rPr>
              <a:t> we don’t get to set the rules</a:t>
            </a:r>
          </a:p>
          <a:p>
            <a:pPr lvl="1">
              <a:buSzPct val="90000"/>
              <a:buFont typeface="Wingdings" pitchFamily="2" charset="2"/>
              <a:buChar char="v"/>
            </a:pPr>
            <a:r>
              <a:rPr lang="en-US" sz="2800" dirty="0" smtClean="0">
                <a:solidFill>
                  <a:schemeClr val="tx1"/>
                </a:solidFill>
                <a:latin typeface="Arial" pitchFamily="34" charset="0"/>
                <a:ea typeface="ＭＳ Ｐゴシック" pitchFamily="34" charset="-128"/>
              </a:rPr>
              <a:t> we don’t get to pick the adversary</a:t>
            </a:r>
          </a:p>
          <a:p>
            <a:pPr lvl="1">
              <a:buSzPct val="90000"/>
              <a:buFont typeface="Wingdings" pitchFamily="2" charset="2"/>
              <a:buChar char="v"/>
            </a:pPr>
            <a:r>
              <a:rPr lang="en-US" sz="2800" dirty="0" smtClean="0">
                <a:solidFill>
                  <a:schemeClr val="tx1"/>
                </a:solidFill>
                <a:latin typeface="Arial" pitchFamily="34" charset="0"/>
                <a:ea typeface="ＭＳ Ｐゴシック" pitchFamily="34" charset="-128"/>
              </a:rPr>
              <a:t> asymmetric: defense is harder than offense</a:t>
            </a:r>
          </a:p>
          <a:p>
            <a:pPr lvl="1">
              <a:buSzPct val="90000"/>
              <a:buFont typeface="Wingdings" pitchFamily="2" charset="2"/>
              <a:buChar char="v"/>
            </a:pPr>
            <a:endParaRPr lang="en-US" sz="2800" dirty="0" smtClean="0">
              <a:solidFill>
                <a:schemeClr val="tx1"/>
              </a:solidFill>
              <a:latin typeface="Arial" pitchFamily="34" charset="0"/>
              <a:ea typeface="ＭＳ Ｐゴシック" pitchFamily="34" charset="-128"/>
            </a:endParaRPr>
          </a:p>
          <a:p>
            <a:pPr>
              <a:buSzPct val="90000"/>
              <a:buFont typeface="Wingdings" pitchFamily="2" charset="2"/>
              <a:buChar char="Ø"/>
            </a:pPr>
            <a:r>
              <a:rPr lang="en-US" sz="3200" dirty="0" smtClean="0">
                <a:solidFill>
                  <a:schemeClr val="tx1"/>
                </a:solidFill>
                <a:latin typeface="Arial" pitchFamily="34" charset="0"/>
                <a:ea typeface="ＭＳ Ｐゴシック" pitchFamily="34" charset="-128"/>
              </a:rPr>
              <a:t> Most important recommendation</a:t>
            </a:r>
          </a:p>
          <a:p>
            <a:pPr lvl="1">
              <a:buSzPct val="90000"/>
              <a:buFont typeface="Wingdings" pitchFamily="2" charset="2"/>
              <a:buChar char="v"/>
            </a:pPr>
            <a:r>
              <a:rPr lang="en-US" sz="2800" dirty="0" smtClean="0">
                <a:solidFill>
                  <a:schemeClr val="tx1"/>
                </a:solidFill>
                <a:latin typeface="Arial" pitchFamily="34" charset="0"/>
                <a:ea typeface="ＭＳ Ｐゴシック" pitchFamily="34" charset="-128"/>
              </a:rPr>
              <a:t> cyber security needs to be a proactive rather than reactive discipline</a:t>
            </a:r>
          </a:p>
          <a:p>
            <a:pPr lvl="1">
              <a:buSzPct val="90000"/>
              <a:buFont typeface="Wingdings" pitchFamily="2" charset="2"/>
              <a:buChar char="v"/>
            </a:pPr>
            <a:endParaRPr lang="en-US" sz="2800" dirty="0" smtClean="0">
              <a:solidFill>
                <a:schemeClr val="tx1"/>
              </a:solidFill>
              <a:latin typeface="Arial" pitchFamily="34" charset="0"/>
              <a:ea typeface="ＭＳ Ｐゴシック" pitchFamily="34" charset="-128"/>
            </a:endParaRPr>
          </a:p>
          <a:p>
            <a:pPr lvl="1">
              <a:buSzPct val="90000"/>
              <a:buFont typeface="Wingdings" pitchFamily="2" charset="2"/>
              <a:buChar char="v"/>
            </a:pPr>
            <a:endParaRPr lang="en-US" sz="1600" dirty="0" smtClean="0">
              <a:solidFill>
                <a:schemeClr val="tx1"/>
              </a:solidFill>
              <a:latin typeface="Arial" pitchFamily="34" charset="0"/>
              <a:ea typeface="ＭＳ Ｐゴシック" pitchFamily="34" charset="-128"/>
            </a:endParaRPr>
          </a:p>
          <a:p>
            <a:pPr lvl="1">
              <a:buSzPct val="90000"/>
              <a:buFont typeface="Wingdings" pitchFamily="2" charset="2"/>
              <a:buChar char="v"/>
            </a:pPr>
            <a:endParaRPr lang="en-US" sz="1600" dirty="0" smtClean="0">
              <a:solidFill>
                <a:schemeClr val="tx1"/>
              </a:solidFill>
              <a:latin typeface="Arial" pitchFamily="34" charset="0"/>
              <a:ea typeface="ＭＳ Ｐゴシック" pitchFamily="34" charset="-128"/>
            </a:endParaRPr>
          </a:p>
          <a:p>
            <a:pPr>
              <a:buFont typeface="Wingdings" pitchFamily="2" charset="2"/>
              <a:buChar char="Ø"/>
            </a:pPr>
            <a:endParaRPr lang="en-US" sz="2000" dirty="0" smtClean="0">
              <a:solidFill>
                <a:schemeClr val="tx1"/>
              </a:solidFill>
              <a:latin typeface="Arial" pitchFamily="34" charset="0"/>
              <a:ea typeface="ＭＳ Ｐゴシック" pitchFamily="34" charset="-128"/>
            </a:endParaRPr>
          </a:p>
          <a:p>
            <a:pPr>
              <a:buFont typeface="Wingdings" pitchFamily="2" charset="2"/>
              <a:buChar char="Ø"/>
            </a:pPr>
            <a:endParaRPr lang="en-US" sz="2000" dirty="0" smtClean="0">
              <a:solidFill>
                <a:schemeClr val="tx1"/>
              </a:solidFill>
              <a:latin typeface="Arial" pitchFamily="34" charset="0"/>
              <a:ea typeface="ＭＳ Ｐゴシック" pitchFamily="34" charset="-128"/>
            </a:endParaRPr>
          </a:p>
          <a:p>
            <a:pPr>
              <a:buFont typeface="Wingdings" pitchFamily="2" charset="2"/>
              <a:buChar char="Ø"/>
            </a:pPr>
            <a:endParaRPr lang="en-US" sz="2000" dirty="0" smtClean="0">
              <a:solidFill>
                <a:schemeClr val="tx1"/>
              </a:solidFill>
              <a:latin typeface="Arial" pitchFamily="34" charset="0"/>
              <a:ea typeface="ＭＳ Ｐゴシック" pitchFamily="34" charset="-128"/>
            </a:endParaRPr>
          </a:p>
          <a:p>
            <a:pPr>
              <a:buFont typeface="Wingdings" pitchFamily="2" charset="2"/>
              <a:buChar char="Ø"/>
            </a:pPr>
            <a:endParaRPr lang="en-US" sz="2000" dirty="0" smtClean="0">
              <a:solidFill>
                <a:schemeClr val="tx1"/>
              </a:solidFill>
              <a:latin typeface="Arial" pitchFamily="34" charset="0"/>
              <a:ea typeface="ＭＳ Ｐゴシック" pitchFamily="34" charset="-128"/>
            </a:endParaRPr>
          </a:p>
        </p:txBody>
      </p:sp>
      <p:sp>
        <p:nvSpPr>
          <p:cNvPr id="11268" name="Date Placeholder 3"/>
          <p:cNvSpPr txBox="1">
            <a:spLocks noGrp="1"/>
          </p:cNvSpPr>
          <p:nvPr/>
        </p:nvSpPr>
        <p:spPr bwMode="auto">
          <a:xfrm>
            <a:off x="392113" y="6904038"/>
            <a:ext cx="2346325" cy="519112"/>
          </a:xfrm>
          <a:prstGeom prst="rect">
            <a:avLst/>
          </a:prstGeom>
          <a:noFill/>
          <a:ln w="54720">
            <a:round/>
            <a:headEnd/>
            <a:tailEnd/>
          </a:ln>
        </p:spPr>
        <p:txBody>
          <a:bodyPr lIns="0" tIns="0" rIns="0" bIns="0"/>
          <a:lstStyle/>
          <a:p>
            <a:pPr>
              <a:lnSpc>
                <a:spcPct val="101000"/>
              </a:lnSpc>
              <a:buFont typeface="Wingdings" charset="2"/>
              <a:buNone/>
              <a:tabLst>
                <a:tab pos="723900" algn="l"/>
                <a:tab pos="1447800" algn="l"/>
                <a:tab pos="2171700" algn="l"/>
              </a:tabLst>
              <a:defRPr/>
            </a:pPr>
            <a:r>
              <a:rPr lang="en-US" sz="1400">
                <a:solidFill>
                  <a:srgbClr val="000000"/>
                </a:solidFill>
                <a:latin typeface="+mn-lt"/>
                <a:ea typeface="ＭＳ Ｐゴシック" charset="-128"/>
              </a:rPr>
              <a:t>© Ravi  Sandhu</a:t>
            </a:r>
            <a:endParaRPr lang="en-GB" sz="1400">
              <a:solidFill>
                <a:srgbClr val="000000"/>
              </a:solidFill>
              <a:latin typeface="+mn-lt"/>
              <a:ea typeface="ＭＳ Ｐゴシック" charset="-128"/>
            </a:endParaRPr>
          </a:p>
        </p:txBody>
      </p:sp>
      <p:sp>
        <p:nvSpPr>
          <p:cNvPr id="11269" name="Slide Number Placeholder 4"/>
          <p:cNvSpPr txBox="1">
            <a:spLocks noGrp="1"/>
          </p:cNvSpPr>
          <p:nvPr/>
        </p:nvSpPr>
        <p:spPr bwMode="auto">
          <a:xfrm>
            <a:off x="7226300" y="6886575"/>
            <a:ext cx="2346325" cy="519113"/>
          </a:xfrm>
          <a:prstGeom prst="rect">
            <a:avLst/>
          </a:prstGeom>
          <a:noFill/>
          <a:ln w="54720">
            <a:round/>
            <a:headEnd/>
            <a:tailEnd/>
          </a:ln>
        </p:spPr>
        <p:txBody>
          <a:bodyPr lIns="0" tIns="0" rIns="0" bIns="0"/>
          <a:lstStyle/>
          <a:p>
            <a:pPr algn="r">
              <a:lnSpc>
                <a:spcPct val="101000"/>
              </a:lnSpc>
              <a:buFont typeface="Wingdings" charset="2"/>
              <a:buNone/>
              <a:tabLst>
                <a:tab pos="723900" algn="l"/>
                <a:tab pos="1447800" algn="l"/>
                <a:tab pos="2171700" algn="l"/>
              </a:tabLst>
              <a:defRPr/>
            </a:pPr>
            <a:fld id="{3C1C5005-DE50-4927-BA4E-89B3D3B2FC98}" type="slidenum">
              <a:rPr lang="en-GB" sz="1400">
                <a:solidFill>
                  <a:srgbClr val="000000"/>
                </a:solidFill>
                <a:latin typeface="+mn-lt"/>
                <a:ea typeface="ＭＳ Ｐゴシック" charset="-128"/>
              </a:rPr>
              <a:pPr algn="r">
                <a:lnSpc>
                  <a:spcPct val="101000"/>
                </a:lnSpc>
                <a:buFont typeface="Wingdings" charset="2"/>
                <a:buNone/>
                <a:tabLst>
                  <a:tab pos="723900" algn="l"/>
                  <a:tab pos="1447800" algn="l"/>
                  <a:tab pos="2171700" algn="l"/>
                </a:tabLst>
                <a:defRPr/>
              </a:pPr>
              <a:t>2</a:t>
            </a:fld>
            <a:endParaRPr lang="en-GB" sz="1400" dirty="0">
              <a:solidFill>
                <a:srgbClr val="000000"/>
              </a:solidFill>
              <a:latin typeface="+mn-lt"/>
              <a:ea typeface="ＭＳ Ｐゴシック" charset="-128"/>
            </a:endParaRPr>
          </a:p>
        </p:txBody>
      </p:sp>
      <p:sp>
        <p:nvSpPr>
          <p:cNvPr id="20485" name="TextBox 41"/>
          <p:cNvSpPr txBox="1">
            <a:spLocks noChangeArrowheads="1"/>
          </p:cNvSpPr>
          <p:nvPr/>
        </p:nvSpPr>
        <p:spPr bwMode="auto">
          <a:xfrm>
            <a:off x="2525713" y="6904038"/>
            <a:ext cx="4643437" cy="336550"/>
          </a:xfrm>
          <a:prstGeom prst="rect">
            <a:avLst/>
          </a:prstGeom>
          <a:noFill/>
          <a:ln w="38100">
            <a:noFill/>
            <a:miter lim="800000"/>
            <a:headEnd/>
            <a:tailEnd/>
          </a:ln>
        </p:spPr>
        <p:txBody>
          <a:bodyPr wrap="none">
            <a:spAutoFit/>
          </a:bodyPr>
          <a:lstStyle/>
          <a:p>
            <a:r>
              <a:rPr lang="en-US" sz="1600" i="1"/>
              <a:t>World-Leading Research with Real-World Impact!</a:t>
            </a:r>
          </a:p>
        </p:txBody>
      </p:sp>
      <p:sp>
        <p:nvSpPr>
          <p:cNvPr id="7" name="Title 1"/>
          <p:cNvSpPr txBox="1">
            <a:spLocks/>
          </p:cNvSpPr>
          <p:nvPr/>
        </p:nvSpPr>
        <p:spPr bwMode="auto">
          <a:xfrm>
            <a:off x="2200275" y="0"/>
            <a:ext cx="5881688" cy="684213"/>
          </a:xfrm>
          <a:prstGeom prst="rect">
            <a:avLst/>
          </a:prstGeom>
          <a:noFill/>
          <a:ln w="9525">
            <a:noFill/>
            <a:round/>
            <a:headEnd/>
            <a:tailEnd/>
          </a:ln>
        </p:spPr>
        <p:txBody>
          <a:bodyPr lIns="0" tIns="0" rIns="0" bIns="0" anchor="ctr"/>
          <a:lstStyle/>
          <a:p>
            <a:pPr algn="ctr" eaLnBrk="0">
              <a:defRPr/>
            </a:pPr>
            <a:r>
              <a:rPr lang="en-US" sz="4000" b="1" kern="0" dirty="0" smtClean="0">
                <a:solidFill>
                  <a:srgbClr val="131F49"/>
                </a:solidFill>
                <a:ea typeface="ＭＳ Ｐゴシック" charset="-128"/>
                <a:cs typeface="ＭＳ Ｐゴシック" charset="-128"/>
              </a:rPr>
              <a:t>What is the Game?</a:t>
            </a:r>
            <a:endParaRPr lang="en-US" sz="4000" b="1" kern="0" dirty="0">
              <a:solidFill>
                <a:srgbClr val="131F49"/>
              </a:solidFill>
              <a:ea typeface="ＭＳ Ｐゴシック" charset="-128"/>
              <a:cs typeface="ＭＳ Ｐゴシック"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5"/>
          <p:cNvSpPr>
            <a:spLocks noGrp="1" noChangeArrowheads="1"/>
          </p:cNvSpPr>
          <p:nvPr>
            <p:ph type="sldNum" sz="quarter" idx="12"/>
          </p:nvPr>
        </p:nvSpPr>
        <p:spPr>
          <a:noFill/>
        </p:spPr>
        <p:txBody>
          <a:bodyPr/>
          <a:lstStyle/>
          <a:p>
            <a:fld id="{71626A9E-B887-4BC6-8DEB-DAC261A1F2FD}" type="slidenum">
              <a:rPr lang="en-GB" smtClean="0">
                <a:latin typeface="Arial" charset="0"/>
                <a:ea typeface="ＭＳ Ｐゴシック" pitchFamily="34" charset="-128"/>
              </a:rPr>
              <a:pPr/>
              <a:t>3</a:t>
            </a:fld>
            <a:endParaRPr lang="en-GB" smtClean="0">
              <a:latin typeface="Arial" charset="0"/>
              <a:ea typeface="ＭＳ Ｐゴシック" pitchFamily="34" charset="-128"/>
            </a:endParaRPr>
          </a:p>
        </p:txBody>
      </p:sp>
      <p:sp>
        <p:nvSpPr>
          <p:cNvPr id="2" name="Title 1"/>
          <p:cNvSpPr txBox="1">
            <a:spLocks/>
          </p:cNvSpPr>
          <p:nvPr/>
        </p:nvSpPr>
        <p:spPr bwMode="auto">
          <a:xfrm>
            <a:off x="2200275" y="0"/>
            <a:ext cx="5881688" cy="684213"/>
          </a:xfrm>
          <a:prstGeom prst="rect">
            <a:avLst/>
          </a:prstGeom>
          <a:noFill/>
          <a:ln w="9525">
            <a:noFill/>
            <a:round/>
            <a:headEnd/>
            <a:tailEnd/>
          </a:ln>
        </p:spPr>
        <p:txBody>
          <a:bodyPr lIns="0" tIns="0" rIns="0" bIns="0" anchor="ctr"/>
          <a:lstStyle/>
          <a:p>
            <a:pPr algn="ctr" eaLnBrk="0">
              <a:defRPr/>
            </a:pPr>
            <a:r>
              <a:rPr lang="en-US" sz="4000" b="1" kern="0" dirty="0" err="1">
                <a:solidFill>
                  <a:srgbClr val="131F49"/>
                </a:solidFill>
                <a:latin typeface="Arial" pitchFamily="34" charset="0"/>
                <a:ea typeface="ＭＳ Ｐゴシック" charset="-128"/>
                <a:cs typeface="ＭＳ Ｐゴシック" charset="-128"/>
              </a:rPr>
              <a:t>Microsec</a:t>
            </a:r>
            <a:r>
              <a:rPr lang="en-US" sz="4000" b="1" kern="0" dirty="0">
                <a:solidFill>
                  <a:srgbClr val="131F49"/>
                </a:solidFill>
                <a:latin typeface="Arial" pitchFamily="34" charset="0"/>
                <a:ea typeface="ＭＳ Ｐゴシック" charset="-128"/>
                <a:cs typeface="ＭＳ Ｐゴシック" charset="-128"/>
              </a:rPr>
              <a:t> </a:t>
            </a:r>
            <a:r>
              <a:rPr lang="en-US" sz="4000" b="1" kern="0" dirty="0" err="1">
                <a:solidFill>
                  <a:srgbClr val="131F49"/>
                </a:solidFill>
                <a:latin typeface="Arial" pitchFamily="34" charset="0"/>
                <a:ea typeface="ＭＳ Ｐゴシック" charset="-128"/>
                <a:cs typeface="ＭＳ Ｐゴシック" charset="-128"/>
              </a:rPr>
              <a:t>vs</a:t>
            </a:r>
            <a:r>
              <a:rPr lang="en-US" sz="4000" b="1" kern="0" dirty="0">
                <a:solidFill>
                  <a:srgbClr val="131F49"/>
                </a:solidFill>
                <a:latin typeface="Arial" pitchFamily="34" charset="0"/>
                <a:ea typeface="ＭＳ Ｐゴシック" charset="-128"/>
                <a:cs typeface="ＭＳ Ｐゴシック" charset="-128"/>
              </a:rPr>
              <a:t> </a:t>
            </a:r>
            <a:r>
              <a:rPr lang="en-US" sz="4000" b="1" kern="0" dirty="0" err="1">
                <a:solidFill>
                  <a:srgbClr val="131F49"/>
                </a:solidFill>
                <a:latin typeface="Arial" pitchFamily="34" charset="0"/>
                <a:ea typeface="ＭＳ Ｐゴシック" charset="-128"/>
                <a:cs typeface="ＭＳ Ｐゴシック" charset="-128"/>
              </a:rPr>
              <a:t>Macrosec</a:t>
            </a:r>
            <a:endParaRPr lang="en-US" sz="4000" b="1" kern="0" dirty="0">
              <a:solidFill>
                <a:srgbClr val="131F49"/>
              </a:solidFill>
              <a:latin typeface="Arial" pitchFamily="34" charset="0"/>
              <a:ea typeface="ＭＳ Ｐゴシック" charset="-128"/>
              <a:cs typeface="ＭＳ Ｐゴシック" charset="-128"/>
            </a:endParaRPr>
          </a:p>
        </p:txBody>
      </p:sp>
      <p:sp>
        <p:nvSpPr>
          <p:cNvPr id="19460" name="Content Placeholder 2"/>
          <p:cNvSpPr txBox="1">
            <a:spLocks/>
          </p:cNvSpPr>
          <p:nvPr/>
        </p:nvSpPr>
        <p:spPr bwMode="auto">
          <a:xfrm>
            <a:off x="244475" y="914400"/>
            <a:ext cx="9836150" cy="5608638"/>
          </a:xfrm>
          <a:prstGeom prst="rect">
            <a:avLst/>
          </a:prstGeom>
          <a:noFill/>
          <a:ln w="9525">
            <a:noFill/>
            <a:round/>
            <a:headEnd/>
            <a:tailEnd/>
          </a:ln>
        </p:spPr>
        <p:txBody>
          <a:bodyPr lIns="0" tIns="0" rIns="0" bIns="0"/>
          <a:lstStyle/>
          <a:p>
            <a:r>
              <a:rPr lang="en-US" sz="2400"/>
              <a:t>From Wikipedia, the free encyclopedia:</a:t>
            </a:r>
          </a:p>
          <a:p>
            <a:endParaRPr lang="en-US" sz="2400"/>
          </a:p>
          <a:p>
            <a:r>
              <a:rPr lang="en-US" sz="2400" b="1">
                <a:solidFill>
                  <a:srgbClr val="FF0000"/>
                </a:solidFill>
              </a:rPr>
              <a:t>Microeconomics</a:t>
            </a:r>
            <a:r>
              <a:rPr lang="en-US" sz="2400"/>
              <a:t> (from Greek prefix micro- meaning "small" + "economics") is a branch of economics that studies how the individual parts of the economy, the household and the firms, make decisions to allocate limited resources, typically in markets where goods or services are being bought and sold. Microeconomics examines how these decisions and behaviors affect the supply and demand for goods and services, which determines prices, and how prices, in turn, determine the supply and demand of goods and services.</a:t>
            </a:r>
          </a:p>
          <a:p>
            <a:endParaRPr lang="en-US" sz="2400"/>
          </a:p>
          <a:p>
            <a:r>
              <a:rPr lang="en-US" sz="2400"/>
              <a:t>This is a contrast to </a:t>
            </a:r>
            <a:r>
              <a:rPr lang="en-US" sz="2400" b="1">
                <a:solidFill>
                  <a:srgbClr val="FF0000"/>
                </a:solidFill>
              </a:rPr>
              <a:t>macroeconomics</a:t>
            </a:r>
            <a:r>
              <a:rPr lang="en-US" sz="2400"/>
              <a:t>, which involves the "sum total of economic activity, dealing with the issues of growth, inflation, and unemployment.  Microeconomics also deals with the effects of national economic policies (such as changing taxation levels) on the before mentioned aspects of the economy.</a:t>
            </a:r>
          </a:p>
        </p:txBody>
      </p:sp>
      <p:sp>
        <p:nvSpPr>
          <p:cNvPr id="19461" name="Date Placeholder 3"/>
          <p:cNvSpPr txBox="1">
            <a:spLocks noGrp="1"/>
          </p:cNvSpPr>
          <p:nvPr/>
        </p:nvSpPr>
        <p:spPr bwMode="auto">
          <a:xfrm>
            <a:off x="392113" y="6904038"/>
            <a:ext cx="2346325" cy="519112"/>
          </a:xfrm>
          <a:prstGeom prst="rect">
            <a:avLst/>
          </a:prstGeom>
          <a:noFill/>
          <a:ln w="54720">
            <a:noFill/>
            <a:round/>
            <a:headEnd/>
            <a:tailEnd/>
          </a:ln>
        </p:spPr>
        <p:txBody>
          <a:bodyPr lIns="0" tIns="0" rIns="0" bIns="0"/>
          <a:lstStyle/>
          <a:p>
            <a:pPr>
              <a:lnSpc>
                <a:spcPct val="101000"/>
              </a:lnSpc>
              <a:tabLst>
                <a:tab pos="723900" algn="l"/>
                <a:tab pos="1447800" algn="l"/>
                <a:tab pos="2171700" algn="l"/>
              </a:tabLst>
            </a:pPr>
            <a:r>
              <a:rPr lang="en-US" sz="1400">
                <a:solidFill>
                  <a:srgbClr val="000000"/>
                </a:solidFill>
              </a:rPr>
              <a:t>© Ravi  Sandhu</a:t>
            </a:r>
            <a:endParaRPr lang="en-GB" sz="1400">
              <a:solidFill>
                <a:srgbClr val="000000"/>
              </a:solidFill>
            </a:endParaRPr>
          </a:p>
        </p:txBody>
      </p:sp>
      <p:sp>
        <p:nvSpPr>
          <p:cNvPr id="19462" name="TextBox 41"/>
          <p:cNvSpPr txBox="1">
            <a:spLocks noChangeArrowheads="1"/>
          </p:cNvSpPr>
          <p:nvPr/>
        </p:nvSpPr>
        <p:spPr bwMode="auto">
          <a:xfrm>
            <a:off x="2601913" y="6904038"/>
            <a:ext cx="4643437" cy="336550"/>
          </a:xfrm>
          <a:prstGeom prst="rect">
            <a:avLst/>
          </a:prstGeom>
          <a:noFill/>
          <a:ln w="38100">
            <a:noFill/>
            <a:miter lim="800000"/>
            <a:headEnd/>
            <a:tailEnd/>
          </a:ln>
        </p:spPr>
        <p:txBody>
          <a:bodyPr wrap="none">
            <a:spAutoFit/>
          </a:bodyPr>
          <a:lstStyle/>
          <a:p>
            <a:r>
              <a:rPr lang="en-US" sz="1600" i="1"/>
              <a:t>World-Leading Research with Real-World Impact!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p:cNvSpPr>
          <p:nvPr>
            <p:ph idx="4294967295"/>
          </p:nvPr>
        </p:nvSpPr>
        <p:spPr/>
        <p:txBody>
          <a:bodyPr/>
          <a:lstStyle/>
          <a:p>
            <a:pPr>
              <a:buSzPct val="90000"/>
              <a:buFont typeface="Wingdings" pitchFamily="2" charset="2"/>
              <a:buChar char="Ø"/>
            </a:pPr>
            <a:r>
              <a:rPr lang="en-US" sz="3200" dirty="0" smtClean="0">
                <a:solidFill>
                  <a:schemeClr val="tx1"/>
                </a:solidFill>
                <a:latin typeface="Arial" pitchFamily="34" charset="0"/>
                <a:ea typeface="ＭＳ Ｐゴシック" pitchFamily="34" charset="-128"/>
              </a:rPr>
              <a:t> Most cyber security thinking is </a:t>
            </a:r>
            <a:r>
              <a:rPr lang="en-US" sz="3200" dirty="0" err="1" smtClean="0">
                <a:solidFill>
                  <a:schemeClr val="tx1"/>
                </a:solidFill>
                <a:latin typeface="Arial" pitchFamily="34" charset="0"/>
                <a:ea typeface="ＭＳ Ｐゴシック" pitchFamily="34" charset="-128"/>
              </a:rPr>
              <a:t>microsec</a:t>
            </a:r>
            <a:endParaRPr lang="en-US" sz="3200" dirty="0" smtClean="0">
              <a:solidFill>
                <a:schemeClr val="tx1"/>
              </a:solidFill>
              <a:latin typeface="Arial" pitchFamily="34" charset="0"/>
              <a:ea typeface="ＭＳ Ｐゴシック" pitchFamily="34" charset="-128"/>
            </a:endParaRPr>
          </a:p>
          <a:p>
            <a:pPr>
              <a:buSzPct val="90000"/>
              <a:buFont typeface="Wingdings" pitchFamily="2" charset="2"/>
              <a:buChar char="Ø"/>
            </a:pPr>
            <a:r>
              <a:rPr lang="en-US" sz="3200" dirty="0" smtClean="0">
                <a:solidFill>
                  <a:schemeClr val="tx1"/>
                </a:solidFill>
                <a:latin typeface="Arial" pitchFamily="34" charset="0"/>
                <a:ea typeface="ＭＳ Ｐゴシック" pitchFamily="34" charset="-128"/>
              </a:rPr>
              <a:t>Most  big cyber security threats are </a:t>
            </a:r>
            <a:r>
              <a:rPr lang="en-US" sz="3200" dirty="0" err="1" smtClean="0">
                <a:solidFill>
                  <a:schemeClr val="tx1"/>
                </a:solidFill>
                <a:latin typeface="Arial" pitchFamily="34" charset="0"/>
                <a:ea typeface="ＭＳ Ｐゴシック" pitchFamily="34" charset="-128"/>
              </a:rPr>
              <a:t>macrosec</a:t>
            </a:r>
            <a:endParaRPr lang="en-US" sz="3200" dirty="0" smtClean="0">
              <a:solidFill>
                <a:schemeClr val="tx1"/>
              </a:solidFill>
              <a:latin typeface="Arial" pitchFamily="34" charset="0"/>
              <a:ea typeface="ＭＳ Ｐゴシック" pitchFamily="34" charset="-128"/>
            </a:endParaRPr>
          </a:p>
          <a:p>
            <a:pPr>
              <a:buSzPct val="90000"/>
              <a:buFont typeface="Wingdings" pitchFamily="2" charset="2"/>
              <a:buChar char="Ø"/>
            </a:pPr>
            <a:endParaRPr lang="en-US" sz="3200" dirty="0" smtClean="0">
              <a:solidFill>
                <a:schemeClr val="tx1"/>
              </a:solidFill>
              <a:latin typeface="Arial" pitchFamily="34" charset="0"/>
              <a:ea typeface="ＭＳ Ｐゴシック" pitchFamily="34" charset="-128"/>
            </a:endParaRPr>
          </a:p>
          <a:p>
            <a:pPr>
              <a:buSzPct val="90000"/>
              <a:buFont typeface="Wingdings" pitchFamily="2" charset="2"/>
              <a:buChar char="Ø"/>
            </a:pPr>
            <a:r>
              <a:rPr lang="en-US" sz="3200" dirty="0" err="1" smtClean="0">
                <a:solidFill>
                  <a:schemeClr val="tx1"/>
                </a:solidFill>
                <a:latin typeface="Arial" pitchFamily="34" charset="0"/>
                <a:ea typeface="ＭＳ Ｐゴシック" pitchFamily="34" charset="-128"/>
              </a:rPr>
              <a:t>Microsec</a:t>
            </a:r>
            <a:endParaRPr lang="en-US" sz="3200" dirty="0" smtClean="0">
              <a:solidFill>
                <a:schemeClr val="tx1"/>
              </a:solidFill>
              <a:latin typeface="Arial" pitchFamily="34" charset="0"/>
              <a:ea typeface="ＭＳ Ｐゴシック" pitchFamily="34" charset="-128"/>
            </a:endParaRPr>
          </a:p>
          <a:p>
            <a:pPr lvl="1">
              <a:buSzPct val="90000"/>
              <a:buFont typeface="Wingdings" pitchFamily="2" charset="2"/>
              <a:buChar char="v"/>
            </a:pPr>
            <a:r>
              <a:rPr lang="en-US" dirty="0" smtClean="0">
                <a:solidFill>
                  <a:schemeClr val="tx1"/>
                </a:solidFill>
                <a:latin typeface="Arial" pitchFamily="34" charset="0"/>
                <a:ea typeface="ＭＳ Ｐゴシック" pitchFamily="34" charset="-128"/>
              </a:rPr>
              <a:t>Retail attacks </a:t>
            </a:r>
            <a:r>
              <a:rPr lang="en-US" dirty="0" err="1" smtClean="0">
                <a:solidFill>
                  <a:schemeClr val="tx1"/>
                </a:solidFill>
                <a:latin typeface="Arial" pitchFamily="34" charset="0"/>
                <a:ea typeface="ＭＳ Ｐゴシック" pitchFamily="34" charset="-128"/>
              </a:rPr>
              <a:t>vs</a:t>
            </a:r>
            <a:r>
              <a:rPr lang="en-US" dirty="0" smtClean="0">
                <a:solidFill>
                  <a:schemeClr val="tx1"/>
                </a:solidFill>
                <a:latin typeface="Arial" pitchFamily="34" charset="0"/>
                <a:ea typeface="ＭＳ Ｐゴシック" pitchFamily="34" charset="-128"/>
              </a:rPr>
              <a:t> Targeted attacks</a:t>
            </a:r>
          </a:p>
          <a:p>
            <a:pPr lvl="1">
              <a:buSzPct val="90000"/>
              <a:buFont typeface="Wingdings" pitchFamily="2" charset="2"/>
              <a:buChar char="v"/>
            </a:pPr>
            <a:r>
              <a:rPr lang="en-US" dirty="0" smtClean="0">
                <a:solidFill>
                  <a:schemeClr val="tx1"/>
                </a:solidFill>
                <a:latin typeface="Arial" pitchFamily="34" charset="0"/>
                <a:ea typeface="ＭＳ Ｐゴシック" pitchFamily="34" charset="-128"/>
              </a:rPr>
              <a:t> 99% of the attacks are thwarted by basic hygiene and some luck</a:t>
            </a:r>
          </a:p>
          <a:p>
            <a:pPr lvl="1">
              <a:buSzPct val="90000"/>
              <a:buFont typeface="Wingdings" pitchFamily="2" charset="2"/>
              <a:buChar char="v"/>
            </a:pPr>
            <a:r>
              <a:rPr lang="en-US" dirty="0" smtClean="0">
                <a:solidFill>
                  <a:schemeClr val="tx1"/>
                </a:solidFill>
                <a:latin typeface="Arial" pitchFamily="34" charset="0"/>
                <a:ea typeface="ＭＳ Ｐゴシック" pitchFamily="34" charset="-128"/>
              </a:rPr>
              <a:t>1% of the attacks are difficult and expensive, even impossible,  to defend or detect</a:t>
            </a:r>
          </a:p>
          <a:p>
            <a:pPr lvl="1">
              <a:buSzPct val="90000"/>
              <a:buFont typeface="Wingdings" pitchFamily="2" charset="2"/>
              <a:buChar char="v"/>
            </a:pPr>
            <a:endParaRPr lang="en-US" dirty="0" smtClean="0">
              <a:solidFill>
                <a:schemeClr val="tx1"/>
              </a:solidFill>
              <a:latin typeface="Arial" pitchFamily="34" charset="0"/>
              <a:ea typeface="ＭＳ Ｐゴシック" pitchFamily="34" charset="-128"/>
            </a:endParaRPr>
          </a:p>
          <a:p>
            <a:pPr>
              <a:buSzPct val="90000"/>
              <a:buFont typeface="Wingdings" pitchFamily="2" charset="2"/>
              <a:buChar char="Ø"/>
            </a:pPr>
            <a:r>
              <a:rPr lang="en-US" sz="3200" dirty="0" smtClean="0">
                <a:solidFill>
                  <a:schemeClr val="tx1"/>
                </a:solidFill>
                <a:ea typeface="ＭＳ Ｐゴシック" pitchFamily="34" charset="-128"/>
              </a:rPr>
              <a:t>Rational </a:t>
            </a:r>
            <a:r>
              <a:rPr lang="en-US" sz="3200" dirty="0" err="1" smtClean="0">
                <a:solidFill>
                  <a:schemeClr val="tx1"/>
                </a:solidFill>
                <a:ea typeface="ＭＳ Ｐゴシック" pitchFamily="34" charset="-128"/>
              </a:rPr>
              <a:t>microsec</a:t>
            </a:r>
            <a:r>
              <a:rPr lang="en-US" sz="3200" dirty="0" smtClean="0">
                <a:solidFill>
                  <a:schemeClr val="tx1"/>
                </a:solidFill>
                <a:ea typeface="ＭＳ Ｐゴシック" pitchFamily="34" charset="-128"/>
              </a:rPr>
              <a:t> behavior can result in highly vulnerable </a:t>
            </a:r>
            <a:r>
              <a:rPr lang="en-US" sz="3200" dirty="0" err="1" smtClean="0">
                <a:solidFill>
                  <a:schemeClr val="tx1"/>
                </a:solidFill>
                <a:ea typeface="ＭＳ Ｐゴシック" pitchFamily="34" charset="-128"/>
              </a:rPr>
              <a:t>macrosec</a:t>
            </a:r>
            <a:endParaRPr lang="en-US" sz="3200" dirty="0" smtClean="0">
              <a:solidFill>
                <a:schemeClr val="tx1"/>
              </a:solidFill>
              <a:ea typeface="ＭＳ Ｐゴシック" pitchFamily="34" charset="-128"/>
            </a:endParaRPr>
          </a:p>
          <a:p>
            <a:pPr>
              <a:buSzPct val="90000"/>
              <a:buFont typeface="Wingdings" pitchFamily="2" charset="2"/>
              <a:buChar char="v"/>
            </a:pPr>
            <a:endParaRPr lang="en-US" dirty="0" smtClean="0">
              <a:solidFill>
                <a:schemeClr val="tx1"/>
              </a:solidFill>
              <a:latin typeface="Arial" pitchFamily="34" charset="0"/>
              <a:ea typeface="ＭＳ Ｐゴシック" pitchFamily="34" charset="-128"/>
            </a:endParaRPr>
          </a:p>
          <a:p>
            <a:pPr lvl="1">
              <a:buSzPct val="90000"/>
              <a:buFont typeface="Wingdings" pitchFamily="2" charset="2"/>
              <a:buChar char="Ø"/>
            </a:pPr>
            <a:endParaRPr lang="en-US" dirty="0" smtClean="0">
              <a:solidFill>
                <a:schemeClr val="tx1"/>
              </a:solidFill>
              <a:latin typeface="Arial" pitchFamily="34" charset="0"/>
              <a:ea typeface="ＭＳ Ｐゴシック" pitchFamily="34" charset="-128"/>
            </a:endParaRPr>
          </a:p>
          <a:p>
            <a:pPr>
              <a:buSzPct val="90000"/>
              <a:buFont typeface="Wingdings" pitchFamily="2" charset="2"/>
              <a:buChar char="Ø"/>
            </a:pPr>
            <a:endParaRPr lang="en-US" sz="3200" dirty="0" smtClean="0">
              <a:solidFill>
                <a:schemeClr val="tx1"/>
              </a:solidFill>
              <a:latin typeface="Arial" pitchFamily="34" charset="0"/>
              <a:ea typeface="ＭＳ Ｐゴシック" pitchFamily="34" charset="-128"/>
            </a:endParaRPr>
          </a:p>
          <a:p>
            <a:pPr>
              <a:buSzPct val="90000"/>
              <a:buFont typeface="Wingdings" pitchFamily="2" charset="2"/>
              <a:buChar char="Ø"/>
            </a:pPr>
            <a:endParaRPr lang="en-US" dirty="0" smtClean="0">
              <a:solidFill>
                <a:schemeClr val="tx1"/>
              </a:solidFill>
              <a:latin typeface="Arial" pitchFamily="34" charset="0"/>
              <a:ea typeface="ＭＳ Ｐゴシック" pitchFamily="34" charset="-128"/>
            </a:endParaRPr>
          </a:p>
          <a:p>
            <a:pPr lvl="1">
              <a:buSzPct val="90000"/>
              <a:buFont typeface="Wingdings" pitchFamily="2" charset="2"/>
              <a:buChar char="v"/>
            </a:pPr>
            <a:endParaRPr lang="en-US" sz="2800" dirty="0" smtClean="0">
              <a:solidFill>
                <a:schemeClr val="tx1"/>
              </a:solidFill>
              <a:latin typeface="Arial" pitchFamily="34" charset="0"/>
              <a:ea typeface="ＭＳ Ｐゴシック" pitchFamily="34" charset="-128"/>
            </a:endParaRPr>
          </a:p>
          <a:p>
            <a:pPr lvl="1">
              <a:buSzPct val="90000"/>
              <a:buFont typeface="Wingdings" pitchFamily="2" charset="2"/>
              <a:buChar char="v"/>
            </a:pPr>
            <a:endParaRPr lang="en-US" sz="1600" dirty="0" smtClean="0">
              <a:solidFill>
                <a:schemeClr val="tx1"/>
              </a:solidFill>
              <a:latin typeface="Arial" pitchFamily="34" charset="0"/>
              <a:ea typeface="ＭＳ Ｐゴシック" pitchFamily="34" charset="-128"/>
            </a:endParaRPr>
          </a:p>
          <a:p>
            <a:pPr lvl="1">
              <a:buSzPct val="90000"/>
              <a:buFont typeface="Wingdings" pitchFamily="2" charset="2"/>
              <a:buChar char="v"/>
            </a:pPr>
            <a:endParaRPr lang="en-US" sz="1600" dirty="0" smtClean="0">
              <a:solidFill>
                <a:schemeClr val="tx1"/>
              </a:solidFill>
              <a:latin typeface="Arial" pitchFamily="34" charset="0"/>
              <a:ea typeface="ＭＳ Ｐゴシック" pitchFamily="34" charset="-128"/>
            </a:endParaRPr>
          </a:p>
          <a:p>
            <a:pPr>
              <a:buFont typeface="Wingdings" pitchFamily="2" charset="2"/>
              <a:buChar char="Ø"/>
            </a:pPr>
            <a:endParaRPr lang="en-US" sz="2000" dirty="0" smtClean="0">
              <a:solidFill>
                <a:schemeClr val="tx1"/>
              </a:solidFill>
              <a:latin typeface="Arial" pitchFamily="34" charset="0"/>
              <a:ea typeface="ＭＳ Ｐゴシック" pitchFamily="34" charset="-128"/>
            </a:endParaRPr>
          </a:p>
          <a:p>
            <a:pPr>
              <a:buFont typeface="Wingdings" pitchFamily="2" charset="2"/>
              <a:buChar char="Ø"/>
            </a:pPr>
            <a:endParaRPr lang="en-US" sz="2000" dirty="0" smtClean="0">
              <a:solidFill>
                <a:schemeClr val="tx1"/>
              </a:solidFill>
              <a:latin typeface="Arial" pitchFamily="34" charset="0"/>
              <a:ea typeface="ＭＳ Ｐゴシック" pitchFamily="34" charset="-128"/>
            </a:endParaRPr>
          </a:p>
          <a:p>
            <a:pPr>
              <a:buFont typeface="Wingdings" pitchFamily="2" charset="2"/>
              <a:buChar char="Ø"/>
            </a:pPr>
            <a:endParaRPr lang="en-US" sz="2000" dirty="0" smtClean="0">
              <a:solidFill>
                <a:schemeClr val="tx1"/>
              </a:solidFill>
              <a:latin typeface="Arial" pitchFamily="34" charset="0"/>
              <a:ea typeface="ＭＳ Ｐゴシック" pitchFamily="34" charset="-128"/>
            </a:endParaRPr>
          </a:p>
          <a:p>
            <a:pPr>
              <a:buFont typeface="Wingdings" pitchFamily="2" charset="2"/>
              <a:buChar char="Ø"/>
            </a:pPr>
            <a:endParaRPr lang="en-US" sz="2000" dirty="0" smtClean="0">
              <a:solidFill>
                <a:schemeClr val="tx1"/>
              </a:solidFill>
              <a:latin typeface="Arial" pitchFamily="34" charset="0"/>
              <a:ea typeface="ＭＳ Ｐゴシック" pitchFamily="34" charset="-128"/>
            </a:endParaRPr>
          </a:p>
        </p:txBody>
      </p:sp>
      <p:sp>
        <p:nvSpPr>
          <p:cNvPr id="11268" name="Date Placeholder 3"/>
          <p:cNvSpPr txBox="1">
            <a:spLocks noGrp="1"/>
          </p:cNvSpPr>
          <p:nvPr/>
        </p:nvSpPr>
        <p:spPr bwMode="auto">
          <a:xfrm>
            <a:off x="392113" y="6904038"/>
            <a:ext cx="2346325" cy="519112"/>
          </a:xfrm>
          <a:prstGeom prst="rect">
            <a:avLst/>
          </a:prstGeom>
          <a:noFill/>
          <a:ln w="54720">
            <a:round/>
            <a:headEnd/>
            <a:tailEnd/>
          </a:ln>
        </p:spPr>
        <p:txBody>
          <a:bodyPr lIns="0" tIns="0" rIns="0" bIns="0"/>
          <a:lstStyle/>
          <a:p>
            <a:pPr>
              <a:lnSpc>
                <a:spcPct val="101000"/>
              </a:lnSpc>
              <a:buFont typeface="Wingdings" charset="2"/>
              <a:buNone/>
              <a:tabLst>
                <a:tab pos="723900" algn="l"/>
                <a:tab pos="1447800" algn="l"/>
                <a:tab pos="2171700" algn="l"/>
              </a:tabLst>
              <a:defRPr/>
            </a:pPr>
            <a:r>
              <a:rPr lang="en-US" sz="1400">
                <a:solidFill>
                  <a:srgbClr val="000000"/>
                </a:solidFill>
                <a:latin typeface="+mn-lt"/>
                <a:ea typeface="ＭＳ Ｐゴシック" charset="-128"/>
              </a:rPr>
              <a:t>© Ravi  Sandhu</a:t>
            </a:r>
            <a:endParaRPr lang="en-GB" sz="1400">
              <a:solidFill>
                <a:srgbClr val="000000"/>
              </a:solidFill>
              <a:latin typeface="+mn-lt"/>
              <a:ea typeface="ＭＳ Ｐゴシック" charset="-128"/>
            </a:endParaRPr>
          </a:p>
        </p:txBody>
      </p:sp>
      <p:sp>
        <p:nvSpPr>
          <p:cNvPr id="11269" name="Slide Number Placeholder 4"/>
          <p:cNvSpPr txBox="1">
            <a:spLocks noGrp="1"/>
          </p:cNvSpPr>
          <p:nvPr/>
        </p:nvSpPr>
        <p:spPr bwMode="auto">
          <a:xfrm>
            <a:off x="7226300" y="6886575"/>
            <a:ext cx="2346325" cy="519113"/>
          </a:xfrm>
          <a:prstGeom prst="rect">
            <a:avLst/>
          </a:prstGeom>
          <a:noFill/>
          <a:ln w="54720">
            <a:round/>
            <a:headEnd/>
            <a:tailEnd/>
          </a:ln>
        </p:spPr>
        <p:txBody>
          <a:bodyPr lIns="0" tIns="0" rIns="0" bIns="0"/>
          <a:lstStyle/>
          <a:p>
            <a:pPr algn="r">
              <a:lnSpc>
                <a:spcPct val="101000"/>
              </a:lnSpc>
              <a:buFont typeface="Wingdings" charset="2"/>
              <a:buNone/>
              <a:tabLst>
                <a:tab pos="723900" algn="l"/>
                <a:tab pos="1447800" algn="l"/>
                <a:tab pos="2171700" algn="l"/>
              </a:tabLst>
              <a:defRPr/>
            </a:pPr>
            <a:fld id="{3C1C5005-DE50-4927-BA4E-89B3D3B2FC98}" type="slidenum">
              <a:rPr lang="en-GB" sz="1400">
                <a:solidFill>
                  <a:srgbClr val="000000"/>
                </a:solidFill>
                <a:latin typeface="+mn-lt"/>
                <a:ea typeface="ＭＳ Ｐゴシック" charset="-128"/>
              </a:rPr>
              <a:pPr algn="r">
                <a:lnSpc>
                  <a:spcPct val="101000"/>
                </a:lnSpc>
                <a:buFont typeface="Wingdings" charset="2"/>
                <a:buNone/>
                <a:tabLst>
                  <a:tab pos="723900" algn="l"/>
                  <a:tab pos="1447800" algn="l"/>
                  <a:tab pos="2171700" algn="l"/>
                </a:tabLst>
                <a:defRPr/>
              </a:pPr>
              <a:t>4</a:t>
            </a:fld>
            <a:endParaRPr lang="en-GB" sz="1400" dirty="0">
              <a:solidFill>
                <a:srgbClr val="000000"/>
              </a:solidFill>
              <a:latin typeface="+mn-lt"/>
              <a:ea typeface="ＭＳ Ｐゴシック" charset="-128"/>
            </a:endParaRPr>
          </a:p>
        </p:txBody>
      </p:sp>
      <p:sp>
        <p:nvSpPr>
          <p:cNvPr id="20485" name="TextBox 41"/>
          <p:cNvSpPr txBox="1">
            <a:spLocks noChangeArrowheads="1"/>
          </p:cNvSpPr>
          <p:nvPr/>
        </p:nvSpPr>
        <p:spPr bwMode="auto">
          <a:xfrm>
            <a:off x="2525713" y="6904038"/>
            <a:ext cx="4643437" cy="336550"/>
          </a:xfrm>
          <a:prstGeom prst="rect">
            <a:avLst/>
          </a:prstGeom>
          <a:noFill/>
          <a:ln w="38100">
            <a:noFill/>
            <a:miter lim="800000"/>
            <a:headEnd/>
            <a:tailEnd/>
          </a:ln>
        </p:spPr>
        <p:txBody>
          <a:bodyPr wrap="none">
            <a:spAutoFit/>
          </a:bodyPr>
          <a:lstStyle/>
          <a:p>
            <a:r>
              <a:rPr lang="en-US" sz="1600" i="1"/>
              <a:t>World-Leading Research with Real-World Impact!</a:t>
            </a:r>
          </a:p>
        </p:txBody>
      </p:sp>
      <p:sp>
        <p:nvSpPr>
          <p:cNvPr id="7" name="Title 1"/>
          <p:cNvSpPr txBox="1">
            <a:spLocks/>
          </p:cNvSpPr>
          <p:nvPr/>
        </p:nvSpPr>
        <p:spPr bwMode="auto">
          <a:xfrm>
            <a:off x="2200275" y="0"/>
            <a:ext cx="5881688" cy="684213"/>
          </a:xfrm>
          <a:prstGeom prst="rect">
            <a:avLst/>
          </a:prstGeom>
          <a:noFill/>
          <a:ln w="9525">
            <a:noFill/>
            <a:round/>
            <a:headEnd/>
            <a:tailEnd/>
          </a:ln>
        </p:spPr>
        <p:txBody>
          <a:bodyPr lIns="0" tIns="0" rIns="0" bIns="0" anchor="ctr"/>
          <a:lstStyle/>
          <a:p>
            <a:pPr algn="ctr" eaLnBrk="0">
              <a:defRPr/>
            </a:pPr>
            <a:r>
              <a:rPr lang="en-US" sz="4000" b="1" kern="0" dirty="0" err="1" smtClean="0">
                <a:solidFill>
                  <a:srgbClr val="131F49"/>
                </a:solidFill>
                <a:ea typeface="ＭＳ Ｐゴシック" charset="-128"/>
                <a:cs typeface="ＭＳ Ｐゴシック" charset="-128"/>
              </a:rPr>
              <a:t>Microsec</a:t>
            </a:r>
            <a:r>
              <a:rPr lang="en-US" sz="4000" b="1" kern="0" dirty="0" smtClean="0">
                <a:solidFill>
                  <a:srgbClr val="131F49"/>
                </a:solidFill>
                <a:ea typeface="ＭＳ Ｐゴシック" charset="-128"/>
                <a:cs typeface="ＭＳ Ｐゴシック" charset="-128"/>
              </a:rPr>
              <a:t> </a:t>
            </a:r>
            <a:r>
              <a:rPr lang="en-US" sz="4000" b="1" kern="0" dirty="0" err="1" smtClean="0">
                <a:solidFill>
                  <a:srgbClr val="131F49"/>
                </a:solidFill>
                <a:ea typeface="ＭＳ Ｐゴシック" charset="-128"/>
                <a:cs typeface="ＭＳ Ｐゴシック" charset="-128"/>
              </a:rPr>
              <a:t>vs</a:t>
            </a:r>
            <a:r>
              <a:rPr lang="en-US" sz="4000" b="1" kern="0" dirty="0" smtClean="0">
                <a:solidFill>
                  <a:srgbClr val="131F49"/>
                </a:solidFill>
                <a:ea typeface="ＭＳ Ｐゴシック" charset="-128"/>
                <a:cs typeface="ＭＳ Ｐゴシック" charset="-128"/>
              </a:rPr>
              <a:t> </a:t>
            </a:r>
            <a:r>
              <a:rPr lang="en-US" sz="4000" b="1" kern="0" dirty="0" err="1" smtClean="0">
                <a:solidFill>
                  <a:srgbClr val="131F49"/>
                </a:solidFill>
                <a:ea typeface="ＭＳ Ｐゴシック" charset="-128"/>
                <a:cs typeface="ＭＳ Ｐゴシック" charset="-128"/>
              </a:rPr>
              <a:t>Macrosec</a:t>
            </a:r>
            <a:endParaRPr lang="en-US" sz="4000" b="1" kern="0" dirty="0" smtClean="0">
              <a:solidFill>
                <a:srgbClr val="131F49"/>
              </a:solidFill>
              <a:ea typeface="ＭＳ Ｐゴシック" charset="-128"/>
              <a:cs typeface="ＭＳ Ｐゴシック" charset="-12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idx="4294967295"/>
          </p:nvPr>
        </p:nvSpPr>
        <p:spPr>
          <a:xfrm>
            <a:off x="2525713" y="0"/>
            <a:ext cx="5235575" cy="684213"/>
          </a:xfrm>
        </p:spPr>
        <p:txBody>
          <a:bodyPr/>
          <a:lstStyle/>
          <a:p>
            <a:pPr algn="ctr"/>
            <a:r>
              <a:rPr lang="en-US" sz="3600" b="1" dirty="0" smtClean="0">
                <a:solidFill>
                  <a:srgbClr val="131F49"/>
                </a:solidFill>
                <a:ea typeface="ＭＳ Ｐゴシック" pitchFamily="34" charset="-128"/>
              </a:rPr>
              <a:t>Technology Innovation</a:t>
            </a:r>
          </a:p>
        </p:txBody>
      </p:sp>
      <p:sp>
        <p:nvSpPr>
          <p:cNvPr id="56324" name="Date Placeholder 3"/>
          <p:cNvSpPr txBox="1">
            <a:spLocks noGrp="1"/>
          </p:cNvSpPr>
          <p:nvPr/>
        </p:nvSpPr>
        <p:spPr bwMode="auto">
          <a:xfrm>
            <a:off x="392113" y="6904038"/>
            <a:ext cx="2346325" cy="519112"/>
          </a:xfrm>
          <a:prstGeom prst="rect">
            <a:avLst/>
          </a:prstGeom>
          <a:noFill/>
          <a:ln w="54720">
            <a:noFill/>
            <a:round/>
            <a:headEnd/>
            <a:tailEnd/>
          </a:ln>
        </p:spPr>
        <p:txBody>
          <a:bodyPr lIns="0" tIns="0" rIns="0" bIns="0"/>
          <a:lstStyle/>
          <a:p>
            <a:pPr>
              <a:lnSpc>
                <a:spcPct val="101000"/>
              </a:lnSpc>
              <a:tabLst>
                <a:tab pos="723900" algn="l"/>
                <a:tab pos="1447800" algn="l"/>
                <a:tab pos="2171700" algn="l"/>
              </a:tabLst>
            </a:pPr>
            <a:r>
              <a:rPr lang="en-US" sz="1400">
                <a:solidFill>
                  <a:srgbClr val="000000"/>
                </a:solidFill>
              </a:rPr>
              <a:t>© Ravi  Sandhu</a:t>
            </a:r>
            <a:endParaRPr lang="en-GB" sz="1400">
              <a:solidFill>
                <a:srgbClr val="000000"/>
              </a:solidFill>
            </a:endParaRPr>
          </a:p>
        </p:txBody>
      </p:sp>
      <p:sp>
        <p:nvSpPr>
          <p:cNvPr id="56325" name="Slide Number Placeholder 4"/>
          <p:cNvSpPr txBox="1">
            <a:spLocks noGrp="1"/>
          </p:cNvSpPr>
          <p:nvPr/>
        </p:nvSpPr>
        <p:spPr bwMode="auto">
          <a:xfrm>
            <a:off x="7226300" y="6886575"/>
            <a:ext cx="2346325" cy="519113"/>
          </a:xfrm>
          <a:prstGeom prst="rect">
            <a:avLst/>
          </a:prstGeom>
          <a:noFill/>
          <a:ln w="54720">
            <a:noFill/>
            <a:round/>
            <a:headEnd/>
            <a:tailEnd/>
          </a:ln>
        </p:spPr>
        <p:txBody>
          <a:bodyPr lIns="0" tIns="0" rIns="0" bIns="0"/>
          <a:lstStyle/>
          <a:p>
            <a:pPr algn="r">
              <a:lnSpc>
                <a:spcPct val="101000"/>
              </a:lnSpc>
              <a:tabLst>
                <a:tab pos="723900" algn="l"/>
                <a:tab pos="1447800" algn="l"/>
                <a:tab pos="2171700" algn="l"/>
              </a:tabLst>
            </a:pPr>
            <a:fld id="{EF0E257E-63DE-447B-983D-7CF357737855}" type="slidenum">
              <a:rPr lang="en-GB" sz="1400">
                <a:solidFill>
                  <a:srgbClr val="000000"/>
                </a:solidFill>
              </a:rPr>
              <a:pPr algn="r">
                <a:lnSpc>
                  <a:spcPct val="101000"/>
                </a:lnSpc>
                <a:tabLst>
                  <a:tab pos="723900" algn="l"/>
                  <a:tab pos="1447800" algn="l"/>
                  <a:tab pos="2171700" algn="l"/>
                </a:tabLst>
              </a:pPr>
              <a:t>5</a:t>
            </a:fld>
            <a:endParaRPr lang="en-GB" sz="1400">
              <a:solidFill>
                <a:srgbClr val="000000"/>
              </a:solidFill>
            </a:endParaRPr>
          </a:p>
        </p:txBody>
      </p:sp>
      <p:sp>
        <p:nvSpPr>
          <p:cNvPr id="56326" name="TextBox 41"/>
          <p:cNvSpPr txBox="1">
            <a:spLocks noChangeArrowheads="1"/>
          </p:cNvSpPr>
          <p:nvPr/>
        </p:nvSpPr>
        <p:spPr bwMode="auto">
          <a:xfrm>
            <a:off x="2525713" y="6904038"/>
            <a:ext cx="4643437" cy="336550"/>
          </a:xfrm>
          <a:prstGeom prst="rect">
            <a:avLst/>
          </a:prstGeom>
          <a:noFill/>
          <a:ln w="38100">
            <a:noFill/>
            <a:miter lim="800000"/>
            <a:headEnd/>
            <a:tailEnd/>
          </a:ln>
        </p:spPr>
        <p:txBody>
          <a:bodyPr wrap="none">
            <a:spAutoFit/>
          </a:bodyPr>
          <a:lstStyle/>
          <a:p>
            <a:r>
              <a:rPr lang="en-US" sz="1600" i="1"/>
              <a:t>World-Leading Research with Real-World Impact!</a:t>
            </a:r>
          </a:p>
        </p:txBody>
      </p:sp>
      <p:sp>
        <p:nvSpPr>
          <p:cNvPr id="56335" name="Rectangle 15"/>
          <p:cNvSpPr>
            <a:spLocks noChangeArrowheads="1"/>
          </p:cNvSpPr>
          <p:nvPr/>
        </p:nvSpPr>
        <p:spPr bwMode="auto">
          <a:xfrm>
            <a:off x="2751138" y="2525713"/>
            <a:ext cx="2541587" cy="1050925"/>
          </a:xfrm>
          <a:prstGeom prst="rect">
            <a:avLst/>
          </a:prstGeom>
          <a:solidFill>
            <a:srgbClr val="FFFF99"/>
          </a:solidFill>
          <a:ln w="38100">
            <a:solidFill>
              <a:schemeClr val="tx1"/>
            </a:solidFill>
            <a:miter lim="800000"/>
            <a:headEnd/>
            <a:tailEnd/>
          </a:ln>
          <a:effectLst/>
        </p:spPr>
        <p:txBody>
          <a:bodyPr wrap="none" anchor="ctr"/>
          <a:lstStyle/>
          <a:p>
            <a:endParaRPr lang="en-US"/>
          </a:p>
        </p:txBody>
      </p:sp>
      <p:sp>
        <p:nvSpPr>
          <p:cNvPr id="56336" name="Text Box 16"/>
          <p:cNvSpPr txBox="1">
            <a:spLocks noChangeArrowheads="1"/>
          </p:cNvSpPr>
          <p:nvPr/>
        </p:nvSpPr>
        <p:spPr bwMode="auto">
          <a:xfrm>
            <a:off x="1093788" y="2903538"/>
            <a:ext cx="1550987" cy="396875"/>
          </a:xfrm>
          <a:prstGeom prst="rect">
            <a:avLst/>
          </a:prstGeom>
          <a:noFill/>
          <a:ln w="9525">
            <a:noFill/>
            <a:miter lim="800000"/>
            <a:headEnd/>
            <a:tailEnd/>
          </a:ln>
          <a:effectLst/>
        </p:spPr>
        <p:txBody>
          <a:bodyPr wrap="none">
            <a:spAutoFit/>
          </a:bodyPr>
          <a:lstStyle/>
          <a:p>
            <a:pPr algn="ctr"/>
            <a:r>
              <a:rPr lang="en-US" sz="2000" b="1"/>
              <a:t>Old attacks</a:t>
            </a:r>
          </a:p>
        </p:txBody>
      </p:sp>
      <p:sp>
        <p:nvSpPr>
          <p:cNvPr id="56337" name="Text Box 17"/>
          <p:cNvSpPr txBox="1">
            <a:spLocks noChangeArrowheads="1"/>
          </p:cNvSpPr>
          <p:nvPr/>
        </p:nvSpPr>
        <p:spPr bwMode="auto">
          <a:xfrm>
            <a:off x="1095375" y="3786188"/>
            <a:ext cx="1651000" cy="396875"/>
          </a:xfrm>
          <a:prstGeom prst="rect">
            <a:avLst/>
          </a:prstGeom>
          <a:noFill/>
          <a:ln w="9525">
            <a:noFill/>
            <a:miter lim="800000"/>
            <a:headEnd/>
            <a:tailEnd/>
          </a:ln>
          <a:effectLst/>
        </p:spPr>
        <p:txBody>
          <a:bodyPr wrap="none">
            <a:spAutoFit/>
          </a:bodyPr>
          <a:lstStyle/>
          <a:p>
            <a:pPr algn="ctr"/>
            <a:r>
              <a:rPr lang="en-US" sz="2000" b="1"/>
              <a:t>New attacks</a:t>
            </a:r>
          </a:p>
        </p:txBody>
      </p:sp>
      <p:sp>
        <p:nvSpPr>
          <p:cNvPr id="56338" name="Text Box 18"/>
          <p:cNvSpPr txBox="1">
            <a:spLocks noChangeArrowheads="1"/>
          </p:cNvSpPr>
          <p:nvPr/>
        </p:nvSpPr>
        <p:spPr bwMode="auto">
          <a:xfrm>
            <a:off x="2751138" y="1981201"/>
            <a:ext cx="2243137" cy="396875"/>
          </a:xfrm>
          <a:prstGeom prst="rect">
            <a:avLst/>
          </a:prstGeom>
          <a:noFill/>
          <a:ln w="9525">
            <a:noFill/>
            <a:miter lim="800000"/>
            <a:headEnd/>
            <a:tailEnd/>
          </a:ln>
          <a:effectLst/>
        </p:spPr>
        <p:txBody>
          <a:bodyPr wrap="none">
            <a:spAutoFit/>
          </a:bodyPr>
          <a:lstStyle/>
          <a:p>
            <a:pPr algn="ctr"/>
            <a:r>
              <a:rPr lang="en-US" sz="2000" b="1"/>
              <a:t>Old technologies</a:t>
            </a:r>
          </a:p>
        </p:txBody>
      </p:sp>
      <p:sp>
        <p:nvSpPr>
          <p:cNvPr id="56339" name="Text Box 19"/>
          <p:cNvSpPr txBox="1">
            <a:spLocks noChangeArrowheads="1"/>
          </p:cNvSpPr>
          <p:nvPr/>
        </p:nvSpPr>
        <p:spPr bwMode="auto">
          <a:xfrm>
            <a:off x="5418138" y="1981201"/>
            <a:ext cx="2343150" cy="396875"/>
          </a:xfrm>
          <a:prstGeom prst="rect">
            <a:avLst/>
          </a:prstGeom>
          <a:noFill/>
          <a:ln w="9525">
            <a:noFill/>
            <a:miter lim="800000"/>
            <a:headEnd/>
            <a:tailEnd/>
          </a:ln>
          <a:effectLst/>
        </p:spPr>
        <p:txBody>
          <a:bodyPr wrap="none">
            <a:spAutoFit/>
          </a:bodyPr>
          <a:lstStyle/>
          <a:p>
            <a:pPr algn="ctr"/>
            <a:r>
              <a:rPr lang="en-US" sz="2000" b="1"/>
              <a:t>New technologies</a:t>
            </a:r>
          </a:p>
        </p:txBody>
      </p:sp>
      <p:sp>
        <p:nvSpPr>
          <p:cNvPr id="56340" name="Rectangle 20"/>
          <p:cNvSpPr>
            <a:spLocks noChangeArrowheads="1"/>
          </p:cNvSpPr>
          <p:nvPr/>
        </p:nvSpPr>
        <p:spPr bwMode="auto">
          <a:xfrm>
            <a:off x="2751138" y="3576638"/>
            <a:ext cx="2541587" cy="1050925"/>
          </a:xfrm>
          <a:prstGeom prst="rect">
            <a:avLst/>
          </a:prstGeom>
          <a:solidFill>
            <a:srgbClr val="FFCC00"/>
          </a:solidFill>
          <a:ln w="38100">
            <a:solidFill>
              <a:schemeClr val="tx1"/>
            </a:solidFill>
            <a:miter lim="800000"/>
            <a:headEnd/>
            <a:tailEnd/>
          </a:ln>
          <a:effectLst/>
        </p:spPr>
        <p:txBody>
          <a:bodyPr wrap="none" anchor="ctr"/>
          <a:lstStyle/>
          <a:p>
            <a:endParaRPr lang="en-US"/>
          </a:p>
        </p:txBody>
      </p:sp>
      <p:sp>
        <p:nvSpPr>
          <p:cNvPr id="56341" name="Rectangle 21"/>
          <p:cNvSpPr>
            <a:spLocks noChangeArrowheads="1"/>
          </p:cNvSpPr>
          <p:nvPr/>
        </p:nvSpPr>
        <p:spPr bwMode="auto">
          <a:xfrm>
            <a:off x="5292725" y="2525713"/>
            <a:ext cx="2541588" cy="1050925"/>
          </a:xfrm>
          <a:prstGeom prst="rect">
            <a:avLst/>
          </a:prstGeom>
          <a:solidFill>
            <a:srgbClr val="FFCC00"/>
          </a:solidFill>
          <a:ln w="38100">
            <a:solidFill>
              <a:schemeClr val="tx1"/>
            </a:solidFill>
            <a:miter lim="800000"/>
            <a:headEnd/>
            <a:tailEnd/>
          </a:ln>
          <a:effectLst/>
        </p:spPr>
        <p:txBody>
          <a:bodyPr wrap="none" anchor="ctr"/>
          <a:lstStyle/>
          <a:p>
            <a:endParaRPr lang="en-US"/>
          </a:p>
        </p:txBody>
      </p:sp>
      <p:sp>
        <p:nvSpPr>
          <p:cNvPr id="56342" name="Rectangle 22"/>
          <p:cNvSpPr>
            <a:spLocks noChangeArrowheads="1"/>
          </p:cNvSpPr>
          <p:nvPr/>
        </p:nvSpPr>
        <p:spPr bwMode="auto">
          <a:xfrm>
            <a:off x="5292725" y="3576638"/>
            <a:ext cx="2541588" cy="1050925"/>
          </a:xfrm>
          <a:prstGeom prst="rect">
            <a:avLst/>
          </a:prstGeom>
          <a:solidFill>
            <a:srgbClr val="FF6600"/>
          </a:solidFill>
          <a:ln w="38100">
            <a:solidFill>
              <a:schemeClr val="tx1"/>
            </a:solid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idx="4294967295"/>
          </p:nvPr>
        </p:nvSpPr>
        <p:spPr>
          <a:xfrm>
            <a:off x="2525713" y="0"/>
            <a:ext cx="5235575" cy="684213"/>
          </a:xfrm>
        </p:spPr>
        <p:txBody>
          <a:bodyPr/>
          <a:lstStyle/>
          <a:p>
            <a:pPr algn="ctr"/>
            <a:r>
              <a:rPr lang="en-US" sz="2800" b="1" smtClean="0">
                <a:solidFill>
                  <a:srgbClr val="131F49"/>
                </a:solidFill>
                <a:ea typeface="ＭＳ Ｐゴシック" pitchFamily="34" charset="-128"/>
              </a:rPr>
              <a:t>Productivity-Security</a:t>
            </a:r>
          </a:p>
        </p:txBody>
      </p:sp>
      <p:sp>
        <p:nvSpPr>
          <p:cNvPr id="65539" name="Content Placeholder 2"/>
          <p:cNvSpPr>
            <a:spLocks noGrp="1"/>
          </p:cNvSpPr>
          <p:nvPr>
            <p:ph idx="4294967295"/>
          </p:nvPr>
        </p:nvSpPr>
        <p:spPr>
          <a:xfrm>
            <a:off x="503238" y="914400"/>
            <a:ext cx="9069387" cy="2265363"/>
          </a:xfrm>
        </p:spPr>
        <p:txBody>
          <a:bodyPr/>
          <a:lstStyle/>
          <a:p>
            <a:pPr>
              <a:buSzPct val="75000"/>
              <a:buFont typeface="Wingdings" pitchFamily="2" charset="2"/>
              <a:buChar char="Ø"/>
            </a:pPr>
            <a:r>
              <a:rPr lang="en-US" sz="4000" dirty="0" smtClean="0">
                <a:solidFill>
                  <a:schemeClr val="tx1"/>
                </a:solidFill>
                <a:ea typeface="ＭＳ Ｐゴシック" pitchFamily="34" charset="-128"/>
              </a:rPr>
              <a:t>Cyber Security is all about tradeoffs</a:t>
            </a:r>
          </a:p>
          <a:p>
            <a:pPr>
              <a:buSzPct val="75000"/>
              <a:buNone/>
            </a:pPr>
            <a:endParaRPr lang="en-US" sz="4400" dirty="0" smtClean="0">
              <a:solidFill>
                <a:schemeClr val="tx1"/>
              </a:solidFill>
              <a:ea typeface="ＭＳ Ｐゴシック" pitchFamily="34" charset="-128"/>
            </a:endParaRPr>
          </a:p>
        </p:txBody>
      </p:sp>
      <p:sp>
        <p:nvSpPr>
          <p:cNvPr id="65540" name="Date Placeholder 3"/>
          <p:cNvSpPr txBox="1">
            <a:spLocks noGrp="1"/>
          </p:cNvSpPr>
          <p:nvPr/>
        </p:nvSpPr>
        <p:spPr bwMode="auto">
          <a:xfrm>
            <a:off x="392113" y="6904038"/>
            <a:ext cx="2346325" cy="519112"/>
          </a:xfrm>
          <a:prstGeom prst="rect">
            <a:avLst/>
          </a:prstGeom>
          <a:noFill/>
          <a:ln w="54720">
            <a:noFill/>
            <a:round/>
            <a:headEnd/>
            <a:tailEnd/>
          </a:ln>
        </p:spPr>
        <p:txBody>
          <a:bodyPr lIns="0" tIns="0" rIns="0" bIns="0"/>
          <a:lstStyle/>
          <a:p>
            <a:pPr>
              <a:lnSpc>
                <a:spcPct val="101000"/>
              </a:lnSpc>
              <a:tabLst>
                <a:tab pos="723900" algn="l"/>
                <a:tab pos="1447800" algn="l"/>
                <a:tab pos="2171700" algn="l"/>
              </a:tabLst>
            </a:pPr>
            <a:r>
              <a:rPr lang="en-US" sz="1400">
                <a:solidFill>
                  <a:srgbClr val="000000"/>
                </a:solidFill>
              </a:rPr>
              <a:t>© Ravi  Sandhu</a:t>
            </a:r>
            <a:endParaRPr lang="en-GB" sz="1400">
              <a:solidFill>
                <a:srgbClr val="000000"/>
              </a:solidFill>
            </a:endParaRPr>
          </a:p>
        </p:txBody>
      </p:sp>
      <p:sp>
        <p:nvSpPr>
          <p:cNvPr id="65541" name="Slide Number Placeholder 4"/>
          <p:cNvSpPr txBox="1">
            <a:spLocks noGrp="1"/>
          </p:cNvSpPr>
          <p:nvPr/>
        </p:nvSpPr>
        <p:spPr bwMode="auto">
          <a:xfrm>
            <a:off x="7226300" y="6886575"/>
            <a:ext cx="2346325" cy="519113"/>
          </a:xfrm>
          <a:prstGeom prst="rect">
            <a:avLst/>
          </a:prstGeom>
          <a:noFill/>
          <a:ln w="54720">
            <a:noFill/>
            <a:round/>
            <a:headEnd/>
            <a:tailEnd/>
          </a:ln>
        </p:spPr>
        <p:txBody>
          <a:bodyPr lIns="0" tIns="0" rIns="0" bIns="0"/>
          <a:lstStyle/>
          <a:p>
            <a:pPr algn="r">
              <a:lnSpc>
                <a:spcPct val="101000"/>
              </a:lnSpc>
              <a:tabLst>
                <a:tab pos="723900" algn="l"/>
                <a:tab pos="1447800" algn="l"/>
                <a:tab pos="2171700" algn="l"/>
              </a:tabLst>
            </a:pPr>
            <a:fld id="{97137F7F-1421-45F3-8B2E-26CE436C9E4A}" type="slidenum">
              <a:rPr lang="en-GB" sz="1400">
                <a:solidFill>
                  <a:srgbClr val="000000"/>
                </a:solidFill>
              </a:rPr>
              <a:pPr algn="r">
                <a:lnSpc>
                  <a:spcPct val="101000"/>
                </a:lnSpc>
                <a:tabLst>
                  <a:tab pos="723900" algn="l"/>
                  <a:tab pos="1447800" algn="l"/>
                  <a:tab pos="2171700" algn="l"/>
                </a:tabLst>
              </a:pPr>
              <a:t>6</a:t>
            </a:fld>
            <a:endParaRPr lang="en-GB" sz="1400">
              <a:solidFill>
                <a:srgbClr val="000000"/>
              </a:solidFill>
            </a:endParaRPr>
          </a:p>
        </p:txBody>
      </p:sp>
      <p:sp>
        <p:nvSpPr>
          <p:cNvPr id="65542" name="TextBox 41"/>
          <p:cNvSpPr txBox="1">
            <a:spLocks noChangeArrowheads="1"/>
          </p:cNvSpPr>
          <p:nvPr/>
        </p:nvSpPr>
        <p:spPr bwMode="auto">
          <a:xfrm>
            <a:off x="2525713" y="6904038"/>
            <a:ext cx="4643437" cy="336550"/>
          </a:xfrm>
          <a:prstGeom prst="rect">
            <a:avLst/>
          </a:prstGeom>
          <a:noFill/>
          <a:ln w="38100">
            <a:noFill/>
            <a:miter lim="800000"/>
            <a:headEnd/>
            <a:tailEnd/>
          </a:ln>
        </p:spPr>
        <p:txBody>
          <a:bodyPr wrap="none">
            <a:spAutoFit/>
          </a:bodyPr>
          <a:lstStyle/>
          <a:p>
            <a:r>
              <a:rPr lang="en-US" sz="1600" i="1"/>
              <a:t>World-Leading Research with Real-World Impact!</a:t>
            </a:r>
          </a:p>
        </p:txBody>
      </p:sp>
      <p:grpSp>
        <p:nvGrpSpPr>
          <p:cNvPr id="2" name="Group 24"/>
          <p:cNvGrpSpPr>
            <a:grpSpLocks/>
          </p:cNvGrpSpPr>
          <p:nvPr/>
        </p:nvGrpSpPr>
        <p:grpSpPr bwMode="auto">
          <a:xfrm>
            <a:off x="392113" y="2465388"/>
            <a:ext cx="9448800" cy="2027237"/>
            <a:chOff x="247" y="2130"/>
            <a:chExt cx="5952" cy="1277"/>
          </a:xfrm>
        </p:grpSpPr>
        <p:sp>
          <p:nvSpPr>
            <p:cNvPr id="65554" name="Line 18"/>
            <p:cNvSpPr>
              <a:spLocks noChangeShapeType="1"/>
            </p:cNvSpPr>
            <p:nvPr/>
          </p:nvSpPr>
          <p:spPr bwMode="auto">
            <a:xfrm>
              <a:off x="784" y="2130"/>
              <a:ext cx="4795" cy="0"/>
            </a:xfrm>
            <a:prstGeom prst="line">
              <a:avLst/>
            </a:prstGeom>
            <a:noFill/>
            <a:ln w="38100">
              <a:solidFill>
                <a:srgbClr val="800000"/>
              </a:solidFill>
              <a:round/>
              <a:headEnd type="triangle" w="med" len="med"/>
              <a:tailEnd type="triangle" w="med" len="med"/>
            </a:ln>
            <a:effectLst/>
          </p:spPr>
          <p:txBody>
            <a:bodyPr/>
            <a:lstStyle/>
            <a:p>
              <a:endParaRPr lang="en-US"/>
            </a:p>
          </p:txBody>
        </p:sp>
        <p:sp>
          <p:nvSpPr>
            <p:cNvPr id="65555" name="Text Box 19"/>
            <p:cNvSpPr txBox="1">
              <a:spLocks noChangeArrowheads="1"/>
            </p:cNvSpPr>
            <p:nvPr/>
          </p:nvSpPr>
          <p:spPr bwMode="auto">
            <a:xfrm>
              <a:off x="344" y="2219"/>
              <a:ext cx="1040" cy="250"/>
            </a:xfrm>
            <a:prstGeom prst="rect">
              <a:avLst/>
            </a:prstGeom>
            <a:noFill/>
            <a:ln w="9525">
              <a:noFill/>
              <a:miter lim="800000"/>
              <a:headEnd/>
              <a:tailEnd/>
            </a:ln>
            <a:effectLst/>
          </p:spPr>
          <p:txBody>
            <a:bodyPr wrap="none">
              <a:spAutoFit/>
            </a:bodyPr>
            <a:lstStyle/>
            <a:p>
              <a:r>
                <a:rPr lang="en-US" sz="2000" b="1"/>
                <a:t>Productivity</a:t>
              </a:r>
            </a:p>
          </p:txBody>
        </p:sp>
        <p:sp>
          <p:nvSpPr>
            <p:cNvPr id="65556" name="Text Box 20"/>
            <p:cNvSpPr txBox="1">
              <a:spLocks noChangeArrowheads="1"/>
            </p:cNvSpPr>
            <p:nvPr/>
          </p:nvSpPr>
          <p:spPr bwMode="auto">
            <a:xfrm>
              <a:off x="5149" y="2219"/>
              <a:ext cx="747" cy="250"/>
            </a:xfrm>
            <a:prstGeom prst="rect">
              <a:avLst/>
            </a:prstGeom>
            <a:noFill/>
            <a:ln w="9525">
              <a:noFill/>
              <a:miter lim="800000"/>
              <a:headEnd/>
              <a:tailEnd/>
            </a:ln>
            <a:effectLst/>
          </p:spPr>
          <p:txBody>
            <a:bodyPr wrap="none">
              <a:spAutoFit/>
            </a:bodyPr>
            <a:lstStyle/>
            <a:p>
              <a:r>
                <a:rPr lang="en-US" sz="2000" b="1"/>
                <a:t>Security</a:t>
              </a:r>
            </a:p>
          </p:txBody>
        </p:sp>
        <p:sp>
          <p:nvSpPr>
            <p:cNvPr id="65557" name="Text Box 21"/>
            <p:cNvSpPr txBox="1">
              <a:spLocks noChangeArrowheads="1"/>
            </p:cNvSpPr>
            <p:nvPr/>
          </p:nvSpPr>
          <p:spPr bwMode="auto">
            <a:xfrm>
              <a:off x="247" y="2657"/>
              <a:ext cx="1988" cy="577"/>
            </a:xfrm>
            <a:prstGeom prst="rect">
              <a:avLst/>
            </a:prstGeom>
            <a:noFill/>
            <a:ln w="9525">
              <a:noFill/>
              <a:miter lim="800000"/>
              <a:headEnd/>
              <a:tailEnd/>
            </a:ln>
            <a:effectLst/>
          </p:spPr>
          <p:txBody>
            <a:bodyPr wrap="none">
              <a:spAutoFit/>
            </a:bodyPr>
            <a:lstStyle/>
            <a:p>
              <a:r>
                <a:rPr lang="en-US"/>
                <a:t>Let’s build it</a:t>
              </a:r>
            </a:p>
            <a:p>
              <a:r>
                <a:rPr lang="en-US"/>
                <a:t>Cash out the benefits</a:t>
              </a:r>
            </a:p>
            <a:p>
              <a:r>
                <a:rPr lang="en-US"/>
                <a:t>Next generation can secure it</a:t>
              </a:r>
            </a:p>
          </p:txBody>
        </p:sp>
        <p:sp>
          <p:nvSpPr>
            <p:cNvPr id="65558" name="Text Box 22"/>
            <p:cNvSpPr txBox="1">
              <a:spLocks noChangeArrowheads="1"/>
            </p:cNvSpPr>
            <p:nvPr/>
          </p:nvSpPr>
          <p:spPr bwMode="auto">
            <a:xfrm>
              <a:off x="4155" y="2657"/>
              <a:ext cx="2044" cy="750"/>
            </a:xfrm>
            <a:prstGeom prst="rect">
              <a:avLst/>
            </a:prstGeom>
            <a:noFill/>
            <a:ln w="9525">
              <a:noFill/>
              <a:miter lim="800000"/>
              <a:headEnd/>
              <a:tailEnd/>
            </a:ln>
            <a:effectLst/>
          </p:spPr>
          <p:txBody>
            <a:bodyPr wrap="none">
              <a:spAutoFit/>
            </a:bodyPr>
            <a:lstStyle/>
            <a:p>
              <a:r>
                <a:rPr lang="en-US"/>
                <a:t>Let’s not build it</a:t>
              </a:r>
            </a:p>
            <a:p>
              <a:r>
                <a:rPr lang="en-US"/>
                <a:t>Let’s bake in super-security to</a:t>
              </a:r>
            </a:p>
            <a:p>
              <a:r>
                <a:rPr lang="en-US"/>
                <a:t>make it unusable/unaffordable</a:t>
              </a:r>
            </a:p>
            <a:p>
              <a:r>
                <a:rPr lang="en-US"/>
                <a:t>Let’s sell unproven solutions</a:t>
              </a:r>
            </a:p>
          </p:txBody>
        </p:sp>
      </p:grpSp>
      <p:sp>
        <p:nvSpPr>
          <p:cNvPr id="65559" name="Line 23"/>
          <p:cNvSpPr>
            <a:spLocks noChangeShapeType="1"/>
          </p:cNvSpPr>
          <p:nvPr/>
        </p:nvSpPr>
        <p:spPr bwMode="auto">
          <a:xfrm>
            <a:off x="5116513" y="2759075"/>
            <a:ext cx="0" cy="2012950"/>
          </a:xfrm>
          <a:prstGeom prst="line">
            <a:avLst/>
          </a:prstGeom>
          <a:noFill/>
          <a:ln w="25400">
            <a:solidFill>
              <a:srgbClr val="800000"/>
            </a:solidFill>
            <a:round/>
            <a:headEnd type="triangle" w="med" len="med"/>
            <a:tailEnd/>
          </a:ln>
          <a:effectLst/>
        </p:spPr>
        <p:txBody>
          <a:bodyPr/>
          <a:lstStyle/>
          <a:p>
            <a:endParaRPr lang="en-US"/>
          </a:p>
        </p:txBody>
      </p:sp>
      <p:sp>
        <p:nvSpPr>
          <p:cNvPr id="65561" name="Text Box 25"/>
          <p:cNvSpPr txBox="1">
            <a:spLocks noChangeArrowheads="1"/>
          </p:cNvSpPr>
          <p:nvPr/>
        </p:nvSpPr>
        <p:spPr bwMode="auto">
          <a:xfrm>
            <a:off x="3017838" y="4833938"/>
            <a:ext cx="4197350" cy="641350"/>
          </a:xfrm>
          <a:prstGeom prst="rect">
            <a:avLst/>
          </a:prstGeom>
          <a:noFill/>
          <a:ln w="9525">
            <a:noFill/>
            <a:miter lim="800000"/>
            <a:headEnd/>
            <a:tailEnd/>
          </a:ln>
          <a:effectLst/>
        </p:spPr>
        <p:txBody>
          <a:bodyPr wrap="none">
            <a:spAutoFit/>
          </a:bodyPr>
          <a:lstStyle/>
          <a:p>
            <a:pPr algn="ctr"/>
            <a:r>
              <a:rPr lang="en-US"/>
              <a:t>There is a middle ground</a:t>
            </a:r>
          </a:p>
          <a:p>
            <a:pPr algn="ctr"/>
            <a:r>
              <a:rPr lang="en-US"/>
              <a:t>We don’t know how to predictably find it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idx="4294967295"/>
          </p:nvPr>
        </p:nvSpPr>
        <p:spPr>
          <a:xfrm>
            <a:off x="2525713" y="0"/>
            <a:ext cx="5235575" cy="684213"/>
          </a:xfrm>
        </p:spPr>
        <p:txBody>
          <a:bodyPr/>
          <a:lstStyle/>
          <a:p>
            <a:pPr algn="ctr"/>
            <a:r>
              <a:rPr lang="en-US" sz="2800" b="1" dirty="0" smtClean="0">
                <a:solidFill>
                  <a:srgbClr val="131F49"/>
                </a:solidFill>
                <a:ea typeface="ＭＳ Ｐゴシック" pitchFamily="34" charset="-128"/>
              </a:rPr>
              <a:t>Cyber Security as a Discipline</a:t>
            </a:r>
          </a:p>
        </p:txBody>
      </p:sp>
      <p:sp>
        <p:nvSpPr>
          <p:cNvPr id="56324" name="Date Placeholder 3"/>
          <p:cNvSpPr txBox="1">
            <a:spLocks noGrp="1"/>
          </p:cNvSpPr>
          <p:nvPr/>
        </p:nvSpPr>
        <p:spPr bwMode="auto">
          <a:xfrm>
            <a:off x="392113" y="6904038"/>
            <a:ext cx="2346325" cy="519112"/>
          </a:xfrm>
          <a:prstGeom prst="rect">
            <a:avLst/>
          </a:prstGeom>
          <a:noFill/>
          <a:ln w="54720">
            <a:noFill/>
            <a:round/>
            <a:headEnd/>
            <a:tailEnd/>
          </a:ln>
        </p:spPr>
        <p:txBody>
          <a:bodyPr lIns="0" tIns="0" rIns="0" bIns="0"/>
          <a:lstStyle/>
          <a:p>
            <a:pPr>
              <a:lnSpc>
                <a:spcPct val="101000"/>
              </a:lnSpc>
              <a:tabLst>
                <a:tab pos="723900" algn="l"/>
                <a:tab pos="1447800" algn="l"/>
                <a:tab pos="2171700" algn="l"/>
              </a:tabLst>
            </a:pPr>
            <a:r>
              <a:rPr lang="en-US" sz="1400">
                <a:solidFill>
                  <a:srgbClr val="000000"/>
                </a:solidFill>
              </a:rPr>
              <a:t>© Ravi  Sandhu</a:t>
            </a:r>
            <a:endParaRPr lang="en-GB" sz="1400">
              <a:solidFill>
                <a:srgbClr val="000000"/>
              </a:solidFill>
            </a:endParaRPr>
          </a:p>
        </p:txBody>
      </p:sp>
      <p:sp>
        <p:nvSpPr>
          <p:cNvPr id="56325" name="Slide Number Placeholder 4"/>
          <p:cNvSpPr txBox="1">
            <a:spLocks noGrp="1"/>
          </p:cNvSpPr>
          <p:nvPr/>
        </p:nvSpPr>
        <p:spPr bwMode="auto">
          <a:xfrm>
            <a:off x="7226300" y="6886575"/>
            <a:ext cx="2346325" cy="519113"/>
          </a:xfrm>
          <a:prstGeom prst="rect">
            <a:avLst/>
          </a:prstGeom>
          <a:noFill/>
          <a:ln w="54720">
            <a:noFill/>
            <a:round/>
            <a:headEnd/>
            <a:tailEnd/>
          </a:ln>
        </p:spPr>
        <p:txBody>
          <a:bodyPr lIns="0" tIns="0" rIns="0" bIns="0"/>
          <a:lstStyle/>
          <a:p>
            <a:pPr algn="r">
              <a:lnSpc>
                <a:spcPct val="101000"/>
              </a:lnSpc>
              <a:tabLst>
                <a:tab pos="723900" algn="l"/>
                <a:tab pos="1447800" algn="l"/>
                <a:tab pos="2171700" algn="l"/>
              </a:tabLst>
            </a:pPr>
            <a:fld id="{EF0E257E-63DE-447B-983D-7CF357737855}" type="slidenum">
              <a:rPr lang="en-GB" sz="1400">
                <a:solidFill>
                  <a:srgbClr val="000000"/>
                </a:solidFill>
              </a:rPr>
              <a:pPr algn="r">
                <a:lnSpc>
                  <a:spcPct val="101000"/>
                </a:lnSpc>
                <a:tabLst>
                  <a:tab pos="723900" algn="l"/>
                  <a:tab pos="1447800" algn="l"/>
                  <a:tab pos="2171700" algn="l"/>
                </a:tabLst>
              </a:pPr>
              <a:t>7</a:t>
            </a:fld>
            <a:endParaRPr lang="en-GB" sz="1400">
              <a:solidFill>
                <a:srgbClr val="000000"/>
              </a:solidFill>
            </a:endParaRPr>
          </a:p>
        </p:txBody>
      </p:sp>
      <p:sp>
        <p:nvSpPr>
          <p:cNvPr id="56326" name="TextBox 41"/>
          <p:cNvSpPr txBox="1">
            <a:spLocks noChangeArrowheads="1"/>
          </p:cNvSpPr>
          <p:nvPr/>
        </p:nvSpPr>
        <p:spPr bwMode="auto">
          <a:xfrm>
            <a:off x="2525713" y="6904038"/>
            <a:ext cx="4643437" cy="336550"/>
          </a:xfrm>
          <a:prstGeom prst="rect">
            <a:avLst/>
          </a:prstGeom>
          <a:noFill/>
          <a:ln w="38100">
            <a:noFill/>
            <a:miter lim="800000"/>
            <a:headEnd/>
            <a:tailEnd/>
          </a:ln>
        </p:spPr>
        <p:txBody>
          <a:bodyPr wrap="none">
            <a:spAutoFit/>
          </a:bodyPr>
          <a:lstStyle/>
          <a:p>
            <a:r>
              <a:rPr lang="en-US" sz="1600" i="1"/>
              <a:t>World-Leading Research with Real-World Impact!</a:t>
            </a:r>
          </a:p>
        </p:txBody>
      </p:sp>
      <p:sp>
        <p:nvSpPr>
          <p:cNvPr id="14" name="Oval 13"/>
          <p:cNvSpPr/>
          <p:nvPr/>
        </p:nvSpPr>
        <p:spPr bwMode="auto">
          <a:xfrm>
            <a:off x="2525713" y="1303020"/>
            <a:ext cx="4940458" cy="4594860"/>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0">
              <a:lnSpc>
                <a:spcPct val="100000"/>
              </a:lnSpc>
              <a:spcBef>
                <a:spcPct val="0"/>
              </a:spcBef>
              <a:spcAft>
                <a:spcPct val="0"/>
              </a:spcAft>
              <a:buClr>
                <a:srgbClr val="000000"/>
              </a:buClr>
              <a:buSzPct val="45000"/>
              <a:buFont typeface="Wingdings" charset="2"/>
              <a:buNone/>
              <a:tabLst/>
            </a:pPr>
            <a:endParaRPr kumimoji="0" lang="en-US" sz="1800" b="0" i="0" u="none" strike="noStrike" cap="none" normalizeH="0" baseline="0" dirty="0" smtClean="0">
              <a:ln>
                <a:noFill/>
              </a:ln>
              <a:effectLst/>
              <a:latin typeface="Arial" charset="0"/>
            </a:endParaRPr>
          </a:p>
        </p:txBody>
      </p:sp>
      <p:sp>
        <p:nvSpPr>
          <p:cNvPr id="15" name="Oval 14"/>
          <p:cNvSpPr/>
          <p:nvPr/>
        </p:nvSpPr>
        <p:spPr bwMode="auto">
          <a:xfrm>
            <a:off x="3899376" y="2987040"/>
            <a:ext cx="2442527" cy="2316480"/>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0">
              <a:lnSpc>
                <a:spcPct val="100000"/>
              </a:lnSpc>
              <a:spcBef>
                <a:spcPct val="0"/>
              </a:spcBef>
              <a:spcAft>
                <a:spcPct val="0"/>
              </a:spcAft>
              <a:buClr>
                <a:srgbClr val="000000"/>
              </a:buClr>
              <a:buSzPct val="45000"/>
              <a:buFont typeface="Wingdings" charset="2"/>
              <a:buNone/>
              <a:tabLst/>
            </a:pPr>
            <a:endParaRPr kumimoji="0" lang="en-US" sz="1800" b="0" i="0" u="none" strike="noStrike" cap="none" normalizeH="0" baseline="0" smtClean="0">
              <a:ln>
                <a:noFill/>
              </a:ln>
              <a:effectLst/>
              <a:latin typeface="Arial" charset="0"/>
            </a:endParaRPr>
          </a:p>
        </p:txBody>
      </p:sp>
      <p:sp>
        <p:nvSpPr>
          <p:cNvPr id="16" name="TextBox 15"/>
          <p:cNvSpPr txBox="1"/>
          <p:nvPr/>
        </p:nvSpPr>
        <p:spPr>
          <a:xfrm>
            <a:off x="3899376" y="1668780"/>
            <a:ext cx="2097049" cy="1077218"/>
          </a:xfrm>
          <a:prstGeom prst="rect">
            <a:avLst/>
          </a:prstGeom>
          <a:noFill/>
        </p:spPr>
        <p:txBody>
          <a:bodyPr wrap="none" rtlCol="0">
            <a:spAutoFit/>
          </a:bodyPr>
          <a:lstStyle/>
          <a:p>
            <a:pPr algn="ctr"/>
            <a:r>
              <a:rPr lang="en-US" sz="3200" dirty="0" smtClean="0"/>
              <a:t>Computer </a:t>
            </a:r>
          </a:p>
          <a:p>
            <a:pPr algn="ctr"/>
            <a:r>
              <a:rPr lang="en-US" sz="3200" dirty="0" smtClean="0"/>
              <a:t>Science</a:t>
            </a:r>
            <a:endParaRPr lang="en-US" sz="3200" dirty="0"/>
          </a:p>
        </p:txBody>
      </p:sp>
      <p:sp>
        <p:nvSpPr>
          <p:cNvPr id="17" name="TextBox 16"/>
          <p:cNvSpPr txBox="1"/>
          <p:nvPr/>
        </p:nvSpPr>
        <p:spPr>
          <a:xfrm>
            <a:off x="4267380" y="3517642"/>
            <a:ext cx="1665841" cy="1077218"/>
          </a:xfrm>
          <a:prstGeom prst="rect">
            <a:avLst/>
          </a:prstGeom>
          <a:noFill/>
        </p:spPr>
        <p:txBody>
          <a:bodyPr wrap="none" rtlCol="0">
            <a:spAutoFit/>
          </a:bodyPr>
          <a:lstStyle/>
          <a:p>
            <a:pPr algn="ctr"/>
            <a:r>
              <a:rPr lang="en-US" sz="3200" dirty="0" smtClean="0"/>
              <a:t>Cyber</a:t>
            </a:r>
          </a:p>
          <a:p>
            <a:pPr algn="ctr"/>
            <a:r>
              <a:rPr lang="en-US" sz="3200" dirty="0" smtClean="0"/>
              <a:t>Security</a:t>
            </a:r>
            <a:endParaRPr lang="en-US" sz="3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idx="4294967295"/>
          </p:nvPr>
        </p:nvSpPr>
        <p:spPr>
          <a:xfrm>
            <a:off x="2525713" y="0"/>
            <a:ext cx="5235575" cy="684213"/>
          </a:xfrm>
        </p:spPr>
        <p:txBody>
          <a:bodyPr/>
          <a:lstStyle/>
          <a:p>
            <a:pPr algn="ctr"/>
            <a:r>
              <a:rPr lang="en-US" sz="2800" b="1" dirty="0" smtClean="0">
                <a:solidFill>
                  <a:srgbClr val="131F49"/>
                </a:solidFill>
                <a:ea typeface="ＭＳ Ｐゴシック" pitchFamily="34" charset="-128"/>
              </a:rPr>
              <a:t>Cyber Security as a Discipline</a:t>
            </a:r>
          </a:p>
        </p:txBody>
      </p:sp>
      <p:sp>
        <p:nvSpPr>
          <p:cNvPr id="56324" name="Date Placeholder 3"/>
          <p:cNvSpPr txBox="1">
            <a:spLocks noGrp="1"/>
          </p:cNvSpPr>
          <p:nvPr/>
        </p:nvSpPr>
        <p:spPr bwMode="auto">
          <a:xfrm>
            <a:off x="392113" y="6904038"/>
            <a:ext cx="2346325" cy="519112"/>
          </a:xfrm>
          <a:prstGeom prst="rect">
            <a:avLst/>
          </a:prstGeom>
          <a:noFill/>
          <a:ln w="54720">
            <a:noFill/>
            <a:round/>
            <a:headEnd/>
            <a:tailEnd/>
          </a:ln>
        </p:spPr>
        <p:txBody>
          <a:bodyPr lIns="0" tIns="0" rIns="0" bIns="0"/>
          <a:lstStyle/>
          <a:p>
            <a:pPr>
              <a:lnSpc>
                <a:spcPct val="101000"/>
              </a:lnSpc>
              <a:tabLst>
                <a:tab pos="723900" algn="l"/>
                <a:tab pos="1447800" algn="l"/>
                <a:tab pos="2171700" algn="l"/>
              </a:tabLst>
            </a:pPr>
            <a:r>
              <a:rPr lang="en-US" sz="1400">
                <a:solidFill>
                  <a:srgbClr val="000000"/>
                </a:solidFill>
              </a:rPr>
              <a:t>© Ravi  Sandhu</a:t>
            </a:r>
            <a:endParaRPr lang="en-GB" sz="1400">
              <a:solidFill>
                <a:srgbClr val="000000"/>
              </a:solidFill>
            </a:endParaRPr>
          </a:p>
        </p:txBody>
      </p:sp>
      <p:sp>
        <p:nvSpPr>
          <p:cNvPr id="56325" name="Slide Number Placeholder 4"/>
          <p:cNvSpPr txBox="1">
            <a:spLocks noGrp="1"/>
          </p:cNvSpPr>
          <p:nvPr/>
        </p:nvSpPr>
        <p:spPr bwMode="auto">
          <a:xfrm>
            <a:off x="7226300" y="6886575"/>
            <a:ext cx="2346325" cy="519113"/>
          </a:xfrm>
          <a:prstGeom prst="rect">
            <a:avLst/>
          </a:prstGeom>
          <a:noFill/>
          <a:ln w="54720">
            <a:noFill/>
            <a:round/>
            <a:headEnd/>
            <a:tailEnd/>
          </a:ln>
        </p:spPr>
        <p:txBody>
          <a:bodyPr lIns="0" tIns="0" rIns="0" bIns="0"/>
          <a:lstStyle/>
          <a:p>
            <a:pPr algn="r">
              <a:lnSpc>
                <a:spcPct val="101000"/>
              </a:lnSpc>
              <a:tabLst>
                <a:tab pos="723900" algn="l"/>
                <a:tab pos="1447800" algn="l"/>
                <a:tab pos="2171700" algn="l"/>
              </a:tabLst>
            </a:pPr>
            <a:fld id="{EF0E257E-63DE-447B-983D-7CF357737855}" type="slidenum">
              <a:rPr lang="en-GB" sz="1400">
                <a:solidFill>
                  <a:srgbClr val="000000"/>
                </a:solidFill>
              </a:rPr>
              <a:pPr algn="r">
                <a:lnSpc>
                  <a:spcPct val="101000"/>
                </a:lnSpc>
                <a:tabLst>
                  <a:tab pos="723900" algn="l"/>
                  <a:tab pos="1447800" algn="l"/>
                  <a:tab pos="2171700" algn="l"/>
                </a:tabLst>
              </a:pPr>
              <a:t>8</a:t>
            </a:fld>
            <a:endParaRPr lang="en-GB" sz="1400">
              <a:solidFill>
                <a:srgbClr val="000000"/>
              </a:solidFill>
            </a:endParaRPr>
          </a:p>
        </p:txBody>
      </p:sp>
      <p:sp>
        <p:nvSpPr>
          <p:cNvPr id="56326" name="TextBox 41"/>
          <p:cNvSpPr txBox="1">
            <a:spLocks noChangeArrowheads="1"/>
          </p:cNvSpPr>
          <p:nvPr/>
        </p:nvSpPr>
        <p:spPr bwMode="auto">
          <a:xfrm>
            <a:off x="2525713" y="6904038"/>
            <a:ext cx="4643437" cy="336550"/>
          </a:xfrm>
          <a:prstGeom prst="rect">
            <a:avLst/>
          </a:prstGeom>
          <a:noFill/>
          <a:ln w="38100">
            <a:noFill/>
            <a:miter lim="800000"/>
            <a:headEnd/>
            <a:tailEnd/>
          </a:ln>
        </p:spPr>
        <p:txBody>
          <a:bodyPr wrap="none">
            <a:spAutoFit/>
          </a:bodyPr>
          <a:lstStyle/>
          <a:p>
            <a:r>
              <a:rPr lang="en-US" sz="1600" i="1"/>
              <a:t>World-Leading Research with Real-World Impact!</a:t>
            </a:r>
          </a:p>
        </p:txBody>
      </p:sp>
      <p:sp>
        <p:nvSpPr>
          <p:cNvPr id="14" name="Oval 13"/>
          <p:cNvSpPr/>
          <p:nvPr/>
        </p:nvSpPr>
        <p:spPr bwMode="auto">
          <a:xfrm>
            <a:off x="685800" y="1220212"/>
            <a:ext cx="4940458" cy="4594860"/>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0">
              <a:lnSpc>
                <a:spcPct val="100000"/>
              </a:lnSpc>
              <a:spcBef>
                <a:spcPct val="0"/>
              </a:spcBef>
              <a:spcAft>
                <a:spcPct val="0"/>
              </a:spcAft>
              <a:buClr>
                <a:srgbClr val="000000"/>
              </a:buClr>
              <a:buSzPct val="45000"/>
              <a:buFont typeface="Wingdings" charset="2"/>
              <a:buNone/>
              <a:tabLst/>
            </a:pPr>
            <a:endParaRPr kumimoji="0" lang="en-US" sz="1800" b="0" i="0" u="none" strike="noStrike" cap="none" normalizeH="0" baseline="0" dirty="0" smtClean="0">
              <a:ln>
                <a:noFill/>
              </a:ln>
              <a:effectLst/>
              <a:latin typeface="Arial" charset="0"/>
            </a:endParaRPr>
          </a:p>
        </p:txBody>
      </p:sp>
      <p:sp>
        <p:nvSpPr>
          <p:cNvPr id="16" name="TextBox 15"/>
          <p:cNvSpPr txBox="1"/>
          <p:nvPr/>
        </p:nvSpPr>
        <p:spPr>
          <a:xfrm>
            <a:off x="1477188" y="2896225"/>
            <a:ext cx="2097049" cy="1077218"/>
          </a:xfrm>
          <a:prstGeom prst="rect">
            <a:avLst/>
          </a:prstGeom>
          <a:noFill/>
        </p:spPr>
        <p:txBody>
          <a:bodyPr wrap="none" rtlCol="0">
            <a:spAutoFit/>
          </a:bodyPr>
          <a:lstStyle/>
          <a:p>
            <a:pPr algn="ctr"/>
            <a:r>
              <a:rPr lang="en-US" sz="3200" dirty="0" smtClean="0"/>
              <a:t>Computer </a:t>
            </a:r>
          </a:p>
          <a:p>
            <a:pPr algn="ctr"/>
            <a:r>
              <a:rPr lang="en-US" sz="3200" dirty="0" smtClean="0"/>
              <a:t>Science</a:t>
            </a:r>
            <a:endParaRPr lang="en-US" sz="3200" dirty="0"/>
          </a:p>
        </p:txBody>
      </p:sp>
      <p:sp>
        <p:nvSpPr>
          <p:cNvPr id="17" name="TextBox 16"/>
          <p:cNvSpPr txBox="1"/>
          <p:nvPr/>
        </p:nvSpPr>
        <p:spPr>
          <a:xfrm>
            <a:off x="6336229" y="2896225"/>
            <a:ext cx="1665841" cy="1077218"/>
          </a:xfrm>
          <a:prstGeom prst="rect">
            <a:avLst/>
          </a:prstGeom>
          <a:noFill/>
        </p:spPr>
        <p:txBody>
          <a:bodyPr wrap="none" rtlCol="0">
            <a:spAutoFit/>
          </a:bodyPr>
          <a:lstStyle/>
          <a:p>
            <a:pPr algn="ctr"/>
            <a:r>
              <a:rPr lang="en-US" sz="3200" dirty="0" smtClean="0"/>
              <a:t>Cyber</a:t>
            </a:r>
          </a:p>
          <a:p>
            <a:pPr algn="ctr"/>
            <a:r>
              <a:rPr lang="en-US" sz="3200" dirty="0" smtClean="0"/>
              <a:t>Security</a:t>
            </a:r>
            <a:endParaRPr lang="en-US" sz="3200" dirty="0"/>
          </a:p>
        </p:txBody>
      </p:sp>
      <p:sp>
        <p:nvSpPr>
          <p:cNvPr id="10" name="Oval 9"/>
          <p:cNvSpPr/>
          <p:nvPr/>
        </p:nvSpPr>
        <p:spPr bwMode="auto">
          <a:xfrm>
            <a:off x="4156512" y="1220212"/>
            <a:ext cx="4940458" cy="4594860"/>
          </a:xfrm>
          <a:prstGeom prst="ellips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57200" rtl="0" eaLnBrk="1" fontAlgn="base" latinLnBrk="0" hangingPunct="0">
              <a:lnSpc>
                <a:spcPct val="100000"/>
              </a:lnSpc>
              <a:spcBef>
                <a:spcPct val="0"/>
              </a:spcBef>
              <a:spcAft>
                <a:spcPct val="0"/>
              </a:spcAft>
              <a:buClr>
                <a:srgbClr val="000000"/>
              </a:buClr>
              <a:buSzPct val="45000"/>
              <a:buFont typeface="Wingdings" charset="2"/>
              <a:buNone/>
              <a:tabLst/>
            </a:pPr>
            <a:endParaRPr kumimoji="0" lang="en-US" sz="1800" b="0" i="0" u="none" strike="noStrike" cap="none" normalizeH="0" baseline="0" dirty="0" smtClean="0">
              <a:ln>
                <a:noFill/>
              </a:ln>
              <a:effectLst/>
              <a:latin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3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100000"/>
          </a:lnSpc>
          <a:spcBef>
            <a:spcPct val="0"/>
          </a:spcBef>
          <a:spcAft>
            <a:spcPct val="0"/>
          </a:spcAft>
          <a:buClr>
            <a:srgbClr val="000000"/>
          </a:buClr>
          <a:buSzPct val="45000"/>
          <a:buFont typeface="Wingdings" charset="2"/>
          <a:buNone/>
          <a:tabLst/>
          <a:defRPr kumimoji="0" lang="en-GB" sz="1800" b="0" i="0" u="none" strike="noStrike" cap="none" normalizeH="0" baseline="0" smtClean="0">
            <a:ln>
              <a:noFill/>
            </a:ln>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100000"/>
          </a:lnSpc>
          <a:spcBef>
            <a:spcPct val="0"/>
          </a:spcBef>
          <a:spcAft>
            <a:spcPct val="0"/>
          </a:spcAft>
          <a:buClr>
            <a:srgbClr val="000000"/>
          </a:buClr>
          <a:buSzPct val="45000"/>
          <a:buFont typeface="Wingdings" charset="2"/>
          <a:buNone/>
          <a:tabLst/>
          <a:defRPr kumimoji="0" lang="en-GB" sz="1800" b="0" i="0" u="none" strike="noStrike" cap="none" normalizeH="0" baseline="0" smtClean="0">
            <a:ln>
              <a:noFill/>
            </a:ln>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5041</TotalTime>
  <Words>484</Words>
  <Application>Microsoft Office PowerPoint</Application>
  <PresentationFormat>Custom</PresentationFormat>
  <Paragraphs>109</Paragraphs>
  <Slides>8</Slides>
  <Notes>1</Notes>
  <HiddenSlides>0</HiddenSlides>
  <MMClips>0</MMClips>
  <ScaleCrop>false</ScaleCrop>
  <HeadingPairs>
    <vt:vector size="4" baseType="variant">
      <vt:variant>
        <vt:lpstr>Theme</vt:lpstr>
      </vt:variant>
      <vt:variant>
        <vt:i4>5</vt:i4>
      </vt:variant>
      <vt:variant>
        <vt:lpstr>Slide Titles</vt:lpstr>
      </vt:variant>
      <vt:variant>
        <vt:i4>8</vt:i4>
      </vt:variant>
    </vt:vector>
  </HeadingPairs>
  <TitlesOfParts>
    <vt:vector size="13" baseType="lpstr">
      <vt:lpstr>1_Custom Design</vt:lpstr>
      <vt:lpstr>2_Custom Design</vt:lpstr>
      <vt:lpstr>3_Custom Design</vt:lpstr>
      <vt:lpstr>Custom Design</vt:lpstr>
      <vt:lpstr>3_Default Design</vt:lpstr>
      <vt:lpstr>Slide 1</vt:lpstr>
      <vt:lpstr>Slide 2</vt:lpstr>
      <vt:lpstr>Slide 3</vt:lpstr>
      <vt:lpstr>Slide 4</vt:lpstr>
      <vt:lpstr>Technology Innovation</vt:lpstr>
      <vt:lpstr>Productivity-Security</vt:lpstr>
      <vt:lpstr>Cyber Security as a Discipline</vt:lpstr>
      <vt:lpstr>Cyber Security as a Discipline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Having Fun</dc:creator>
  <cp:lastModifiedBy> </cp:lastModifiedBy>
  <cp:revision>462</cp:revision>
  <cp:lastPrinted>2010-01-06T19:17:48Z</cp:lastPrinted>
  <dcterms:created xsi:type="dcterms:W3CDTF">2010-02-19T20:53:39Z</dcterms:created>
  <dcterms:modified xsi:type="dcterms:W3CDTF">2011-02-09T14:08:38Z</dcterms:modified>
</cp:coreProperties>
</file>