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9"/>
  </p:notesMasterIdLst>
  <p:handoutMasterIdLst>
    <p:handoutMasterId r:id="rId10"/>
  </p:handoutMasterIdLst>
  <p:sldIdLst>
    <p:sldId id="392" r:id="rId6"/>
    <p:sldId id="408" r:id="rId7"/>
    <p:sldId id="409" r:id="rId8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620" y="-36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11/13/2012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0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11/13/2012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smtClean="0"/>
              <a:t>IRI </a:t>
            </a:r>
            <a:r>
              <a:rPr lang="en-US" sz="3200" smtClean="0"/>
              <a:t>Principles </a:t>
            </a:r>
            <a:r>
              <a:rPr lang="en-US" sz="3200" dirty="0" smtClean="0"/>
              <a:t>to Address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The Big Data Problem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IRI 2012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August 9, 2012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>
                <a:solidFill>
                  <a:srgbClr val="131F49"/>
                </a:solidFill>
              </a:rPr>
              <a:t>Institute for Cyber Security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00125"/>
            <a:ext cx="9302750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Find shrinking needles in haystacks exploding rapidly in size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Two sides: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Security of Big Data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Big Security Data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The Big Data Problem</a:t>
            </a:r>
            <a:endParaRPr lang="en-US" sz="40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448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03238" y="1000125"/>
            <a:ext cx="9302750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Automation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Get the human out of the loop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Adaptation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Tolerance for error</a:t>
            </a: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Principles</a:t>
            </a:r>
            <a:endParaRPr lang="en-US" sz="40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3982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7485</TotalTime>
  <Words>106</Words>
  <Application>Microsoft Office PowerPoint</Application>
  <PresentationFormat>Custom</PresentationFormat>
  <Paragraphs>45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</cp:lastModifiedBy>
  <cp:revision>955</cp:revision>
  <cp:lastPrinted>2012-11-13T22:38:33Z</cp:lastPrinted>
  <dcterms:created xsi:type="dcterms:W3CDTF">2010-02-19T20:53:39Z</dcterms:created>
  <dcterms:modified xsi:type="dcterms:W3CDTF">2012-11-13T22:53:07Z</dcterms:modified>
</cp:coreProperties>
</file>