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3"/>
  </p:notesMasterIdLst>
  <p:handoutMasterIdLst>
    <p:handoutMasterId r:id="rId24"/>
  </p:handoutMasterIdLst>
  <p:sldIdLst>
    <p:sldId id="280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337" r:id="rId22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50021"/>
    <a:srgbClr val="CC3300"/>
    <a:srgbClr val="131F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571" y="-7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200"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0C137A8E-DCD0-4026-8679-7DAC59B2E3EE}" type="slidenum">
              <a:rPr lang="en-GB" smtClean="0"/>
              <a:pPr defTabSz="457200"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Group-Centric </a:t>
            </a:r>
            <a:r>
              <a:rPr lang="en-US" sz="3600" dirty="0" smtClean="0"/>
              <a:t>Models </a:t>
            </a:r>
            <a:r>
              <a:rPr lang="en-US" sz="3600" dirty="0" smtClean="0"/>
              <a:t>for</a:t>
            </a: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Secure Information </a:t>
            </a:r>
            <a:r>
              <a:rPr lang="en-US" sz="3600" dirty="0" smtClean="0"/>
              <a:t>Sharing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solidFill>
                  <a:schemeClr val="tx2"/>
                </a:solidFill>
              </a:rPr>
              <a:t>Prof</a:t>
            </a:r>
            <a:r>
              <a:rPr lang="en-US" sz="28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Executive Director </a:t>
            </a:r>
            <a:r>
              <a:rPr lang="en-US" sz="28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March </a:t>
            </a:r>
            <a:r>
              <a:rPr lang="en-US" sz="2400" dirty="0" smtClean="0">
                <a:solidFill>
                  <a:schemeClr val="tx2"/>
                </a:solidFill>
              </a:rPr>
              <a:t>30</a:t>
            </a:r>
            <a:r>
              <a:rPr lang="en-US" sz="2400" dirty="0" smtClean="0">
                <a:solidFill>
                  <a:schemeClr val="tx2"/>
                </a:solidFill>
              </a:rPr>
              <a:t>, </a:t>
            </a:r>
            <a:r>
              <a:rPr lang="en-US" sz="2400" dirty="0" smtClean="0">
                <a:solidFill>
                  <a:schemeClr val="tx2"/>
                </a:solidFill>
              </a:rPr>
              <a:t>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ravi.sandhu@utsa.edu</a:t>
            </a:r>
            <a:endParaRPr lang="en-US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02541" y="5855268"/>
            <a:ext cx="53968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Joint work with ICS </a:t>
            </a:r>
            <a:r>
              <a:rPr lang="en-US" dirty="0" smtClean="0">
                <a:solidFill>
                  <a:schemeClr val="tx2"/>
                </a:solidFill>
              </a:rPr>
              <a:t>colleagues:</a:t>
            </a:r>
            <a:endParaRPr lang="en-US" dirty="0" smtClean="0">
              <a:solidFill>
                <a:schemeClr val="tx2"/>
              </a:solidFill>
            </a:endParaRPr>
          </a:p>
          <a:p>
            <a:pPr algn="ctr" eaLnBrk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Ram Krishnan, Jianwei Niu and Will Winsborough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8FC62F-4169-4FD1-B4AF-50E8D40C0D2A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10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Isolated, Undifferentiated g-SIS Models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5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2425650" y="1744891"/>
            <a:ext cx="5061314" cy="3960079"/>
            <a:chOff x="1386" y="1325"/>
            <a:chExt cx="2892" cy="2263"/>
          </a:xfrm>
        </p:grpSpPr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912" y="1737"/>
              <a:ext cx="1739" cy="1373"/>
            </a:xfrm>
            <a:prstGeom prst="ellipse">
              <a:avLst/>
            </a:prstGeom>
            <a:gradFill rotWithShape="0">
              <a:gsLst>
                <a:gs pos="0">
                  <a:srgbClr val="E0F9FF"/>
                </a:gs>
                <a:gs pos="100000">
                  <a:srgbClr val="98EFFF"/>
                </a:gs>
              </a:gsLst>
              <a:lin ang="13500000" scaled="1"/>
            </a:gra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endPara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6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GROUP</a:t>
              </a:r>
            </a:p>
            <a:p>
              <a:pPr algn="ctr"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endPara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600" dirty="0" err="1" smtClean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Authz</a:t>
              </a:r>
              <a:r>
                <a:rPr lang="en-US" sz="2600" dirty="0" smtClean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(U,O,R</a:t>
              </a:r>
              <a:r>
                <a:rPr lang="en-US" sz="26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)?</a:t>
              </a:r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2154" y="1531"/>
              <a:ext cx="647" cy="171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auto">
            <a:xfrm rot="10800000">
              <a:off x="2842" y="1499"/>
              <a:ext cx="566" cy="171"/>
            </a:xfrm>
            <a:prstGeom prst="curvedRightArrow">
              <a:avLst>
                <a:gd name="adj1" fmla="val 25000"/>
                <a:gd name="adj2" fmla="val 50000"/>
                <a:gd name="adj3" fmla="val 29560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386" y="1447"/>
              <a:ext cx="445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6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Join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3651" y="1462"/>
              <a:ext cx="566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6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Leave</a:t>
              </a:r>
            </a:p>
          </p:txBody>
        </p:sp>
        <p:sp>
          <p:nvSpPr>
            <p:cNvPr id="13" name="AutoShape 10"/>
            <p:cNvSpPr>
              <a:spLocks noChangeArrowheads="1"/>
            </p:cNvSpPr>
            <p:nvPr/>
          </p:nvSpPr>
          <p:spPr bwMode="auto">
            <a:xfrm rot="-2940000">
              <a:off x="3328" y="1690"/>
              <a:ext cx="374" cy="188"/>
            </a:xfrm>
            <a:prstGeom prst="rightArrow">
              <a:avLst>
                <a:gd name="adj1" fmla="val 50000"/>
                <a:gd name="adj2" fmla="val 42523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auto">
            <a:xfrm rot="2100000">
              <a:off x="1701" y="1772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" name="AutoShape 12"/>
            <p:cNvSpPr>
              <a:spLocks noChangeArrowheads="1"/>
            </p:cNvSpPr>
            <p:nvPr/>
          </p:nvSpPr>
          <p:spPr bwMode="auto">
            <a:xfrm rot="-2520000">
              <a:off x="1752" y="2971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386" y="3213"/>
              <a:ext cx="445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6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Add</a:t>
              </a:r>
            </a:p>
          </p:txBody>
        </p:sp>
        <p:sp>
          <p:nvSpPr>
            <p:cNvPr id="17" name="AutoShape 14"/>
            <p:cNvSpPr>
              <a:spLocks noChangeArrowheads="1"/>
            </p:cNvSpPr>
            <p:nvPr/>
          </p:nvSpPr>
          <p:spPr bwMode="auto">
            <a:xfrm rot="2460000">
              <a:off x="3363" y="2946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8" name="AutoShape 15"/>
            <p:cNvSpPr>
              <a:spLocks noChangeArrowheads="1"/>
            </p:cNvSpPr>
            <p:nvPr/>
          </p:nvSpPr>
          <p:spPr bwMode="auto">
            <a:xfrm>
              <a:off x="2154" y="3178"/>
              <a:ext cx="647" cy="171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" name="AutoShape 16"/>
            <p:cNvSpPr>
              <a:spLocks noChangeArrowheads="1"/>
            </p:cNvSpPr>
            <p:nvPr/>
          </p:nvSpPr>
          <p:spPr bwMode="auto">
            <a:xfrm rot="10800000">
              <a:off x="2842" y="3147"/>
              <a:ext cx="566" cy="171"/>
            </a:xfrm>
            <a:prstGeom prst="curvedRightArrow">
              <a:avLst>
                <a:gd name="adj1" fmla="val 25000"/>
                <a:gd name="adj2" fmla="val 50000"/>
                <a:gd name="adj3" fmla="val 29560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3456" y="3168"/>
              <a:ext cx="822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6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Remove</a:t>
              </a:r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2532" y="1325"/>
              <a:ext cx="684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Users</a:t>
              </a:r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2490" y="3335"/>
              <a:ext cx="647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Objects</a:t>
              </a:r>
            </a:p>
          </p:txBody>
        </p:sp>
      </p:grpSp>
      <p:sp>
        <p:nvSpPr>
          <p:cNvPr id="46" name="Oval 21"/>
          <p:cNvSpPr>
            <a:spLocks noChangeArrowheads="1"/>
          </p:cNvSpPr>
          <p:nvPr/>
        </p:nvSpPr>
        <p:spPr bwMode="auto">
          <a:xfrm>
            <a:off x="3347958" y="2427362"/>
            <a:ext cx="3043438" cy="2402647"/>
          </a:xfrm>
          <a:prstGeom prst="ellipse">
            <a:avLst/>
          </a:prstGeom>
          <a:gradFill rotWithShape="0">
            <a:gsLst>
              <a:gs pos="0">
                <a:srgbClr val="E0F9FF"/>
              </a:gs>
              <a:gs pos="100000">
                <a:srgbClr val="98EFFF"/>
              </a:gs>
            </a:gsLst>
            <a:lin ang="135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9207" tIns="51588" rIns="99207" bIns="51588"/>
          <a:lstStyle/>
          <a:p>
            <a:pPr algn="ctr"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endParaRPr lang="en-US" sz="2600" dirty="0">
              <a:solidFill>
                <a:srgbClr val="000000"/>
              </a:solidFill>
              <a:latin typeface="Calibri" pitchFamily="34" charset="0"/>
              <a:ea typeface="MS Gothic" pitchFamily="49" charset="-128"/>
            </a:endParaRPr>
          </a:p>
          <a:p>
            <a:pPr algn="ctr"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GROUP</a:t>
            </a:r>
          </a:p>
          <a:p>
            <a:pPr algn="ctr"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endParaRPr lang="en-US" sz="2600" dirty="0">
              <a:solidFill>
                <a:srgbClr val="000000"/>
              </a:solidFill>
              <a:latin typeface="Calibri" pitchFamily="34" charset="0"/>
              <a:ea typeface="MS Gothic" pitchFamily="49" charset="-128"/>
            </a:endParaRPr>
          </a:p>
          <a:p>
            <a:pPr algn="ctr"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r>
              <a:rPr lang="en-US" sz="2600" dirty="0" err="1" smtClean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Authz</a:t>
            </a:r>
            <a:r>
              <a:rPr lang="en-US" sz="2600" dirty="0" smtClean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(U,O,R</a:t>
            </a: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8FC62F-4169-4FD1-B4AF-50E8D40C0D2A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11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Isolated, Undifferentiated g-SIS Models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5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425650" y="1744891"/>
            <a:ext cx="5061314" cy="3960079"/>
            <a:chOff x="1386" y="1325"/>
            <a:chExt cx="2892" cy="2263"/>
          </a:xfrm>
        </p:grpSpPr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912" y="1737"/>
              <a:ext cx="1739" cy="1373"/>
            </a:xfrm>
            <a:prstGeom prst="ellipse">
              <a:avLst/>
            </a:prstGeom>
            <a:gradFill rotWithShape="0">
              <a:gsLst>
                <a:gs pos="0">
                  <a:srgbClr val="E0F9FF"/>
                </a:gs>
                <a:gs pos="100000">
                  <a:srgbClr val="98EFFF"/>
                </a:gs>
              </a:gsLst>
              <a:lin ang="13500000" scaled="1"/>
            </a:gra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endPara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6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GROUP</a:t>
              </a:r>
            </a:p>
            <a:p>
              <a:pPr algn="ctr"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endPara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600" dirty="0" err="1" smtClean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Authz</a:t>
              </a:r>
              <a:r>
                <a:rPr lang="en-US" sz="2600" dirty="0" smtClean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(U,O,R</a:t>
              </a:r>
              <a:r>
                <a:rPr lang="en-US" sz="26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)?</a:t>
              </a:r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2154" y="1531"/>
              <a:ext cx="647" cy="171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auto">
            <a:xfrm rot="10800000">
              <a:off x="2842" y="1499"/>
              <a:ext cx="566" cy="171"/>
            </a:xfrm>
            <a:prstGeom prst="curvedRightArrow">
              <a:avLst>
                <a:gd name="adj1" fmla="val 25000"/>
                <a:gd name="adj2" fmla="val 50000"/>
                <a:gd name="adj3" fmla="val 29560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386" y="1447"/>
              <a:ext cx="445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endPara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</p:txBody>
        </p:sp>
        <p:sp>
          <p:nvSpPr>
            <p:cNvPr id="15" name="AutoShape 12"/>
            <p:cNvSpPr>
              <a:spLocks noChangeArrowheads="1"/>
            </p:cNvSpPr>
            <p:nvPr/>
          </p:nvSpPr>
          <p:spPr bwMode="auto">
            <a:xfrm rot="-2520000">
              <a:off x="1752" y="2971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386" y="3213"/>
              <a:ext cx="445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endPara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</p:txBody>
        </p:sp>
        <p:sp>
          <p:nvSpPr>
            <p:cNvPr id="17" name="AutoShape 14"/>
            <p:cNvSpPr>
              <a:spLocks noChangeArrowheads="1"/>
            </p:cNvSpPr>
            <p:nvPr/>
          </p:nvSpPr>
          <p:spPr bwMode="auto">
            <a:xfrm rot="2460000">
              <a:off x="3363" y="2946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8" name="AutoShape 15"/>
            <p:cNvSpPr>
              <a:spLocks noChangeArrowheads="1"/>
            </p:cNvSpPr>
            <p:nvPr/>
          </p:nvSpPr>
          <p:spPr bwMode="auto">
            <a:xfrm>
              <a:off x="2154" y="3178"/>
              <a:ext cx="647" cy="171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9" name="AutoShape 16"/>
            <p:cNvSpPr>
              <a:spLocks noChangeArrowheads="1"/>
            </p:cNvSpPr>
            <p:nvPr/>
          </p:nvSpPr>
          <p:spPr bwMode="auto">
            <a:xfrm rot="10800000">
              <a:off x="2842" y="3147"/>
              <a:ext cx="566" cy="171"/>
            </a:xfrm>
            <a:prstGeom prst="curvedRightArrow">
              <a:avLst>
                <a:gd name="adj1" fmla="val 25000"/>
                <a:gd name="adj2" fmla="val 50000"/>
                <a:gd name="adj3" fmla="val 29560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3456" y="3168"/>
              <a:ext cx="822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endPara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2532" y="1325"/>
              <a:ext cx="684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Users</a:t>
              </a:r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2490" y="3335"/>
              <a:ext cx="647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Objects</a:t>
              </a: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1919860" y="1646895"/>
            <a:ext cx="6312629" cy="4086074"/>
            <a:chOff x="1097" y="1269"/>
            <a:chExt cx="3607" cy="2335"/>
          </a:xfrm>
        </p:grpSpPr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1590" y="1337"/>
              <a:ext cx="566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Strict Join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3572" y="1269"/>
              <a:ext cx="566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Strict Leave</a:t>
              </a:r>
            </a:p>
          </p:txBody>
        </p:sp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 rot="-3180000">
              <a:off x="3236" y="1599"/>
              <a:ext cx="374" cy="188"/>
            </a:xfrm>
            <a:prstGeom prst="rightArrow">
              <a:avLst>
                <a:gd name="adj1" fmla="val 50000"/>
                <a:gd name="adj2" fmla="val 42523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 rot="1440000">
              <a:off x="1600" y="1862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097" y="3111"/>
              <a:ext cx="647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 smtClean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Liberal Add</a:t>
              </a:r>
              <a:endParaRPr lang="en-US" sz="22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</p:txBody>
        </p:sp>
        <p:sp>
          <p:nvSpPr>
            <p:cNvPr id="33" name="AutoShape 31"/>
            <p:cNvSpPr>
              <a:spLocks noChangeArrowheads="1"/>
            </p:cNvSpPr>
            <p:nvPr/>
          </p:nvSpPr>
          <p:spPr bwMode="auto">
            <a:xfrm>
              <a:off x="2156" y="3156"/>
              <a:ext cx="647" cy="171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4" name="AutoShape 32"/>
            <p:cNvSpPr>
              <a:spLocks noChangeArrowheads="1"/>
            </p:cNvSpPr>
            <p:nvPr/>
          </p:nvSpPr>
          <p:spPr bwMode="auto">
            <a:xfrm rot="10800000">
              <a:off x="2844" y="3124"/>
              <a:ext cx="566" cy="171"/>
            </a:xfrm>
            <a:prstGeom prst="curvedRightArrow">
              <a:avLst>
                <a:gd name="adj1" fmla="val 25000"/>
                <a:gd name="adj2" fmla="val 50000"/>
                <a:gd name="adj3" fmla="val 29560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3600" y="3157"/>
              <a:ext cx="728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Liberal Remove</a:t>
              </a: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auto">
            <a:xfrm rot="3960000">
              <a:off x="1887" y="1640"/>
              <a:ext cx="412" cy="188"/>
            </a:xfrm>
            <a:prstGeom prst="rightArrow">
              <a:avLst>
                <a:gd name="adj1" fmla="val 50000"/>
                <a:gd name="adj2" fmla="val 42521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1097" y="1670"/>
              <a:ext cx="566" cy="44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Liberal</a:t>
              </a:r>
            </a:p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Join</a:t>
              </a:r>
            </a:p>
          </p:txBody>
        </p:sp>
        <p:sp>
          <p:nvSpPr>
            <p:cNvPr id="38" name="AutoShape 36"/>
            <p:cNvSpPr>
              <a:spLocks noChangeArrowheads="1"/>
            </p:cNvSpPr>
            <p:nvPr/>
          </p:nvSpPr>
          <p:spPr bwMode="auto">
            <a:xfrm rot="-2100000">
              <a:off x="3399" y="1773"/>
              <a:ext cx="440" cy="160"/>
            </a:xfrm>
            <a:prstGeom prst="rightArrow">
              <a:avLst>
                <a:gd name="adj1" fmla="val 50000"/>
                <a:gd name="adj2" fmla="val 58781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3814" y="1680"/>
              <a:ext cx="566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 err="1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LiberalLeave</a:t>
              </a:r>
              <a:endParaRPr lang="en-US" sz="22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</p:txBody>
        </p:sp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rot="-540000">
              <a:off x="1560" y="2741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1145" y="2607"/>
              <a:ext cx="647" cy="44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Strict</a:t>
              </a:r>
            </a:p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Add</a:t>
              </a:r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rot="1200000">
              <a:off x="3546" y="2720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43" name="Text Box 41"/>
            <p:cNvSpPr txBox="1">
              <a:spLocks noChangeArrowheads="1"/>
            </p:cNvSpPr>
            <p:nvPr/>
          </p:nvSpPr>
          <p:spPr bwMode="auto">
            <a:xfrm>
              <a:off x="3976" y="2736"/>
              <a:ext cx="728" cy="44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Strict</a:t>
              </a:r>
            </a:p>
            <a:p>
              <a:pPr>
                <a:tabLst>
                  <a:tab pos="0" algn="l"/>
                  <a:tab pos="1007943" algn="l"/>
                  <a:tab pos="2015886" algn="l"/>
                  <a:tab pos="3023829" algn="l"/>
                  <a:tab pos="4031772" algn="l"/>
                  <a:tab pos="5039716" algn="l"/>
                  <a:tab pos="6047659" algn="l"/>
                  <a:tab pos="7055602" algn="l"/>
                  <a:tab pos="8063545" algn="l"/>
                  <a:tab pos="9071488" algn="l"/>
                  <a:tab pos="10079431" algn="l"/>
                  <a:tab pos="11087374" algn="l"/>
                </a:tabLst>
              </a:pPr>
              <a:r>
                <a:rPr lang="en-US" sz="22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Remove</a:t>
              </a:r>
            </a:p>
          </p:txBody>
        </p:sp>
      </p:grpSp>
      <p:sp>
        <p:nvSpPr>
          <p:cNvPr id="46" name="Oval 21"/>
          <p:cNvSpPr>
            <a:spLocks noChangeArrowheads="1"/>
          </p:cNvSpPr>
          <p:nvPr/>
        </p:nvSpPr>
        <p:spPr bwMode="auto">
          <a:xfrm>
            <a:off x="3347958" y="2427362"/>
            <a:ext cx="3043438" cy="2402647"/>
          </a:xfrm>
          <a:prstGeom prst="ellipse">
            <a:avLst/>
          </a:prstGeom>
          <a:gradFill rotWithShape="0">
            <a:gsLst>
              <a:gs pos="0">
                <a:srgbClr val="E0F9FF"/>
              </a:gs>
              <a:gs pos="100000">
                <a:srgbClr val="98EFFF"/>
              </a:gs>
            </a:gsLst>
            <a:lin ang="135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9207" tIns="51588" rIns="99207" bIns="51588"/>
          <a:lstStyle/>
          <a:p>
            <a:pPr algn="ctr"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endParaRPr lang="en-US" sz="2600" dirty="0">
              <a:solidFill>
                <a:srgbClr val="000000"/>
              </a:solidFill>
              <a:latin typeface="Calibri" pitchFamily="34" charset="0"/>
              <a:ea typeface="MS Gothic" pitchFamily="49" charset="-128"/>
            </a:endParaRPr>
          </a:p>
          <a:p>
            <a:pPr algn="ctr"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GROUP</a:t>
            </a:r>
          </a:p>
          <a:p>
            <a:pPr algn="ctr"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endParaRPr lang="en-US" sz="2600" dirty="0">
              <a:solidFill>
                <a:srgbClr val="000000"/>
              </a:solidFill>
              <a:latin typeface="Calibri" pitchFamily="34" charset="0"/>
              <a:ea typeface="MS Gothic" pitchFamily="49" charset="-128"/>
            </a:endParaRPr>
          </a:p>
          <a:p>
            <a:pPr algn="ctr">
              <a:tabLst>
                <a:tab pos="0" algn="l"/>
                <a:tab pos="1007943" algn="l"/>
                <a:tab pos="2015886" algn="l"/>
                <a:tab pos="3023829" algn="l"/>
                <a:tab pos="4031772" algn="l"/>
                <a:tab pos="5039716" algn="l"/>
                <a:tab pos="6047659" algn="l"/>
                <a:tab pos="7055602" algn="l"/>
                <a:tab pos="8063545" algn="l"/>
                <a:tab pos="9071488" algn="l"/>
                <a:tab pos="10079431" algn="l"/>
                <a:tab pos="11087374" algn="l"/>
              </a:tabLst>
            </a:pPr>
            <a:r>
              <a:rPr lang="en-US" sz="2600" dirty="0" err="1" smtClean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Authz</a:t>
            </a:r>
            <a:r>
              <a:rPr lang="en-US" sz="2600" dirty="0" smtClean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(U,O,R</a:t>
            </a: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8FC62F-4169-4FD1-B4AF-50E8D40C0D2A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12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Group Operation Semantics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5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36343" y="1344912"/>
            <a:ext cx="8568531" cy="20159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Strict Vs Liberal operations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User operations (SJ, LJ, SL, LL)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Object operations (SA, LA, SR, LR)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64301" y="4281285"/>
            <a:ext cx="1764109" cy="1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936360" y="4281285"/>
            <a:ext cx="3359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768332" y="4449279"/>
            <a:ext cx="756047" cy="3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sz="1500" dirty="0"/>
              <a:t>SJ (u)</a:t>
            </a:r>
          </a:p>
        </p:txBody>
      </p:sp>
      <p:sp>
        <p:nvSpPr>
          <p:cNvPr id="11" name="Left Brace 10"/>
          <p:cNvSpPr/>
          <p:nvPr/>
        </p:nvSpPr>
        <p:spPr>
          <a:xfrm rot="5400000">
            <a:off x="558328" y="3654772"/>
            <a:ext cx="167993" cy="7560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Box 10"/>
          <p:cNvSpPr txBox="1">
            <a:spLocks noChangeArrowheads="1"/>
          </p:cNvSpPr>
          <p:nvPr/>
        </p:nvSpPr>
        <p:spPr bwMode="auto">
          <a:xfrm>
            <a:off x="1188358" y="3371325"/>
            <a:ext cx="3528219" cy="57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sz="1500" dirty="0"/>
              <a:t>u not authorized to access objects added prior to join time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852337" y="3696811"/>
            <a:ext cx="336021" cy="2152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884587" y="4281285"/>
            <a:ext cx="1764109" cy="1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5556646" y="4281285"/>
            <a:ext cx="3359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5388618" y="4449279"/>
            <a:ext cx="756047" cy="3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sz="1500" dirty="0"/>
              <a:t>SA (o)</a:t>
            </a:r>
          </a:p>
        </p:txBody>
      </p:sp>
      <p:sp>
        <p:nvSpPr>
          <p:cNvPr id="17" name="Left Brace 16"/>
          <p:cNvSpPr/>
          <p:nvPr/>
        </p:nvSpPr>
        <p:spPr>
          <a:xfrm rot="5400000">
            <a:off x="6102672" y="3654772"/>
            <a:ext cx="167993" cy="7560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Box 18"/>
          <p:cNvSpPr txBox="1">
            <a:spLocks noChangeArrowheads="1"/>
          </p:cNvSpPr>
          <p:nvPr/>
        </p:nvSpPr>
        <p:spPr bwMode="auto">
          <a:xfrm>
            <a:off x="6564691" y="3371325"/>
            <a:ext cx="3024188" cy="57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sz="1500" dirty="0"/>
              <a:t>Users joining after add time not authorized to access o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 flipV="1">
            <a:off x="6228671" y="3696811"/>
            <a:ext cx="336021" cy="2152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104353" y="5709224"/>
            <a:ext cx="1764109" cy="1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1776412" y="5709224"/>
            <a:ext cx="3359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3"/>
          <p:cNvSpPr txBox="1">
            <a:spLocks noChangeArrowheads="1"/>
          </p:cNvSpPr>
          <p:nvPr/>
        </p:nvSpPr>
        <p:spPr bwMode="auto">
          <a:xfrm>
            <a:off x="1608384" y="5877217"/>
            <a:ext cx="756047" cy="3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sz="1500" dirty="0"/>
              <a:t>LL (u)</a:t>
            </a:r>
          </a:p>
        </p:txBody>
      </p:sp>
      <p:sp>
        <p:nvSpPr>
          <p:cNvPr id="23" name="Left Brace 22"/>
          <p:cNvSpPr/>
          <p:nvPr/>
        </p:nvSpPr>
        <p:spPr>
          <a:xfrm rot="5400000">
            <a:off x="1398380" y="5082711"/>
            <a:ext cx="167993" cy="7560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25"/>
          <p:cNvSpPr txBox="1">
            <a:spLocks noChangeArrowheads="1"/>
          </p:cNvSpPr>
          <p:nvPr/>
        </p:nvSpPr>
        <p:spPr bwMode="auto">
          <a:xfrm>
            <a:off x="2028410" y="4799264"/>
            <a:ext cx="3528219" cy="57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sz="1500" dirty="0"/>
              <a:t>u retains access to objects authorized at leave time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10800000" flipV="1">
            <a:off x="1692389" y="5124750"/>
            <a:ext cx="336021" cy="2152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724640" y="5709224"/>
            <a:ext cx="1764109" cy="1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6396698" y="5709224"/>
            <a:ext cx="3359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9"/>
          <p:cNvSpPr txBox="1">
            <a:spLocks noChangeArrowheads="1"/>
          </p:cNvSpPr>
          <p:nvPr/>
        </p:nvSpPr>
        <p:spPr bwMode="auto">
          <a:xfrm>
            <a:off x="6228671" y="5877217"/>
            <a:ext cx="756047" cy="3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sz="1500" dirty="0"/>
              <a:t>LR (o)</a:t>
            </a:r>
          </a:p>
        </p:txBody>
      </p:sp>
      <p:sp>
        <p:nvSpPr>
          <p:cNvPr id="29" name="Left Brace 28"/>
          <p:cNvSpPr/>
          <p:nvPr/>
        </p:nvSpPr>
        <p:spPr>
          <a:xfrm rot="5400000">
            <a:off x="6942724" y="5082711"/>
            <a:ext cx="167993" cy="7560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TextBox 31"/>
          <p:cNvSpPr txBox="1">
            <a:spLocks noChangeArrowheads="1"/>
          </p:cNvSpPr>
          <p:nvPr/>
        </p:nvSpPr>
        <p:spPr bwMode="auto">
          <a:xfrm>
            <a:off x="6984717" y="4536775"/>
            <a:ext cx="3024188" cy="57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sz="1500" dirty="0"/>
              <a:t>Users authorized to access o at remove time retain access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rot="10800000" flipV="1">
            <a:off x="7068723" y="5124750"/>
            <a:ext cx="336021" cy="2152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8FC62F-4169-4FD1-B4AF-50E8D40C0D2A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13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The </a:t>
            </a:r>
            <a:r>
              <a:rPr lang="el-GR" sz="2800" dirty="0" smtClean="0"/>
              <a:t>π</a:t>
            </a:r>
            <a:r>
              <a:rPr lang="en-US" sz="2800" dirty="0" smtClean="0"/>
              <a:t>-System g-SIS Specification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5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588037" y="1066027"/>
            <a:ext cx="5712354" cy="3275859"/>
          </a:xfrm>
          <a:prstGeom prst="rect">
            <a:avLst/>
          </a:prstGeom>
          <a:solidFill>
            <a:srgbClr val="FFFFFF"/>
          </a:solidFill>
          <a:ln w="25560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>
              <a:defRPr/>
            </a:pPr>
            <a:endParaRPr lang="en-US">
              <a:latin typeface="Calibri" pitchFamily="34" charset="0"/>
            </a:endParaRPr>
          </a:p>
        </p:txBody>
      </p:sp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76908" y="1342516"/>
            <a:ext cx="3251702" cy="257938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4" name="TextBox 15"/>
          <p:cNvSpPr txBox="1">
            <a:spLocks noChangeArrowheads="1"/>
          </p:cNvSpPr>
          <p:nvPr/>
        </p:nvSpPr>
        <p:spPr bwMode="auto">
          <a:xfrm>
            <a:off x="588036" y="1066027"/>
            <a:ext cx="4284266" cy="37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l-GR" u="sng">
                <a:solidFill>
                  <a:srgbClr val="000000"/>
                </a:solidFill>
                <a:latin typeface="Cambria" pitchFamily="18" charset="0"/>
              </a:rPr>
              <a:t>π</a:t>
            </a:r>
            <a:r>
              <a:rPr lang="en-US" u="sng">
                <a:latin typeface="Perpetua" pitchFamily="18" charset="0"/>
              </a:rPr>
              <a:t>-system g-SIS Specification: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rot="10800000">
            <a:off x="4116255" y="2793203"/>
            <a:ext cx="504031" cy="167993"/>
          </a:xfrm>
          <a:prstGeom prst="straightConnector1">
            <a:avLst/>
          </a:prstGeom>
          <a:ln w="15875">
            <a:solidFill>
              <a:srgbClr val="0046D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>
            <a:spLocks noChangeArrowheads="1"/>
          </p:cNvSpPr>
          <p:nvPr/>
        </p:nvSpPr>
        <p:spPr bwMode="auto">
          <a:xfrm>
            <a:off x="4620286" y="2840451"/>
            <a:ext cx="1596099" cy="65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dirty="0"/>
              <a:t>Add after Join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rot="10800000">
            <a:off x="3948245" y="3801160"/>
            <a:ext cx="420026" cy="167993"/>
          </a:xfrm>
          <a:prstGeom prst="straightConnector1">
            <a:avLst/>
          </a:prstGeom>
          <a:ln w="15875">
            <a:solidFill>
              <a:srgbClr val="0046D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18"/>
          <p:cNvSpPr txBox="1">
            <a:spLocks noChangeArrowheads="1"/>
          </p:cNvSpPr>
          <p:nvPr/>
        </p:nvSpPr>
        <p:spPr bwMode="auto">
          <a:xfrm>
            <a:off x="4452276" y="3801161"/>
            <a:ext cx="1848115" cy="37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dirty="0"/>
              <a:t>Add before Join</a:t>
            </a:r>
          </a:p>
        </p:txBody>
      </p:sp>
      <p:grpSp>
        <p:nvGrpSpPr>
          <p:cNvPr id="39" name="Group 16"/>
          <p:cNvGrpSpPr>
            <a:grpSpLocks noChangeAspect="1"/>
          </p:cNvGrpSpPr>
          <p:nvPr>
            <p:custDataLst>
              <p:tags r:id="rId1"/>
            </p:custDataLst>
          </p:nvPr>
        </p:nvGrpSpPr>
        <p:grpSpPr bwMode="auto">
          <a:xfrm>
            <a:off x="1428089" y="1557756"/>
            <a:ext cx="3927243" cy="587975"/>
            <a:chOff x="876" y="2581"/>
            <a:chExt cx="25325" cy="3792"/>
          </a:xfrm>
        </p:grpSpPr>
        <p:sp>
          <p:nvSpPr>
            <p:cNvPr id="40" name="Freeform 18"/>
            <p:cNvSpPr>
              <a:spLocks/>
            </p:cNvSpPr>
            <p:nvPr/>
          </p:nvSpPr>
          <p:spPr bwMode="auto">
            <a:xfrm>
              <a:off x="876" y="3442"/>
              <a:ext cx="864" cy="731"/>
            </a:xfrm>
            <a:custGeom>
              <a:avLst/>
              <a:gdLst>
                <a:gd name="T0" fmla="*/ 377 w 864"/>
                <a:gd name="T1" fmla="*/ 98 h 731"/>
                <a:gd name="T2" fmla="*/ 558 w 864"/>
                <a:gd name="T3" fmla="*/ 98 h 731"/>
                <a:gd name="T4" fmla="*/ 534 w 864"/>
                <a:gd name="T5" fmla="*/ 228 h 731"/>
                <a:gd name="T6" fmla="*/ 510 w 864"/>
                <a:gd name="T7" fmla="*/ 325 h 731"/>
                <a:gd name="T8" fmla="*/ 503 w 864"/>
                <a:gd name="T9" fmla="*/ 398 h 731"/>
                <a:gd name="T10" fmla="*/ 495 w 864"/>
                <a:gd name="T11" fmla="*/ 463 h 731"/>
                <a:gd name="T12" fmla="*/ 495 w 864"/>
                <a:gd name="T13" fmla="*/ 609 h 731"/>
                <a:gd name="T14" fmla="*/ 510 w 864"/>
                <a:gd name="T15" fmla="*/ 690 h 731"/>
                <a:gd name="T16" fmla="*/ 526 w 864"/>
                <a:gd name="T17" fmla="*/ 715 h 731"/>
                <a:gd name="T18" fmla="*/ 534 w 864"/>
                <a:gd name="T19" fmla="*/ 723 h 731"/>
                <a:gd name="T20" fmla="*/ 550 w 864"/>
                <a:gd name="T21" fmla="*/ 731 h 731"/>
                <a:gd name="T22" fmla="*/ 589 w 864"/>
                <a:gd name="T23" fmla="*/ 731 h 731"/>
                <a:gd name="T24" fmla="*/ 605 w 864"/>
                <a:gd name="T25" fmla="*/ 715 h 731"/>
                <a:gd name="T26" fmla="*/ 620 w 864"/>
                <a:gd name="T27" fmla="*/ 690 h 731"/>
                <a:gd name="T28" fmla="*/ 628 w 864"/>
                <a:gd name="T29" fmla="*/ 666 h 731"/>
                <a:gd name="T30" fmla="*/ 628 w 864"/>
                <a:gd name="T31" fmla="*/ 658 h 731"/>
                <a:gd name="T32" fmla="*/ 620 w 864"/>
                <a:gd name="T33" fmla="*/ 650 h 731"/>
                <a:gd name="T34" fmla="*/ 620 w 864"/>
                <a:gd name="T35" fmla="*/ 634 h 731"/>
                <a:gd name="T36" fmla="*/ 589 w 864"/>
                <a:gd name="T37" fmla="*/ 520 h 731"/>
                <a:gd name="T38" fmla="*/ 573 w 864"/>
                <a:gd name="T39" fmla="*/ 422 h 731"/>
                <a:gd name="T40" fmla="*/ 573 w 864"/>
                <a:gd name="T41" fmla="*/ 357 h 731"/>
                <a:gd name="T42" fmla="*/ 581 w 864"/>
                <a:gd name="T43" fmla="*/ 228 h 731"/>
                <a:gd name="T44" fmla="*/ 597 w 864"/>
                <a:gd name="T45" fmla="*/ 98 h 731"/>
                <a:gd name="T46" fmla="*/ 809 w 864"/>
                <a:gd name="T47" fmla="*/ 98 h 731"/>
                <a:gd name="T48" fmla="*/ 825 w 864"/>
                <a:gd name="T49" fmla="*/ 89 h 731"/>
                <a:gd name="T50" fmla="*/ 841 w 864"/>
                <a:gd name="T51" fmla="*/ 89 h 731"/>
                <a:gd name="T52" fmla="*/ 864 w 864"/>
                <a:gd name="T53" fmla="*/ 41 h 731"/>
                <a:gd name="T54" fmla="*/ 864 w 864"/>
                <a:gd name="T55" fmla="*/ 25 h 731"/>
                <a:gd name="T56" fmla="*/ 856 w 864"/>
                <a:gd name="T57" fmla="*/ 8 h 731"/>
                <a:gd name="T58" fmla="*/ 841 w 864"/>
                <a:gd name="T59" fmla="*/ 8 h 731"/>
                <a:gd name="T60" fmla="*/ 825 w 864"/>
                <a:gd name="T61" fmla="*/ 0 h 731"/>
                <a:gd name="T62" fmla="*/ 220 w 864"/>
                <a:gd name="T63" fmla="*/ 0 h 731"/>
                <a:gd name="T64" fmla="*/ 157 w 864"/>
                <a:gd name="T65" fmla="*/ 25 h 731"/>
                <a:gd name="T66" fmla="*/ 94 w 864"/>
                <a:gd name="T67" fmla="*/ 81 h 731"/>
                <a:gd name="T68" fmla="*/ 55 w 864"/>
                <a:gd name="T69" fmla="*/ 130 h 731"/>
                <a:gd name="T70" fmla="*/ 23 w 864"/>
                <a:gd name="T71" fmla="*/ 171 h 731"/>
                <a:gd name="T72" fmla="*/ 0 w 864"/>
                <a:gd name="T73" fmla="*/ 211 h 731"/>
                <a:gd name="T74" fmla="*/ 0 w 864"/>
                <a:gd name="T75" fmla="*/ 236 h 731"/>
                <a:gd name="T76" fmla="*/ 7 w 864"/>
                <a:gd name="T77" fmla="*/ 244 h 731"/>
                <a:gd name="T78" fmla="*/ 23 w 864"/>
                <a:gd name="T79" fmla="*/ 244 h 731"/>
                <a:gd name="T80" fmla="*/ 39 w 864"/>
                <a:gd name="T81" fmla="*/ 228 h 731"/>
                <a:gd name="T82" fmla="*/ 102 w 864"/>
                <a:gd name="T83" fmla="*/ 154 h 731"/>
                <a:gd name="T84" fmla="*/ 157 w 864"/>
                <a:gd name="T85" fmla="*/ 114 h 731"/>
                <a:gd name="T86" fmla="*/ 212 w 864"/>
                <a:gd name="T87" fmla="*/ 98 h 731"/>
                <a:gd name="T88" fmla="*/ 337 w 864"/>
                <a:gd name="T89" fmla="*/ 98 h 731"/>
                <a:gd name="T90" fmla="*/ 275 w 864"/>
                <a:gd name="T91" fmla="*/ 292 h 731"/>
                <a:gd name="T92" fmla="*/ 204 w 864"/>
                <a:gd name="T93" fmla="*/ 479 h 731"/>
                <a:gd name="T94" fmla="*/ 133 w 864"/>
                <a:gd name="T95" fmla="*/ 650 h 731"/>
                <a:gd name="T96" fmla="*/ 125 w 864"/>
                <a:gd name="T97" fmla="*/ 666 h 731"/>
                <a:gd name="T98" fmla="*/ 117 w 864"/>
                <a:gd name="T99" fmla="*/ 674 h 731"/>
                <a:gd name="T100" fmla="*/ 117 w 864"/>
                <a:gd name="T101" fmla="*/ 690 h 731"/>
                <a:gd name="T102" fmla="*/ 133 w 864"/>
                <a:gd name="T103" fmla="*/ 723 h 731"/>
                <a:gd name="T104" fmla="*/ 149 w 864"/>
                <a:gd name="T105" fmla="*/ 731 h 731"/>
                <a:gd name="T106" fmla="*/ 188 w 864"/>
                <a:gd name="T107" fmla="*/ 731 h 731"/>
                <a:gd name="T108" fmla="*/ 204 w 864"/>
                <a:gd name="T109" fmla="*/ 715 h 731"/>
                <a:gd name="T110" fmla="*/ 212 w 864"/>
                <a:gd name="T111" fmla="*/ 698 h 731"/>
                <a:gd name="T112" fmla="*/ 227 w 864"/>
                <a:gd name="T113" fmla="*/ 682 h 731"/>
                <a:gd name="T114" fmla="*/ 235 w 864"/>
                <a:gd name="T115" fmla="*/ 658 h 731"/>
                <a:gd name="T116" fmla="*/ 243 w 864"/>
                <a:gd name="T117" fmla="*/ 625 h 731"/>
                <a:gd name="T118" fmla="*/ 259 w 864"/>
                <a:gd name="T119" fmla="*/ 577 h 731"/>
                <a:gd name="T120" fmla="*/ 275 w 864"/>
                <a:gd name="T121" fmla="*/ 512 h 731"/>
                <a:gd name="T122" fmla="*/ 290 w 864"/>
                <a:gd name="T123" fmla="*/ 463 h 731"/>
                <a:gd name="T124" fmla="*/ 377 w 864"/>
                <a:gd name="T125" fmla="*/ 98 h 7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64"/>
                <a:gd name="T190" fmla="*/ 0 h 731"/>
                <a:gd name="T191" fmla="*/ 864 w 864"/>
                <a:gd name="T192" fmla="*/ 731 h 7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64" h="731">
                  <a:moveTo>
                    <a:pt x="377" y="98"/>
                  </a:moveTo>
                  <a:lnTo>
                    <a:pt x="558" y="98"/>
                  </a:lnTo>
                  <a:lnTo>
                    <a:pt x="534" y="228"/>
                  </a:lnTo>
                  <a:lnTo>
                    <a:pt x="510" y="325"/>
                  </a:lnTo>
                  <a:lnTo>
                    <a:pt x="503" y="398"/>
                  </a:lnTo>
                  <a:lnTo>
                    <a:pt x="495" y="463"/>
                  </a:lnTo>
                  <a:lnTo>
                    <a:pt x="495" y="609"/>
                  </a:lnTo>
                  <a:lnTo>
                    <a:pt x="510" y="690"/>
                  </a:lnTo>
                  <a:lnTo>
                    <a:pt x="526" y="715"/>
                  </a:lnTo>
                  <a:lnTo>
                    <a:pt x="534" y="723"/>
                  </a:lnTo>
                  <a:lnTo>
                    <a:pt x="550" y="731"/>
                  </a:lnTo>
                  <a:lnTo>
                    <a:pt x="589" y="731"/>
                  </a:lnTo>
                  <a:lnTo>
                    <a:pt x="605" y="715"/>
                  </a:lnTo>
                  <a:lnTo>
                    <a:pt x="620" y="690"/>
                  </a:lnTo>
                  <a:lnTo>
                    <a:pt x="628" y="666"/>
                  </a:lnTo>
                  <a:lnTo>
                    <a:pt x="628" y="658"/>
                  </a:lnTo>
                  <a:lnTo>
                    <a:pt x="620" y="650"/>
                  </a:lnTo>
                  <a:lnTo>
                    <a:pt x="620" y="634"/>
                  </a:lnTo>
                  <a:lnTo>
                    <a:pt x="589" y="520"/>
                  </a:lnTo>
                  <a:lnTo>
                    <a:pt x="573" y="422"/>
                  </a:lnTo>
                  <a:lnTo>
                    <a:pt x="573" y="357"/>
                  </a:lnTo>
                  <a:lnTo>
                    <a:pt x="581" y="228"/>
                  </a:lnTo>
                  <a:lnTo>
                    <a:pt x="597" y="98"/>
                  </a:lnTo>
                  <a:lnTo>
                    <a:pt x="809" y="98"/>
                  </a:lnTo>
                  <a:lnTo>
                    <a:pt x="825" y="89"/>
                  </a:lnTo>
                  <a:lnTo>
                    <a:pt x="841" y="89"/>
                  </a:lnTo>
                  <a:lnTo>
                    <a:pt x="864" y="41"/>
                  </a:lnTo>
                  <a:lnTo>
                    <a:pt x="864" y="25"/>
                  </a:lnTo>
                  <a:lnTo>
                    <a:pt x="856" y="8"/>
                  </a:lnTo>
                  <a:lnTo>
                    <a:pt x="841" y="8"/>
                  </a:lnTo>
                  <a:lnTo>
                    <a:pt x="825" y="0"/>
                  </a:lnTo>
                  <a:lnTo>
                    <a:pt x="220" y="0"/>
                  </a:lnTo>
                  <a:lnTo>
                    <a:pt x="157" y="25"/>
                  </a:lnTo>
                  <a:lnTo>
                    <a:pt x="94" y="81"/>
                  </a:lnTo>
                  <a:lnTo>
                    <a:pt x="55" y="130"/>
                  </a:lnTo>
                  <a:lnTo>
                    <a:pt x="23" y="171"/>
                  </a:lnTo>
                  <a:lnTo>
                    <a:pt x="0" y="211"/>
                  </a:lnTo>
                  <a:lnTo>
                    <a:pt x="0" y="236"/>
                  </a:lnTo>
                  <a:lnTo>
                    <a:pt x="7" y="244"/>
                  </a:lnTo>
                  <a:lnTo>
                    <a:pt x="23" y="244"/>
                  </a:lnTo>
                  <a:lnTo>
                    <a:pt x="39" y="228"/>
                  </a:lnTo>
                  <a:lnTo>
                    <a:pt x="102" y="154"/>
                  </a:lnTo>
                  <a:lnTo>
                    <a:pt x="157" y="114"/>
                  </a:lnTo>
                  <a:lnTo>
                    <a:pt x="212" y="98"/>
                  </a:lnTo>
                  <a:lnTo>
                    <a:pt x="337" y="98"/>
                  </a:lnTo>
                  <a:lnTo>
                    <a:pt x="275" y="292"/>
                  </a:lnTo>
                  <a:lnTo>
                    <a:pt x="204" y="479"/>
                  </a:lnTo>
                  <a:lnTo>
                    <a:pt x="133" y="650"/>
                  </a:lnTo>
                  <a:lnTo>
                    <a:pt x="125" y="666"/>
                  </a:lnTo>
                  <a:lnTo>
                    <a:pt x="117" y="674"/>
                  </a:lnTo>
                  <a:lnTo>
                    <a:pt x="117" y="690"/>
                  </a:lnTo>
                  <a:lnTo>
                    <a:pt x="133" y="723"/>
                  </a:lnTo>
                  <a:lnTo>
                    <a:pt x="149" y="731"/>
                  </a:lnTo>
                  <a:lnTo>
                    <a:pt x="188" y="731"/>
                  </a:lnTo>
                  <a:lnTo>
                    <a:pt x="204" y="715"/>
                  </a:lnTo>
                  <a:lnTo>
                    <a:pt x="212" y="698"/>
                  </a:lnTo>
                  <a:lnTo>
                    <a:pt x="227" y="682"/>
                  </a:lnTo>
                  <a:lnTo>
                    <a:pt x="235" y="658"/>
                  </a:lnTo>
                  <a:lnTo>
                    <a:pt x="243" y="625"/>
                  </a:lnTo>
                  <a:lnTo>
                    <a:pt x="259" y="577"/>
                  </a:lnTo>
                  <a:lnTo>
                    <a:pt x="275" y="512"/>
                  </a:lnTo>
                  <a:lnTo>
                    <a:pt x="290" y="463"/>
                  </a:lnTo>
                  <a:lnTo>
                    <a:pt x="377" y="9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19"/>
            <p:cNvSpPr>
              <a:spLocks noEditPoints="1"/>
            </p:cNvSpPr>
            <p:nvPr/>
          </p:nvSpPr>
          <p:spPr bwMode="auto">
            <a:xfrm>
              <a:off x="2330" y="3548"/>
              <a:ext cx="1069" cy="389"/>
            </a:xfrm>
            <a:custGeom>
              <a:avLst/>
              <a:gdLst>
                <a:gd name="T0" fmla="*/ 1014 w 1069"/>
                <a:gd name="T1" fmla="*/ 65 h 389"/>
                <a:gd name="T2" fmla="*/ 1045 w 1069"/>
                <a:gd name="T3" fmla="*/ 65 h 389"/>
                <a:gd name="T4" fmla="*/ 1061 w 1069"/>
                <a:gd name="T5" fmla="*/ 57 h 389"/>
                <a:gd name="T6" fmla="*/ 1069 w 1069"/>
                <a:gd name="T7" fmla="*/ 48 h 389"/>
                <a:gd name="T8" fmla="*/ 1069 w 1069"/>
                <a:gd name="T9" fmla="*/ 16 h 389"/>
                <a:gd name="T10" fmla="*/ 1061 w 1069"/>
                <a:gd name="T11" fmla="*/ 8 h 389"/>
                <a:gd name="T12" fmla="*/ 1045 w 1069"/>
                <a:gd name="T13" fmla="*/ 0 h 389"/>
                <a:gd name="T14" fmla="*/ 31 w 1069"/>
                <a:gd name="T15" fmla="*/ 0 h 389"/>
                <a:gd name="T16" fmla="*/ 15 w 1069"/>
                <a:gd name="T17" fmla="*/ 8 h 389"/>
                <a:gd name="T18" fmla="*/ 7 w 1069"/>
                <a:gd name="T19" fmla="*/ 16 h 389"/>
                <a:gd name="T20" fmla="*/ 0 w 1069"/>
                <a:gd name="T21" fmla="*/ 32 h 389"/>
                <a:gd name="T22" fmla="*/ 7 w 1069"/>
                <a:gd name="T23" fmla="*/ 48 h 389"/>
                <a:gd name="T24" fmla="*/ 15 w 1069"/>
                <a:gd name="T25" fmla="*/ 57 h 389"/>
                <a:gd name="T26" fmla="*/ 31 w 1069"/>
                <a:gd name="T27" fmla="*/ 65 h 389"/>
                <a:gd name="T28" fmla="*/ 55 w 1069"/>
                <a:gd name="T29" fmla="*/ 65 h 389"/>
                <a:gd name="T30" fmla="*/ 1014 w 1069"/>
                <a:gd name="T31" fmla="*/ 65 h 389"/>
                <a:gd name="T32" fmla="*/ 1014 w 1069"/>
                <a:gd name="T33" fmla="*/ 389 h 389"/>
                <a:gd name="T34" fmla="*/ 1045 w 1069"/>
                <a:gd name="T35" fmla="*/ 389 h 389"/>
                <a:gd name="T36" fmla="*/ 1061 w 1069"/>
                <a:gd name="T37" fmla="*/ 381 h 389"/>
                <a:gd name="T38" fmla="*/ 1069 w 1069"/>
                <a:gd name="T39" fmla="*/ 373 h 389"/>
                <a:gd name="T40" fmla="*/ 1069 w 1069"/>
                <a:gd name="T41" fmla="*/ 341 h 389"/>
                <a:gd name="T42" fmla="*/ 1053 w 1069"/>
                <a:gd name="T43" fmla="*/ 325 h 389"/>
                <a:gd name="T44" fmla="*/ 31 w 1069"/>
                <a:gd name="T45" fmla="*/ 325 h 389"/>
                <a:gd name="T46" fmla="*/ 15 w 1069"/>
                <a:gd name="T47" fmla="*/ 333 h 389"/>
                <a:gd name="T48" fmla="*/ 7 w 1069"/>
                <a:gd name="T49" fmla="*/ 341 h 389"/>
                <a:gd name="T50" fmla="*/ 0 w 1069"/>
                <a:gd name="T51" fmla="*/ 357 h 389"/>
                <a:gd name="T52" fmla="*/ 7 w 1069"/>
                <a:gd name="T53" fmla="*/ 373 h 389"/>
                <a:gd name="T54" fmla="*/ 15 w 1069"/>
                <a:gd name="T55" fmla="*/ 381 h 389"/>
                <a:gd name="T56" fmla="*/ 31 w 1069"/>
                <a:gd name="T57" fmla="*/ 389 h 389"/>
                <a:gd name="T58" fmla="*/ 55 w 1069"/>
                <a:gd name="T59" fmla="*/ 389 h 389"/>
                <a:gd name="T60" fmla="*/ 1014 w 1069"/>
                <a:gd name="T61" fmla="*/ 389 h 38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069"/>
                <a:gd name="T94" fmla="*/ 0 h 389"/>
                <a:gd name="T95" fmla="*/ 1069 w 1069"/>
                <a:gd name="T96" fmla="*/ 389 h 38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069" h="389">
                  <a:moveTo>
                    <a:pt x="1014" y="65"/>
                  </a:moveTo>
                  <a:lnTo>
                    <a:pt x="1045" y="65"/>
                  </a:lnTo>
                  <a:lnTo>
                    <a:pt x="1061" y="57"/>
                  </a:lnTo>
                  <a:lnTo>
                    <a:pt x="1069" y="48"/>
                  </a:lnTo>
                  <a:lnTo>
                    <a:pt x="1069" y="16"/>
                  </a:lnTo>
                  <a:lnTo>
                    <a:pt x="1061" y="8"/>
                  </a:lnTo>
                  <a:lnTo>
                    <a:pt x="1045" y="0"/>
                  </a:lnTo>
                  <a:lnTo>
                    <a:pt x="31" y="0"/>
                  </a:lnTo>
                  <a:lnTo>
                    <a:pt x="15" y="8"/>
                  </a:lnTo>
                  <a:lnTo>
                    <a:pt x="7" y="16"/>
                  </a:lnTo>
                  <a:lnTo>
                    <a:pt x="0" y="32"/>
                  </a:lnTo>
                  <a:lnTo>
                    <a:pt x="7" y="48"/>
                  </a:lnTo>
                  <a:lnTo>
                    <a:pt x="15" y="57"/>
                  </a:lnTo>
                  <a:lnTo>
                    <a:pt x="31" y="65"/>
                  </a:lnTo>
                  <a:lnTo>
                    <a:pt x="55" y="65"/>
                  </a:lnTo>
                  <a:lnTo>
                    <a:pt x="1014" y="65"/>
                  </a:lnTo>
                  <a:close/>
                  <a:moveTo>
                    <a:pt x="1014" y="389"/>
                  </a:moveTo>
                  <a:lnTo>
                    <a:pt x="1045" y="389"/>
                  </a:lnTo>
                  <a:lnTo>
                    <a:pt x="1061" y="381"/>
                  </a:lnTo>
                  <a:lnTo>
                    <a:pt x="1069" y="373"/>
                  </a:lnTo>
                  <a:lnTo>
                    <a:pt x="1069" y="341"/>
                  </a:lnTo>
                  <a:lnTo>
                    <a:pt x="1053" y="325"/>
                  </a:lnTo>
                  <a:lnTo>
                    <a:pt x="31" y="325"/>
                  </a:lnTo>
                  <a:lnTo>
                    <a:pt x="15" y="333"/>
                  </a:lnTo>
                  <a:lnTo>
                    <a:pt x="7" y="341"/>
                  </a:lnTo>
                  <a:lnTo>
                    <a:pt x="0" y="357"/>
                  </a:lnTo>
                  <a:lnTo>
                    <a:pt x="7" y="373"/>
                  </a:lnTo>
                  <a:lnTo>
                    <a:pt x="15" y="381"/>
                  </a:lnTo>
                  <a:lnTo>
                    <a:pt x="31" y="389"/>
                  </a:lnTo>
                  <a:lnTo>
                    <a:pt x="55" y="389"/>
                  </a:lnTo>
                  <a:lnTo>
                    <a:pt x="1014" y="38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0"/>
            <p:cNvSpPr>
              <a:spLocks noEditPoints="1"/>
            </p:cNvSpPr>
            <p:nvPr/>
          </p:nvSpPr>
          <p:spPr bwMode="auto">
            <a:xfrm>
              <a:off x="4295" y="3020"/>
              <a:ext cx="1069" cy="1137"/>
            </a:xfrm>
            <a:custGeom>
              <a:avLst/>
              <a:gdLst>
                <a:gd name="T0" fmla="*/ 1069 w 1069"/>
                <a:gd name="T1" fmla="*/ 57 h 1137"/>
                <a:gd name="T2" fmla="*/ 1069 w 1069"/>
                <a:gd name="T3" fmla="*/ 16 h 1137"/>
                <a:gd name="T4" fmla="*/ 1053 w 1069"/>
                <a:gd name="T5" fmla="*/ 0 h 1137"/>
                <a:gd name="T6" fmla="*/ 15 w 1069"/>
                <a:gd name="T7" fmla="*/ 0 h 1137"/>
                <a:gd name="T8" fmla="*/ 8 w 1069"/>
                <a:gd name="T9" fmla="*/ 16 h 1137"/>
                <a:gd name="T10" fmla="*/ 8 w 1069"/>
                <a:gd name="T11" fmla="*/ 32 h 1137"/>
                <a:gd name="T12" fmla="*/ 0 w 1069"/>
                <a:gd name="T13" fmla="*/ 57 h 1137"/>
                <a:gd name="T14" fmla="*/ 0 w 1069"/>
                <a:gd name="T15" fmla="*/ 1104 h 1137"/>
                <a:gd name="T16" fmla="*/ 8 w 1069"/>
                <a:gd name="T17" fmla="*/ 1120 h 1137"/>
                <a:gd name="T18" fmla="*/ 15 w 1069"/>
                <a:gd name="T19" fmla="*/ 1129 h 1137"/>
                <a:gd name="T20" fmla="*/ 31 w 1069"/>
                <a:gd name="T21" fmla="*/ 1137 h 1137"/>
                <a:gd name="T22" fmla="*/ 1037 w 1069"/>
                <a:gd name="T23" fmla="*/ 1137 h 1137"/>
                <a:gd name="T24" fmla="*/ 1069 w 1069"/>
                <a:gd name="T25" fmla="*/ 1120 h 1137"/>
                <a:gd name="T26" fmla="*/ 1069 w 1069"/>
                <a:gd name="T27" fmla="*/ 1080 h 1137"/>
                <a:gd name="T28" fmla="*/ 1069 w 1069"/>
                <a:gd name="T29" fmla="*/ 57 h 1137"/>
                <a:gd name="T30" fmla="*/ 70 w 1069"/>
                <a:gd name="T31" fmla="*/ 65 h 1137"/>
                <a:gd name="T32" fmla="*/ 1006 w 1069"/>
                <a:gd name="T33" fmla="*/ 65 h 1137"/>
                <a:gd name="T34" fmla="*/ 1006 w 1069"/>
                <a:gd name="T35" fmla="*/ 1072 h 1137"/>
                <a:gd name="T36" fmla="*/ 70 w 1069"/>
                <a:gd name="T37" fmla="*/ 1072 h 1137"/>
                <a:gd name="T38" fmla="*/ 70 w 1069"/>
                <a:gd name="T39" fmla="*/ 65 h 113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069"/>
                <a:gd name="T61" fmla="*/ 0 h 1137"/>
                <a:gd name="T62" fmla="*/ 1069 w 1069"/>
                <a:gd name="T63" fmla="*/ 1137 h 113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069" h="1137">
                  <a:moveTo>
                    <a:pt x="1069" y="57"/>
                  </a:moveTo>
                  <a:lnTo>
                    <a:pt x="1069" y="16"/>
                  </a:lnTo>
                  <a:lnTo>
                    <a:pt x="1053" y="0"/>
                  </a:lnTo>
                  <a:lnTo>
                    <a:pt x="15" y="0"/>
                  </a:lnTo>
                  <a:lnTo>
                    <a:pt x="8" y="16"/>
                  </a:lnTo>
                  <a:lnTo>
                    <a:pt x="8" y="32"/>
                  </a:lnTo>
                  <a:lnTo>
                    <a:pt x="0" y="57"/>
                  </a:lnTo>
                  <a:lnTo>
                    <a:pt x="0" y="1104"/>
                  </a:lnTo>
                  <a:lnTo>
                    <a:pt x="8" y="1120"/>
                  </a:lnTo>
                  <a:lnTo>
                    <a:pt x="15" y="1129"/>
                  </a:lnTo>
                  <a:lnTo>
                    <a:pt x="31" y="1137"/>
                  </a:lnTo>
                  <a:lnTo>
                    <a:pt x="1037" y="1137"/>
                  </a:lnTo>
                  <a:lnTo>
                    <a:pt x="1069" y="1120"/>
                  </a:lnTo>
                  <a:lnTo>
                    <a:pt x="1069" y="1080"/>
                  </a:lnTo>
                  <a:lnTo>
                    <a:pt x="1069" y="57"/>
                  </a:lnTo>
                  <a:close/>
                  <a:moveTo>
                    <a:pt x="70" y="65"/>
                  </a:moveTo>
                  <a:lnTo>
                    <a:pt x="1006" y="65"/>
                  </a:lnTo>
                  <a:lnTo>
                    <a:pt x="1006" y="1072"/>
                  </a:lnTo>
                  <a:lnTo>
                    <a:pt x="70" y="1072"/>
                  </a:lnTo>
                  <a:lnTo>
                    <a:pt x="70" y="6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1"/>
            <p:cNvSpPr>
              <a:spLocks/>
            </p:cNvSpPr>
            <p:nvPr/>
          </p:nvSpPr>
          <p:spPr bwMode="auto">
            <a:xfrm>
              <a:off x="5615" y="2914"/>
              <a:ext cx="377" cy="1657"/>
            </a:xfrm>
            <a:custGeom>
              <a:avLst/>
              <a:gdLst>
                <a:gd name="T0" fmla="*/ 377 w 377"/>
                <a:gd name="T1" fmla="*/ 1641 h 1657"/>
                <a:gd name="T2" fmla="*/ 370 w 377"/>
                <a:gd name="T3" fmla="*/ 1632 h 1657"/>
                <a:gd name="T4" fmla="*/ 370 w 377"/>
                <a:gd name="T5" fmla="*/ 1624 h 1657"/>
                <a:gd name="T6" fmla="*/ 362 w 377"/>
                <a:gd name="T7" fmla="*/ 1616 h 1657"/>
                <a:gd name="T8" fmla="*/ 346 w 377"/>
                <a:gd name="T9" fmla="*/ 1608 h 1657"/>
                <a:gd name="T10" fmla="*/ 244 w 377"/>
                <a:gd name="T11" fmla="*/ 1470 h 1657"/>
                <a:gd name="T12" fmla="*/ 173 w 377"/>
                <a:gd name="T13" fmla="*/ 1316 h 1657"/>
                <a:gd name="T14" fmla="*/ 126 w 377"/>
                <a:gd name="T15" fmla="*/ 1153 h 1657"/>
                <a:gd name="T16" fmla="*/ 102 w 377"/>
                <a:gd name="T17" fmla="*/ 983 h 1657"/>
                <a:gd name="T18" fmla="*/ 94 w 377"/>
                <a:gd name="T19" fmla="*/ 829 h 1657"/>
                <a:gd name="T20" fmla="*/ 102 w 377"/>
                <a:gd name="T21" fmla="*/ 658 h 1657"/>
                <a:gd name="T22" fmla="*/ 126 w 377"/>
                <a:gd name="T23" fmla="*/ 488 h 1657"/>
                <a:gd name="T24" fmla="*/ 181 w 377"/>
                <a:gd name="T25" fmla="*/ 325 h 1657"/>
                <a:gd name="T26" fmla="*/ 252 w 377"/>
                <a:gd name="T27" fmla="*/ 179 h 1657"/>
                <a:gd name="T28" fmla="*/ 354 w 377"/>
                <a:gd name="T29" fmla="*/ 41 h 1657"/>
                <a:gd name="T30" fmla="*/ 377 w 377"/>
                <a:gd name="T31" fmla="*/ 17 h 1657"/>
                <a:gd name="T32" fmla="*/ 370 w 377"/>
                <a:gd name="T33" fmla="*/ 9 h 1657"/>
                <a:gd name="T34" fmla="*/ 370 w 377"/>
                <a:gd name="T35" fmla="*/ 0 h 1657"/>
                <a:gd name="T36" fmla="*/ 362 w 377"/>
                <a:gd name="T37" fmla="*/ 0 h 1657"/>
                <a:gd name="T38" fmla="*/ 291 w 377"/>
                <a:gd name="T39" fmla="*/ 49 h 1657"/>
                <a:gd name="T40" fmla="*/ 228 w 377"/>
                <a:gd name="T41" fmla="*/ 114 h 1657"/>
                <a:gd name="T42" fmla="*/ 165 w 377"/>
                <a:gd name="T43" fmla="*/ 212 h 1657"/>
                <a:gd name="T44" fmla="*/ 102 w 377"/>
                <a:gd name="T45" fmla="*/ 325 h 1657"/>
                <a:gd name="T46" fmla="*/ 39 w 377"/>
                <a:gd name="T47" fmla="*/ 504 h 1657"/>
                <a:gd name="T48" fmla="*/ 8 w 377"/>
                <a:gd name="T49" fmla="*/ 674 h 1657"/>
                <a:gd name="T50" fmla="*/ 0 w 377"/>
                <a:gd name="T51" fmla="*/ 829 h 1657"/>
                <a:gd name="T52" fmla="*/ 8 w 377"/>
                <a:gd name="T53" fmla="*/ 975 h 1657"/>
                <a:gd name="T54" fmla="*/ 39 w 377"/>
                <a:gd name="T55" fmla="*/ 1153 h 1657"/>
                <a:gd name="T56" fmla="*/ 110 w 377"/>
                <a:gd name="T57" fmla="*/ 1348 h 1657"/>
                <a:gd name="T58" fmla="*/ 173 w 377"/>
                <a:gd name="T59" fmla="*/ 1454 h 1657"/>
                <a:gd name="T60" fmla="*/ 236 w 377"/>
                <a:gd name="T61" fmla="*/ 1543 h 1657"/>
                <a:gd name="T62" fmla="*/ 291 w 377"/>
                <a:gd name="T63" fmla="*/ 1608 h 1657"/>
                <a:gd name="T64" fmla="*/ 362 w 377"/>
                <a:gd name="T65" fmla="*/ 1657 h 1657"/>
                <a:gd name="T66" fmla="*/ 370 w 377"/>
                <a:gd name="T67" fmla="*/ 1657 h 1657"/>
                <a:gd name="T68" fmla="*/ 370 w 377"/>
                <a:gd name="T69" fmla="*/ 1649 h 1657"/>
                <a:gd name="T70" fmla="*/ 377 w 377"/>
                <a:gd name="T71" fmla="*/ 1641 h 165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77"/>
                <a:gd name="T109" fmla="*/ 0 h 1657"/>
                <a:gd name="T110" fmla="*/ 377 w 377"/>
                <a:gd name="T111" fmla="*/ 1657 h 165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77" h="1657">
                  <a:moveTo>
                    <a:pt x="377" y="1641"/>
                  </a:moveTo>
                  <a:lnTo>
                    <a:pt x="370" y="1632"/>
                  </a:lnTo>
                  <a:lnTo>
                    <a:pt x="370" y="1624"/>
                  </a:lnTo>
                  <a:lnTo>
                    <a:pt x="362" y="1616"/>
                  </a:lnTo>
                  <a:lnTo>
                    <a:pt x="346" y="1608"/>
                  </a:lnTo>
                  <a:lnTo>
                    <a:pt x="244" y="1470"/>
                  </a:lnTo>
                  <a:lnTo>
                    <a:pt x="173" y="1316"/>
                  </a:lnTo>
                  <a:lnTo>
                    <a:pt x="126" y="1153"/>
                  </a:lnTo>
                  <a:lnTo>
                    <a:pt x="102" y="983"/>
                  </a:lnTo>
                  <a:lnTo>
                    <a:pt x="94" y="829"/>
                  </a:lnTo>
                  <a:lnTo>
                    <a:pt x="102" y="658"/>
                  </a:lnTo>
                  <a:lnTo>
                    <a:pt x="126" y="488"/>
                  </a:lnTo>
                  <a:lnTo>
                    <a:pt x="181" y="325"/>
                  </a:lnTo>
                  <a:lnTo>
                    <a:pt x="252" y="179"/>
                  </a:lnTo>
                  <a:lnTo>
                    <a:pt x="354" y="41"/>
                  </a:lnTo>
                  <a:lnTo>
                    <a:pt x="377" y="17"/>
                  </a:lnTo>
                  <a:lnTo>
                    <a:pt x="370" y="9"/>
                  </a:lnTo>
                  <a:lnTo>
                    <a:pt x="370" y="0"/>
                  </a:lnTo>
                  <a:lnTo>
                    <a:pt x="362" y="0"/>
                  </a:lnTo>
                  <a:lnTo>
                    <a:pt x="291" y="49"/>
                  </a:lnTo>
                  <a:lnTo>
                    <a:pt x="228" y="114"/>
                  </a:lnTo>
                  <a:lnTo>
                    <a:pt x="165" y="212"/>
                  </a:lnTo>
                  <a:lnTo>
                    <a:pt x="102" y="325"/>
                  </a:lnTo>
                  <a:lnTo>
                    <a:pt x="39" y="504"/>
                  </a:lnTo>
                  <a:lnTo>
                    <a:pt x="8" y="674"/>
                  </a:lnTo>
                  <a:lnTo>
                    <a:pt x="0" y="829"/>
                  </a:lnTo>
                  <a:lnTo>
                    <a:pt x="8" y="975"/>
                  </a:lnTo>
                  <a:lnTo>
                    <a:pt x="39" y="1153"/>
                  </a:lnTo>
                  <a:lnTo>
                    <a:pt x="110" y="1348"/>
                  </a:lnTo>
                  <a:lnTo>
                    <a:pt x="173" y="1454"/>
                  </a:lnTo>
                  <a:lnTo>
                    <a:pt x="236" y="1543"/>
                  </a:lnTo>
                  <a:lnTo>
                    <a:pt x="291" y="1608"/>
                  </a:lnTo>
                  <a:lnTo>
                    <a:pt x="362" y="1657"/>
                  </a:lnTo>
                  <a:lnTo>
                    <a:pt x="370" y="1657"/>
                  </a:lnTo>
                  <a:lnTo>
                    <a:pt x="370" y="1649"/>
                  </a:lnTo>
                  <a:lnTo>
                    <a:pt x="377" y="164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2"/>
            <p:cNvSpPr>
              <a:spLocks noEditPoints="1"/>
            </p:cNvSpPr>
            <p:nvPr/>
          </p:nvSpPr>
          <p:spPr bwMode="auto">
            <a:xfrm>
              <a:off x="6134" y="2971"/>
              <a:ext cx="1100" cy="1186"/>
            </a:xfrm>
            <a:custGeom>
              <a:avLst/>
              <a:gdLst>
                <a:gd name="T0" fmla="*/ 589 w 1100"/>
                <a:gd name="T1" fmla="*/ 33 h 1186"/>
                <a:gd name="T2" fmla="*/ 582 w 1100"/>
                <a:gd name="T3" fmla="*/ 16 h 1186"/>
                <a:gd name="T4" fmla="*/ 566 w 1100"/>
                <a:gd name="T5" fmla="*/ 0 h 1186"/>
                <a:gd name="T6" fmla="*/ 534 w 1100"/>
                <a:gd name="T7" fmla="*/ 0 h 1186"/>
                <a:gd name="T8" fmla="*/ 519 w 1100"/>
                <a:gd name="T9" fmla="*/ 16 h 1186"/>
                <a:gd name="T10" fmla="*/ 511 w 1100"/>
                <a:gd name="T11" fmla="*/ 33 h 1186"/>
                <a:gd name="T12" fmla="*/ 181 w 1100"/>
                <a:gd name="T13" fmla="*/ 1023 h 1186"/>
                <a:gd name="T14" fmla="*/ 141 w 1100"/>
                <a:gd name="T15" fmla="*/ 1088 h 1186"/>
                <a:gd name="T16" fmla="*/ 79 w 1100"/>
                <a:gd name="T17" fmla="*/ 1121 h 1186"/>
                <a:gd name="T18" fmla="*/ 0 w 1100"/>
                <a:gd name="T19" fmla="*/ 1137 h 1186"/>
                <a:gd name="T20" fmla="*/ 0 w 1100"/>
                <a:gd name="T21" fmla="*/ 1186 h 1186"/>
                <a:gd name="T22" fmla="*/ 71 w 1100"/>
                <a:gd name="T23" fmla="*/ 1186 h 1186"/>
                <a:gd name="T24" fmla="*/ 165 w 1100"/>
                <a:gd name="T25" fmla="*/ 1178 h 1186"/>
                <a:gd name="T26" fmla="*/ 251 w 1100"/>
                <a:gd name="T27" fmla="*/ 1186 h 1186"/>
                <a:gd name="T28" fmla="*/ 346 w 1100"/>
                <a:gd name="T29" fmla="*/ 1186 h 1186"/>
                <a:gd name="T30" fmla="*/ 346 w 1100"/>
                <a:gd name="T31" fmla="*/ 1137 h 1186"/>
                <a:gd name="T32" fmla="*/ 306 w 1100"/>
                <a:gd name="T33" fmla="*/ 1129 h 1186"/>
                <a:gd name="T34" fmla="*/ 283 w 1100"/>
                <a:gd name="T35" fmla="*/ 1121 h 1186"/>
                <a:gd name="T36" fmla="*/ 259 w 1100"/>
                <a:gd name="T37" fmla="*/ 1105 h 1186"/>
                <a:gd name="T38" fmla="*/ 228 w 1100"/>
                <a:gd name="T39" fmla="*/ 1072 h 1186"/>
                <a:gd name="T40" fmla="*/ 228 w 1100"/>
                <a:gd name="T41" fmla="*/ 1023 h 1186"/>
                <a:gd name="T42" fmla="*/ 306 w 1100"/>
                <a:gd name="T43" fmla="*/ 804 h 1186"/>
                <a:gd name="T44" fmla="*/ 699 w 1100"/>
                <a:gd name="T45" fmla="*/ 804 h 1186"/>
                <a:gd name="T46" fmla="*/ 786 w 1100"/>
                <a:gd name="T47" fmla="*/ 1064 h 1186"/>
                <a:gd name="T48" fmla="*/ 786 w 1100"/>
                <a:gd name="T49" fmla="*/ 1072 h 1186"/>
                <a:gd name="T50" fmla="*/ 794 w 1100"/>
                <a:gd name="T51" fmla="*/ 1088 h 1186"/>
                <a:gd name="T52" fmla="*/ 778 w 1100"/>
                <a:gd name="T53" fmla="*/ 1113 h 1186"/>
                <a:gd name="T54" fmla="*/ 739 w 1100"/>
                <a:gd name="T55" fmla="*/ 1129 h 1186"/>
                <a:gd name="T56" fmla="*/ 699 w 1100"/>
                <a:gd name="T57" fmla="*/ 1137 h 1186"/>
                <a:gd name="T58" fmla="*/ 660 w 1100"/>
                <a:gd name="T59" fmla="*/ 1137 h 1186"/>
                <a:gd name="T60" fmla="*/ 660 w 1100"/>
                <a:gd name="T61" fmla="*/ 1186 h 1186"/>
                <a:gd name="T62" fmla="*/ 731 w 1100"/>
                <a:gd name="T63" fmla="*/ 1186 h 1186"/>
                <a:gd name="T64" fmla="*/ 817 w 1100"/>
                <a:gd name="T65" fmla="*/ 1178 h 1186"/>
                <a:gd name="T66" fmla="*/ 888 w 1100"/>
                <a:gd name="T67" fmla="*/ 1178 h 1186"/>
                <a:gd name="T68" fmla="*/ 1100 w 1100"/>
                <a:gd name="T69" fmla="*/ 1186 h 1186"/>
                <a:gd name="T70" fmla="*/ 1100 w 1100"/>
                <a:gd name="T71" fmla="*/ 1137 h 1186"/>
                <a:gd name="T72" fmla="*/ 1069 w 1100"/>
                <a:gd name="T73" fmla="*/ 1137 h 1186"/>
                <a:gd name="T74" fmla="*/ 998 w 1100"/>
                <a:gd name="T75" fmla="*/ 1129 h 1186"/>
                <a:gd name="T76" fmla="*/ 959 w 1100"/>
                <a:gd name="T77" fmla="*/ 1113 h 1186"/>
                <a:gd name="T78" fmla="*/ 935 w 1100"/>
                <a:gd name="T79" fmla="*/ 1072 h 1186"/>
                <a:gd name="T80" fmla="*/ 589 w 1100"/>
                <a:gd name="T81" fmla="*/ 33 h 1186"/>
                <a:gd name="T82" fmla="*/ 503 w 1100"/>
                <a:gd name="T83" fmla="*/ 219 h 1186"/>
                <a:gd name="T84" fmla="*/ 684 w 1100"/>
                <a:gd name="T85" fmla="*/ 755 h 1186"/>
                <a:gd name="T86" fmla="*/ 322 w 1100"/>
                <a:gd name="T87" fmla="*/ 755 h 1186"/>
                <a:gd name="T88" fmla="*/ 503 w 1100"/>
                <a:gd name="T89" fmla="*/ 219 h 118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100"/>
                <a:gd name="T136" fmla="*/ 0 h 1186"/>
                <a:gd name="T137" fmla="*/ 1100 w 1100"/>
                <a:gd name="T138" fmla="*/ 1186 h 118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100" h="1186">
                  <a:moveTo>
                    <a:pt x="589" y="33"/>
                  </a:moveTo>
                  <a:lnTo>
                    <a:pt x="582" y="16"/>
                  </a:lnTo>
                  <a:lnTo>
                    <a:pt x="566" y="0"/>
                  </a:lnTo>
                  <a:lnTo>
                    <a:pt x="534" y="0"/>
                  </a:lnTo>
                  <a:lnTo>
                    <a:pt x="519" y="16"/>
                  </a:lnTo>
                  <a:lnTo>
                    <a:pt x="511" y="33"/>
                  </a:lnTo>
                  <a:lnTo>
                    <a:pt x="181" y="1023"/>
                  </a:lnTo>
                  <a:lnTo>
                    <a:pt x="141" y="1088"/>
                  </a:lnTo>
                  <a:lnTo>
                    <a:pt x="79" y="1121"/>
                  </a:lnTo>
                  <a:lnTo>
                    <a:pt x="0" y="1137"/>
                  </a:lnTo>
                  <a:lnTo>
                    <a:pt x="0" y="1186"/>
                  </a:lnTo>
                  <a:lnTo>
                    <a:pt x="71" y="1186"/>
                  </a:lnTo>
                  <a:lnTo>
                    <a:pt x="165" y="1178"/>
                  </a:lnTo>
                  <a:lnTo>
                    <a:pt x="251" y="1186"/>
                  </a:lnTo>
                  <a:lnTo>
                    <a:pt x="346" y="1186"/>
                  </a:lnTo>
                  <a:lnTo>
                    <a:pt x="346" y="1137"/>
                  </a:lnTo>
                  <a:lnTo>
                    <a:pt x="306" y="1129"/>
                  </a:lnTo>
                  <a:lnTo>
                    <a:pt x="283" y="1121"/>
                  </a:lnTo>
                  <a:lnTo>
                    <a:pt x="259" y="1105"/>
                  </a:lnTo>
                  <a:lnTo>
                    <a:pt x="228" y="1072"/>
                  </a:lnTo>
                  <a:lnTo>
                    <a:pt x="228" y="1023"/>
                  </a:lnTo>
                  <a:lnTo>
                    <a:pt x="306" y="804"/>
                  </a:lnTo>
                  <a:lnTo>
                    <a:pt x="699" y="804"/>
                  </a:lnTo>
                  <a:lnTo>
                    <a:pt x="786" y="1064"/>
                  </a:lnTo>
                  <a:lnTo>
                    <a:pt x="786" y="1072"/>
                  </a:lnTo>
                  <a:lnTo>
                    <a:pt x="794" y="1088"/>
                  </a:lnTo>
                  <a:lnTo>
                    <a:pt x="778" y="1113"/>
                  </a:lnTo>
                  <a:lnTo>
                    <a:pt x="739" y="1129"/>
                  </a:lnTo>
                  <a:lnTo>
                    <a:pt x="699" y="1137"/>
                  </a:lnTo>
                  <a:lnTo>
                    <a:pt x="660" y="1137"/>
                  </a:lnTo>
                  <a:lnTo>
                    <a:pt x="660" y="1186"/>
                  </a:lnTo>
                  <a:lnTo>
                    <a:pt x="731" y="1186"/>
                  </a:lnTo>
                  <a:lnTo>
                    <a:pt x="817" y="1178"/>
                  </a:lnTo>
                  <a:lnTo>
                    <a:pt x="888" y="1178"/>
                  </a:lnTo>
                  <a:lnTo>
                    <a:pt x="1100" y="1186"/>
                  </a:lnTo>
                  <a:lnTo>
                    <a:pt x="1100" y="1137"/>
                  </a:lnTo>
                  <a:lnTo>
                    <a:pt x="1069" y="1137"/>
                  </a:lnTo>
                  <a:lnTo>
                    <a:pt x="998" y="1129"/>
                  </a:lnTo>
                  <a:lnTo>
                    <a:pt x="959" y="1113"/>
                  </a:lnTo>
                  <a:lnTo>
                    <a:pt x="935" y="1072"/>
                  </a:lnTo>
                  <a:lnTo>
                    <a:pt x="589" y="33"/>
                  </a:lnTo>
                  <a:close/>
                  <a:moveTo>
                    <a:pt x="503" y="219"/>
                  </a:moveTo>
                  <a:lnTo>
                    <a:pt x="684" y="755"/>
                  </a:lnTo>
                  <a:lnTo>
                    <a:pt x="322" y="755"/>
                  </a:lnTo>
                  <a:lnTo>
                    <a:pt x="503" y="2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23"/>
            <p:cNvSpPr>
              <a:spLocks/>
            </p:cNvSpPr>
            <p:nvPr/>
          </p:nvSpPr>
          <p:spPr bwMode="auto">
            <a:xfrm>
              <a:off x="7337" y="3426"/>
              <a:ext cx="809" cy="747"/>
            </a:xfrm>
            <a:custGeom>
              <a:avLst/>
              <a:gdLst>
                <a:gd name="T0" fmla="*/ 573 w 809"/>
                <a:gd name="T1" fmla="*/ 601 h 747"/>
                <a:gd name="T2" fmla="*/ 573 w 809"/>
                <a:gd name="T3" fmla="*/ 747 h 747"/>
                <a:gd name="T4" fmla="*/ 809 w 809"/>
                <a:gd name="T5" fmla="*/ 731 h 747"/>
                <a:gd name="T6" fmla="*/ 809 w 809"/>
                <a:gd name="T7" fmla="*/ 682 h 747"/>
                <a:gd name="T8" fmla="*/ 738 w 809"/>
                <a:gd name="T9" fmla="*/ 674 h 747"/>
                <a:gd name="T10" fmla="*/ 707 w 809"/>
                <a:gd name="T11" fmla="*/ 666 h 747"/>
                <a:gd name="T12" fmla="*/ 683 w 809"/>
                <a:gd name="T13" fmla="*/ 633 h 747"/>
                <a:gd name="T14" fmla="*/ 683 w 809"/>
                <a:gd name="T15" fmla="*/ 0 h 747"/>
                <a:gd name="T16" fmla="*/ 448 w 809"/>
                <a:gd name="T17" fmla="*/ 16 h 747"/>
                <a:gd name="T18" fmla="*/ 448 w 809"/>
                <a:gd name="T19" fmla="*/ 65 h 747"/>
                <a:gd name="T20" fmla="*/ 487 w 809"/>
                <a:gd name="T21" fmla="*/ 65 h 747"/>
                <a:gd name="T22" fmla="*/ 518 w 809"/>
                <a:gd name="T23" fmla="*/ 73 h 747"/>
                <a:gd name="T24" fmla="*/ 542 w 809"/>
                <a:gd name="T25" fmla="*/ 81 h 747"/>
                <a:gd name="T26" fmla="*/ 558 w 809"/>
                <a:gd name="T27" fmla="*/ 89 h 747"/>
                <a:gd name="T28" fmla="*/ 565 w 809"/>
                <a:gd name="T29" fmla="*/ 105 h 747"/>
                <a:gd name="T30" fmla="*/ 573 w 809"/>
                <a:gd name="T31" fmla="*/ 130 h 747"/>
                <a:gd name="T32" fmla="*/ 573 w 809"/>
                <a:gd name="T33" fmla="*/ 455 h 747"/>
                <a:gd name="T34" fmla="*/ 558 w 809"/>
                <a:gd name="T35" fmla="*/ 552 h 747"/>
                <a:gd name="T36" fmla="*/ 518 w 809"/>
                <a:gd name="T37" fmla="*/ 641 h 747"/>
                <a:gd name="T38" fmla="*/ 455 w 809"/>
                <a:gd name="T39" fmla="*/ 690 h 747"/>
                <a:gd name="T40" fmla="*/ 377 w 809"/>
                <a:gd name="T41" fmla="*/ 714 h 747"/>
                <a:gd name="T42" fmla="*/ 314 w 809"/>
                <a:gd name="T43" fmla="*/ 706 h 747"/>
                <a:gd name="T44" fmla="*/ 267 w 809"/>
                <a:gd name="T45" fmla="*/ 682 h 747"/>
                <a:gd name="T46" fmla="*/ 243 w 809"/>
                <a:gd name="T47" fmla="*/ 641 h 747"/>
                <a:gd name="T48" fmla="*/ 235 w 809"/>
                <a:gd name="T49" fmla="*/ 601 h 747"/>
                <a:gd name="T50" fmla="*/ 235 w 809"/>
                <a:gd name="T51" fmla="*/ 0 h 747"/>
                <a:gd name="T52" fmla="*/ 0 w 809"/>
                <a:gd name="T53" fmla="*/ 16 h 747"/>
                <a:gd name="T54" fmla="*/ 0 w 809"/>
                <a:gd name="T55" fmla="*/ 65 h 747"/>
                <a:gd name="T56" fmla="*/ 70 w 809"/>
                <a:gd name="T57" fmla="*/ 73 h 747"/>
                <a:gd name="T58" fmla="*/ 110 w 809"/>
                <a:gd name="T59" fmla="*/ 89 h 747"/>
                <a:gd name="T60" fmla="*/ 125 w 809"/>
                <a:gd name="T61" fmla="*/ 130 h 747"/>
                <a:gd name="T62" fmla="*/ 125 w 809"/>
                <a:gd name="T63" fmla="*/ 528 h 747"/>
                <a:gd name="T64" fmla="*/ 133 w 809"/>
                <a:gd name="T65" fmla="*/ 585 h 747"/>
                <a:gd name="T66" fmla="*/ 141 w 809"/>
                <a:gd name="T67" fmla="*/ 633 h 747"/>
                <a:gd name="T68" fmla="*/ 172 w 809"/>
                <a:gd name="T69" fmla="*/ 682 h 747"/>
                <a:gd name="T70" fmla="*/ 212 w 809"/>
                <a:gd name="T71" fmla="*/ 714 h 747"/>
                <a:gd name="T72" fmla="*/ 282 w 809"/>
                <a:gd name="T73" fmla="*/ 739 h 747"/>
                <a:gd name="T74" fmla="*/ 369 w 809"/>
                <a:gd name="T75" fmla="*/ 747 h 747"/>
                <a:gd name="T76" fmla="*/ 455 w 809"/>
                <a:gd name="T77" fmla="*/ 731 h 747"/>
                <a:gd name="T78" fmla="*/ 518 w 809"/>
                <a:gd name="T79" fmla="*/ 682 h 747"/>
                <a:gd name="T80" fmla="*/ 573 w 809"/>
                <a:gd name="T81" fmla="*/ 601 h 74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809"/>
                <a:gd name="T124" fmla="*/ 0 h 747"/>
                <a:gd name="T125" fmla="*/ 809 w 809"/>
                <a:gd name="T126" fmla="*/ 747 h 74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809" h="747">
                  <a:moveTo>
                    <a:pt x="573" y="601"/>
                  </a:moveTo>
                  <a:lnTo>
                    <a:pt x="573" y="747"/>
                  </a:lnTo>
                  <a:lnTo>
                    <a:pt x="809" y="731"/>
                  </a:lnTo>
                  <a:lnTo>
                    <a:pt x="809" y="682"/>
                  </a:lnTo>
                  <a:lnTo>
                    <a:pt x="738" y="674"/>
                  </a:lnTo>
                  <a:lnTo>
                    <a:pt x="707" y="666"/>
                  </a:lnTo>
                  <a:lnTo>
                    <a:pt x="683" y="633"/>
                  </a:lnTo>
                  <a:lnTo>
                    <a:pt x="683" y="0"/>
                  </a:lnTo>
                  <a:lnTo>
                    <a:pt x="448" y="16"/>
                  </a:lnTo>
                  <a:lnTo>
                    <a:pt x="448" y="65"/>
                  </a:lnTo>
                  <a:lnTo>
                    <a:pt x="487" y="65"/>
                  </a:lnTo>
                  <a:lnTo>
                    <a:pt x="518" y="73"/>
                  </a:lnTo>
                  <a:lnTo>
                    <a:pt x="542" y="81"/>
                  </a:lnTo>
                  <a:lnTo>
                    <a:pt x="558" y="89"/>
                  </a:lnTo>
                  <a:lnTo>
                    <a:pt x="565" y="105"/>
                  </a:lnTo>
                  <a:lnTo>
                    <a:pt x="573" y="130"/>
                  </a:lnTo>
                  <a:lnTo>
                    <a:pt x="573" y="455"/>
                  </a:lnTo>
                  <a:lnTo>
                    <a:pt x="558" y="552"/>
                  </a:lnTo>
                  <a:lnTo>
                    <a:pt x="518" y="641"/>
                  </a:lnTo>
                  <a:lnTo>
                    <a:pt x="455" y="690"/>
                  </a:lnTo>
                  <a:lnTo>
                    <a:pt x="377" y="714"/>
                  </a:lnTo>
                  <a:lnTo>
                    <a:pt x="314" y="706"/>
                  </a:lnTo>
                  <a:lnTo>
                    <a:pt x="267" y="682"/>
                  </a:lnTo>
                  <a:lnTo>
                    <a:pt x="243" y="641"/>
                  </a:lnTo>
                  <a:lnTo>
                    <a:pt x="235" y="601"/>
                  </a:lnTo>
                  <a:lnTo>
                    <a:pt x="235" y="0"/>
                  </a:lnTo>
                  <a:lnTo>
                    <a:pt x="0" y="16"/>
                  </a:lnTo>
                  <a:lnTo>
                    <a:pt x="0" y="65"/>
                  </a:lnTo>
                  <a:lnTo>
                    <a:pt x="70" y="73"/>
                  </a:lnTo>
                  <a:lnTo>
                    <a:pt x="110" y="89"/>
                  </a:lnTo>
                  <a:lnTo>
                    <a:pt x="125" y="130"/>
                  </a:lnTo>
                  <a:lnTo>
                    <a:pt x="125" y="528"/>
                  </a:lnTo>
                  <a:lnTo>
                    <a:pt x="133" y="585"/>
                  </a:lnTo>
                  <a:lnTo>
                    <a:pt x="141" y="633"/>
                  </a:lnTo>
                  <a:lnTo>
                    <a:pt x="172" y="682"/>
                  </a:lnTo>
                  <a:lnTo>
                    <a:pt x="212" y="714"/>
                  </a:lnTo>
                  <a:lnTo>
                    <a:pt x="282" y="739"/>
                  </a:lnTo>
                  <a:lnTo>
                    <a:pt x="369" y="747"/>
                  </a:lnTo>
                  <a:lnTo>
                    <a:pt x="455" y="731"/>
                  </a:lnTo>
                  <a:lnTo>
                    <a:pt x="518" y="682"/>
                  </a:lnTo>
                  <a:lnTo>
                    <a:pt x="573" y="60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24"/>
            <p:cNvSpPr>
              <a:spLocks/>
            </p:cNvSpPr>
            <p:nvPr/>
          </p:nvSpPr>
          <p:spPr bwMode="auto">
            <a:xfrm>
              <a:off x="8209" y="3134"/>
              <a:ext cx="503" cy="1039"/>
            </a:xfrm>
            <a:custGeom>
              <a:avLst/>
              <a:gdLst>
                <a:gd name="T0" fmla="*/ 244 w 503"/>
                <a:gd name="T1" fmla="*/ 357 h 1039"/>
                <a:gd name="T2" fmla="*/ 479 w 503"/>
                <a:gd name="T3" fmla="*/ 357 h 1039"/>
                <a:gd name="T4" fmla="*/ 479 w 503"/>
                <a:gd name="T5" fmla="*/ 308 h 1039"/>
                <a:gd name="T6" fmla="*/ 244 w 503"/>
                <a:gd name="T7" fmla="*/ 308 h 1039"/>
                <a:gd name="T8" fmla="*/ 244 w 503"/>
                <a:gd name="T9" fmla="*/ 0 h 1039"/>
                <a:gd name="T10" fmla="*/ 204 w 503"/>
                <a:gd name="T11" fmla="*/ 0 h 1039"/>
                <a:gd name="T12" fmla="*/ 189 w 503"/>
                <a:gd name="T13" fmla="*/ 146 h 1039"/>
                <a:gd name="T14" fmla="*/ 157 w 503"/>
                <a:gd name="T15" fmla="*/ 211 h 1039"/>
                <a:gd name="T16" fmla="*/ 126 w 503"/>
                <a:gd name="T17" fmla="*/ 268 h 1039"/>
                <a:gd name="T18" fmla="*/ 71 w 503"/>
                <a:gd name="T19" fmla="*/ 308 h 1039"/>
                <a:gd name="T20" fmla="*/ 0 w 503"/>
                <a:gd name="T21" fmla="*/ 324 h 1039"/>
                <a:gd name="T22" fmla="*/ 0 w 503"/>
                <a:gd name="T23" fmla="*/ 357 h 1039"/>
                <a:gd name="T24" fmla="*/ 134 w 503"/>
                <a:gd name="T25" fmla="*/ 357 h 1039"/>
                <a:gd name="T26" fmla="*/ 134 w 503"/>
                <a:gd name="T27" fmla="*/ 820 h 1039"/>
                <a:gd name="T28" fmla="*/ 149 w 503"/>
                <a:gd name="T29" fmla="*/ 909 h 1039"/>
                <a:gd name="T30" fmla="*/ 173 w 503"/>
                <a:gd name="T31" fmla="*/ 966 h 1039"/>
                <a:gd name="T32" fmla="*/ 220 w 503"/>
                <a:gd name="T33" fmla="*/ 1006 h 1039"/>
                <a:gd name="T34" fmla="*/ 259 w 503"/>
                <a:gd name="T35" fmla="*/ 1031 h 1039"/>
                <a:gd name="T36" fmla="*/ 307 w 503"/>
                <a:gd name="T37" fmla="*/ 1039 h 1039"/>
                <a:gd name="T38" fmla="*/ 346 w 503"/>
                <a:gd name="T39" fmla="*/ 1039 h 1039"/>
                <a:gd name="T40" fmla="*/ 401 w 503"/>
                <a:gd name="T41" fmla="*/ 1031 h 1039"/>
                <a:gd name="T42" fmla="*/ 448 w 503"/>
                <a:gd name="T43" fmla="*/ 990 h 1039"/>
                <a:gd name="T44" fmla="*/ 479 w 503"/>
                <a:gd name="T45" fmla="*/ 942 h 1039"/>
                <a:gd name="T46" fmla="*/ 495 w 503"/>
                <a:gd name="T47" fmla="*/ 885 h 1039"/>
                <a:gd name="T48" fmla="*/ 503 w 503"/>
                <a:gd name="T49" fmla="*/ 820 h 1039"/>
                <a:gd name="T50" fmla="*/ 503 w 503"/>
                <a:gd name="T51" fmla="*/ 722 h 1039"/>
                <a:gd name="T52" fmla="*/ 464 w 503"/>
                <a:gd name="T53" fmla="*/ 722 h 1039"/>
                <a:gd name="T54" fmla="*/ 464 w 503"/>
                <a:gd name="T55" fmla="*/ 812 h 1039"/>
                <a:gd name="T56" fmla="*/ 456 w 503"/>
                <a:gd name="T57" fmla="*/ 893 h 1039"/>
                <a:gd name="T58" fmla="*/ 432 w 503"/>
                <a:gd name="T59" fmla="*/ 950 h 1039"/>
                <a:gd name="T60" fmla="*/ 393 w 503"/>
                <a:gd name="T61" fmla="*/ 990 h 1039"/>
                <a:gd name="T62" fmla="*/ 354 w 503"/>
                <a:gd name="T63" fmla="*/ 998 h 1039"/>
                <a:gd name="T64" fmla="*/ 299 w 503"/>
                <a:gd name="T65" fmla="*/ 982 h 1039"/>
                <a:gd name="T66" fmla="*/ 267 w 503"/>
                <a:gd name="T67" fmla="*/ 942 h 1039"/>
                <a:gd name="T68" fmla="*/ 252 w 503"/>
                <a:gd name="T69" fmla="*/ 893 h 1039"/>
                <a:gd name="T70" fmla="*/ 244 w 503"/>
                <a:gd name="T71" fmla="*/ 852 h 1039"/>
                <a:gd name="T72" fmla="*/ 244 w 503"/>
                <a:gd name="T73" fmla="*/ 820 h 1039"/>
                <a:gd name="T74" fmla="*/ 244 w 503"/>
                <a:gd name="T75" fmla="*/ 357 h 103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03"/>
                <a:gd name="T115" fmla="*/ 0 h 1039"/>
                <a:gd name="T116" fmla="*/ 503 w 503"/>
                <a:gd name="T117" fmla="*/ 1039 h 103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03" h="1039">
                  <a:moveTo>
                    <a:pt x="244" y="357"/>
                  </a:moveTo>
                  <a:lnTo>
                    <a:pt x="479" y="357"/>
                  </a:lnTo>
                  <a:lnTo>
                    <a:pt x="479" y="308"/>
                  </a:lnTo>
                  <a:lnTo>
                    <a:pt x="244" y="308"/>
                  </a:lnTo>
                  <a:lnTo>
                    <a:pt x="244" y="0"/>
                  </a:lnTo>
                  <a:lnTo>
                    <a:pt x="204" y="0"/>
                  </a:lnTo>
                  <a:lnTo>
                    <a:pt x="189" y="146"/>
                  </a:lnTo>
                  <a:lnTo>
                    <a:pt x="157" y="211"/>
                  </a:lnTo>
                  <a:lnTo>
                    <a:pt x="126" y="268"/>
                  </a:lnTo>
                  <a:lnTo>
                    <a:pt x="71" y="308"/>
                  </a:lnTo>
                  <a:lnTo>
                    <a:pt x="0" y="324"/>
                  </a:lnTo>
                  <a:lnTo>
                    <a:pt x="0" y="357"/>
                  </a:lnTo>
                  <a:lnTo>
                    <a:pt x="134" y="357"/>
                  </a:lnTo>
                  <a:lnTo>
                    <a:pt x="134" y="820"/>
                  </a:lnTo>
                  <a:lnTo>
                    <a:pt x="149" y="909"/>
                  </a:lnTo>
                  <a:lnTo>
                    <a:pt x="173" y="966"/>
                  </a:lnTo>
                  <a:lnTo>
                    <a:pt x="220" y="1006"/>
                  </a:lnTo>
                  <a:lnTo>
                    <a:pt x="259" y="1031"/>
                  </a:lnTo>
                  <a:lnTo>
                    <a:pt x="307" y="1039"/>
                  </a:lnTo>
                  <a:lnTo>
                    <a:pt x="346" y="1039"/>
                  </a:lnTo>
                  <a:lnTo>
                    <a:pt x="401" y="1031"/>
                  </a:lnTo>
                  <a:lnTo>
                    <a:pt x="448" y="990"/>
                  </a:lnTo>
                  <a:lnTo>
                    <a:pt x="479" y="942"/>
                  </a:lnTo>
                  <a:lnTo>
                    <a:pt x="495" y="885"/>
                  </a:lnTo>
                  <a:lnTo>
                    <a:pt x="503" y="820"/>
                  </a:lnTo>
                  <a:lnTo>
                    <a:pt x="503" y="722"/>
                  </a:lnTo>
                  <a:lnTo>
                    <a:pt x="464" y="722"/>
                  </a:lnTo>
                  <a:lnTo>
                    <a:pt x="464" y="812"/>
                  </a:lnTo>
                  <a:lnTo>
                    <a:pt x="456" y="893"/>
                  </a:lnTo>
                  <a:lnTo>
                    <a:pt x="432" y="950"/>
                  </a:lnTo>
                  <a:lnTo>
                    <a:pt x="393" y="990"/>
                  </a:lnTo>
                  <a:lnTo>
                    <a:pt x="354" y="998"/>
                  </a:lnTo>
                  <a:lnTo>
                    <a:pt x="299" y="982"/>
                  </a:lnTo>
                  <a:lnTo>
                    <a:pt x="267" y="942"/>
                  </a:lnTo>
                  <a:lnTo>
                    <a:pt x="252" y="893"/>
                  </a:lnTo>
                  <a:lnTo>
                    <a:pt x="244" y="852"/>
                  </a:lnTo>
                  <a:lnTo>
                    <a:pt x="244" y="820"/>
                  </a:lnTo>
                  <a:lnTo>
                    <a:pt x="244" y="35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25"/>
            <p:cNvSpPr>
              <a:spLocks/>
            </p:cNvSpPr>
            <p:nvPr/>
          </p:nvSpPr>
          <p:spPr bwMode="auto">
            <a:xfrm>
              <a:off x="8854" y="3004"/>
              <a:ext cx="809" cy="1153"/>
            </a:xfrm>
            <a:custGeom>
              <a:avLst/>
              <a:gdLst>
                <a:gd name="T0" fmla="*/ 683 w 809"/>
                <a:gd name="T1" fmla="*/ 739 h 1153"/>
                <a:gd name="T2" fmla="*/ 683 w 809"/>
                <a:gd name="T3" fmla="*/ 617 h 1153"/>
                <a:gd name="T4" fmla="*/ 668 w 809"/>
                <a:gd name="T5" fmla="*/ 544 h 1153"/>
                <a:gd name="T6" fmla="*/ 628 w 809"/>
                <a:gd name="T7" fmla="*/ 479 h 1153"/>
                <a:gd name="T8" fmla="*/ 597 w 809"/>
                <a:gd name="T9" fmla="*/ 454 h 1153"/>
                <a:gd name="T10" fmla="*/ 542 w 809"/>
                <a:gd name="T11" fmla="*/ 430 h 1153"/>
                <a:gd name="T12" fmla="*/ 463 w 809"/>
                <a:gd name="T13" fmla="*/ 422 h 1153"/>
                <a:gd name="T14" fmla="*/ 377 w 809"/>
                <a:gd name="T15" fmla="*/ 438 h 1153"/>
                <a:gd name="T16" fmla="*/ 306 w 809"/>
                <a:gd name="T17" fmla="*/ 479 h 1153"/>
                <a:gd name="T18" fmla="*/ 259 w 809"/>
                <a:gd name="T19" fmla="*/ 527 h 1153"/>
                <a:gd name="T20" fmla="*/ 235 w 809"/>
                <a:gd name="T21" fmla="*/ 576 h 1153"/>
                <a:gd name="T22" fmla="*/ 227 w 809"/>
                <a:gd name="T23" fmla="*/ 576 h 1153"/>
                <a:gd name="T24" fmla="*/ 227 w 809"/>
                <a:gd name="T25" fmla="*/ 0 h 1153"/>
                <a:gd name="T26" fmla="*/ 0 w 809"/>
                <a:gd name="T27" fmla="*/ 24 h 1153"/>
                <a:gd name="T28" fmla="*/ 0 w 809"/>
                <a:gd name="T29" fmla="*/ 73 h 1153"/>
                <a:gd name="T30" fmla="*/ 70 w 809"/>
                <a:gd name="T31" fmla="*/ 73 h 1153"/>
                <a:gd name="T32" fmla="*/ 94 w 809"/>
                <a:gd name="T33" fmla="*/ 81 h 1153"/>
                <a:gd name="T34" fmla="*/ 110 w 809"/>
                <a:gd name="T35" fmla="*/ 97 h 1153"/>
                <a:gd name="T36" fmla="*/ 117 w 809"/>
                <a:gd name="T37" fmla="*/ 113 h 1153"/>
                <a:gd name="T38" fmla="*/ 125 w 809"/>
                <a:gd name="T39" fmla="*/ 138 h 1153"/>
                <a:gd name="T40" fmla="*/ 125 w 809"/>
                <a:gd name="T41" fmla="*/ 1023 h 1153"/>
                <a:gd name="T42" fmla="*/ 117 w 809"/>
                <a:gd name="T43" fmla="*/ 1080 h 1153"/>
                <a:gd name="T44" fmla="*/ 78 w 809"/>
                <a:gd name="T45" fmla="*/ 1096 h 1153"/>
                <a:gd name="T46" fmla="*/ 0 w 809"/>
                <a:gd name="T47" fmla="*/ 1104 h 1153"/>
                <a:gd name="T48" fmla="*/ 0 w 809"/>
                <a:gd name="T49" fmla="*/ 1153 h 1153"/>
                <a:gd name="T50" fmla="*/ 94 w 809"/>
                <a:gd name="T51" fmla="*/ 1153 h 1153"/>
                <a:gd name="T52" fmla="*/ 180 w 809"/>
                <a:gd name="T53" fmla="*/ 1145 h 1153"/>
                <a:gd name="T54" fmla="*/ 267 w 809"/>
                <a:gd name="T55" fmla="*/ 1153 h 1153"/>
                <a:gd name="T56" fmla="*/ 361 w 809"/>
                <a:gd name="T57" fmla="*/ 1153 h 1153"/>
                <a:gd name="T58" fmla="*/ 361 w 809"/>
                <a:gd name="T59" fmla="*/ 1104 h 1153"/>
                <a:gd name="T60" fmla="*/ 282 w 809"/>
                <a:gd name="T61" fmla="*/ 1096 h 1153"/>
                <a:gd name="T62" fmla="*/ 243 w 809"/>
                <a:gd name="T63" fmla="*/ 1080 h 1153"/>
                <a:gd name="T64" fmla="*/ 235 w 809"/>
                <a:gd name="T65" fmla="*/ 1023 h 1153"/>
                <a:gd name="T66" fmla="*/ 235 w 809"/>
                <a:gd name="T67" fmla="*/ 722 h 1153"/>
                <a:gd name="T68" fmla="*/ 251 w 809"/>
                <a:gd name="T69" fmla="*/ 625 h 1153"/>
                <a:gd name="T70" fmla="*/ 282 w 809"/>
                <a:gd name="T71" fmla="*/ 552 h 1153"/>
                <a:gd name="T72" fmla="*/ 330 w 809"/>
                <a:gd name="T73" fmla="*/ 503 h 1153"/>
                <a:gd name="T74" fmla="*/ 393 w 809"/>
                <a:gd name="T75" fmla="*/ 471 h 1153"/>
                <a:gd name="T76" fmla="*/ 455 w 809"/>
                <a:gd name="T77" fmla="*/ 454 h 1153"/>
                <a:gd name="T78" fmla="*/ 518 w 809"/>
                <a:gd name="T79" fmla="*/ 471 h 1153"/>
                <a:gd name="T80" fmla="*/ 550 w 809"/>
                <a:gd name="T81" fmla="*/ 511 h 1153"/>
                <a:gd name="T82" fmla="*/ 565 w 809"/>
                <a:gd name="T83" fmla="*/ 568 h 1153"/>
                <a:gd name="T84" fmla="*/ 573 w 809"/>
                <a:gd name="T85" fmla="*/ 641 h 1153"/>
                <a:gd name="T86" fmla="*/ 573 w 809"/>
                <a:gd name="T87" fmla="*/ 1023 h 1153"/>
                <a:gd name="T88" fmla="*/ 565 w 809"/>
                <a:gd name="T89" fmla="*/ 1080 h 1153"/>
                <a:gd name="T90" fmla="*/ 526 w 809"/>
                <a:gd name="T91" fmla="*/ 1096 h 1153"/>
                <a:gd name="T92" fmla="*/ 448 w 809"/>
                <a:gd name="T93" fmla="*/ 1104 h 1153"/>
                <a:gd name="T94" fmla="*/ 448 w 809"/>
                <a:gd name="T95" fmla="*/ 1153 h 1153"/>
                <a:gd name="T96" fmla="*/ 542 w 809"/>
                <a:gd name="T97" fmla="*/ 1153 h 1153"/>
                <a:gd name="T98" fmla="*/ 628 w 809"/>
                <a:gd name="T99" fmla="*/ 1145 h 1153"/>
                <a:gd name="T100" fmla="*/ 683 w 809"/>
                <a:gd name="T101" fmla="*/ 1145 h 1153"/>
                <a:gd name="T102" fmla="*/ 746 w 809"/>
                <a:gd name="T103" fmla="*/ 1153 h 1153"/>
                <a:gd name="T104" fmla="*/ 809 w 809"/>
                <a:gd name="T105" fmla="*/ 1153 h 1153"/>
                <a:gd name="T106" fmla="*/ 809 w 809"/>
                <a:gd name="T107" fmla="*/ 1104 h 1153"/>
                <a:gd name="T108" fmla="*/ 738 w 809"/>
                <a:gd name="T109" fmla="*/ 1104 h 1153"/>
                <a:gd name="T110" fmla="*/ 699 w 809"/>
                <a:gd name="T111" fmla="*/ 1088 h 1153"/>
                <a:gd name="T112" fmla="*/ 683 w 809"/>
                <a:gd name="T113" fmla="*/ 1055 h 1153"/>
                <a:gd name="T114" fmla="*/ 683 w 809"/>
                <a:gd name="T115" fmla="*/ 739 h 11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09"/>
                <a:gd name="T175" fmla="*/ 0 h 1153"/>
                <a:gd name="T176" fmla="*/ 809 w 809"/>
                <a:gd name="T177" fmla="*/ 1153 h 115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09" h="1153">
                  <a:moveTo>
                    <a:pt x="683" y="739"/>
                  </a:moveTo>
                  <a:lnTo>
                    <a:pt x="683" y="617"/>
                  </a:lnTo>
                  <a:lnTo>
                    <a:pt x="668" y="544"/>
                  </a:lnTo>
                  <a:lnTo>
                    <a:pt x="628" y="479"/>
                  </a:lnTo>
                  <a:lnTo>
                    <a:pt x="597" y="454"/>
                  </a:lnTo>
                  <a:lnTo>
                    <a:pt x="542" y="430"/>
                  </a:lnTo>
                  <a:lnTo>
                    <a:pt x="463" y="422"/>
                  </a:lnTo>
                  <a:lnTo>
                    <a:pt x="377" y="438"/>
                  </a:lnTo>
                  <a:lnTo>
                    <a:pt x="306" y="479"/>
                  </a:lnTo>
                  <a:lnTo>
                    <a:pt x="259" y="527"/>
                  </a:lnTo>
                  <a:lnTo>
                    <a:pt x="235" y="576"/>
                  </a:lnTo>
                  <a:lnTo>
                    <a:pt x="227" y="576"/>
                  </a:lnTo>
                  <a:lnTo>
                    <a:pt x="227" y="0"/>
                  </a:lnTo>
                  <a:lnTo>
                    <a:pt x="0" y="24"/>
                  </a:lnTo>
                  <a:lnTo>
                    <a:pt x="0" y="73"/>
                  </a:lnTo>
                  <a:lnTo>
                    <a:pt x="70" y="73"/>
                  </a:lnTo>
                  <a:lnTo>
                    <a:pt x="94" y="81"/>
                  </a:lnTo>
                  <a:lnTo>
                    <a:pt x="110" y="97"/>
                  </a:lnTo>
                  <a:lnTo>
                    <a:pt x="117" y="113"/>
                  </a:lnTo>
                  <a:lnTo>
                    <a:pt x="125" y="138"/>
                  </a:lnTo>
                  <a:lnTo>
                    <a:pt x="125" y="1023"/>
                  </a:lnTo>
                  <a:lnTo>
                    <a:pt x="117" y="1080"/>
                  </a:lnTo>
                  <a:lnTo>
                    <a:pt x="78" y="1096"/>
                  </a:lnTo>
                  <a:lnTo>
                    <a:pt x="0" y="1104"/>
                  </a:lnTo>
                  <a:lnTo>
                    <a:pt x="0" y="1153"/>
                  </a:lnTo>
                  <a:lnTo>
                    <a:pt x="94" y="1153"/>
                  </a:lnTo>
                  <a:lnTo>
                    <a:pt x="180" y="1145"/>
                  </a:lnTo>
                  <a:lnTo>
                    <a:pt x="267" y="1153"/>
                  </a:lnTo>
                  <a:lnTo>
                    <a:pt x="361" y="1153"/>
                  </a:lnTo>
                  <a:lnTo>
                    <a:pt x="361" y="1104"/>
                  </a:lnTo>
                  <a:lnTo>
                    <a:pt x="282" y="1096"/>
                  </a:lnTo>
                  <a:lnTo>
                    <a:pt x="243" y="1080"/>
                  </a:lnTo>
                  <a:lnTo>
                    <a:pt x="235" y="1023"/>
                  </a:lnTo>
                  <a:lnTo>
                    <a:pt x="235" y="722"/>
                  </a:lnTo>
                  <a:lnTo>
                    <a:pt x="251" y="625"/>
                  </a:lnTo>
                  <a:lnTo>
                    <a:pt x="282" y="552"/>
                  </a:lnTo>
                  <a:lnTo>
                    <a:pt x="330" y="503"/>
                  </a:lnTo>
                  <a:lnTo>
                    <a:pt x="393" y="471"/>
                  </a:lnTo>
                  <a:lnTo>
                    <a:pt x="455" y="454"/>
                  </a:lnTo>
                  <a:lnTo>
                    <a:pt x="518" y="471"/>
                  </a:lnTo>
                  <a:lnTo>
                    <a:pt x="550" y="511"/>
                  </a:lnTo>
                  <a:lnTo>
                    <a:pt x="565" y="568"/>
                  </a:lnTo>
                  <a:lnTo>
                    <a:pt x="573" y="641"/>
                  </a:lnTo>
                  <a:lnTo>
                    <a:pt x="573" y="1023"/>
                  </a:lnTo>
                  <a:lnTo>
                    <a:pt x="565" y="1080"/>
                  </a:lnTo>
                  <a:lnTo>
                    <a:pt x="526" y="1096"/>
                  </a:lnTo>
                  <a:lnTo>
                    <a:pt x="448" y="1104"/>
                  </a:lnTo>
                  <a:lnTo>
                    <a:pt x="448" y="1153"/>
                  </a:lnTo>
                  <a:lnTo>
                    <a:pt x="542" y="1153"/>
                  </a:lnTo>
                  <a:lnTo>
                    <a:pt x="628" y="1145"/>
                  </a:lnTo>
                  <a:lnTo>
                    <a:pt x="683" y="1145"/>
                  </a:lnTo>
                  <a:lnTo>
                    <a:pt x="746" y="1153"/>
                  </a:lnTo>
                  <a:lnTo>
                    <a:pt x="809" y="1153"/>
                  </a:lnTo>
                  <a:lnTo>
                    <a:pt x="809" y="1104"/>
                  </a:lnTo>
                  <a:lnTo>
                    <a:pt x="738" y="1104"/>
                  </a:lnTo>
                  <a:lnTo>
                    <a:pt x="699" y="1088"/>
                  </a:lnTo>
                  <a:lnTo>
                    <a:pt x="683" y="1055"/>
                  </a:lnTo>
                  <a:lnTo>
                    <a:pt x="683" y="73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26"/>
            <p:cNvSpPr>
              <a:spLocks/>
            </p:cNvSpPr>
            <p:nvPr/>
          </p:nvSpPr>
          <p:spPr bwMode="auto">
            <a:xfrm>
              <a:off x="9742" y="3442"/>
              <a:ext cx="597" cy="715"/>
            </a:xfrm>
            <a:custGeom>
              <a:avLst/>
              <a:gdLst>
                <a:gd name="T0" fmla="*/ 581 w 597"/>
                <a:gd name="T1" fmla="*/ 49 h 715"/>
                <a:gd name="T2" fmla="*/ 589 w 597"/>
                <a:gd name="T3" fmla="*/ 41 h 715"/>
                <a:gd name="T4" fmla="*/ 589 w 597"/>
                <a:gd name="T5" fmla="*/ 8 h 715"/>
                <a:gd name="T6" fmla="*/ 581 w 597"/>
                <a:gd name="T7" fmla="*/ 0 h 715"/>
                <a:gd name="T8" fmla="*/ 39 w 597"/>
                <a:gd name="T9" fmla="*/ 0 h 715"/>
                <a:gd name="T10" fmla="*/ 15 w 597"/>
                <a:gd name="T11" fmla="*/ 268 h 715"/>
                <a:gd name="T12" fmla="*/ 63 w 597"/>
                <a:gd name="T13" fmla="*/ 268 h 715"/>
                <a:gd name="T14" fmla="*/ 70 w 597"/>
                <a:gd name="T15" fmla="*/ 179 h 715"/>
                <a:gd name="T16" fmla="*/ 86 w 597"/>
                <a:gd name="T17" fmla="*/ 114 h 715"/>
                <a:gd name="T18" fmla="*/ 125 w 597"/>
                <a:gd name="T19" fmla="*/ 65 h 715"/>
                <a:gd name="T20" fmla="*/ 188 w 597"/>
                <a:gd name="T21" fmla="*/ 41 h 715"/>
                <a:gd name="T22" fmla="*/ 275 w 597"/>
                <a:gd name="T23" fmla="*/ 33 h 715"/>
                <a:gd name="T24" fmla="*/ 456 w 597"/>
                <a:gd name="T25" fmla="*/ 33 h 715"/>
                <a:gd name="T26" fmla="*/ 8 w 597"/>
                <a:gd name="T27" fmla="*/ 658 h 715"/>
                <a:gd name="T28" fmla="*/ 0 w 597"/>
                <a:gd name="T29" fmla="*/ 674 h 715"/>
                <a:gd name="T30" fmla="*/ 0 w 597"/>
                <a:gd name="T31" fmla="*/ 707 h 715"/>
                <a:gd name="T32" fmla="*/ 8 w 597"/>
                <a:gd name="T33" fmla="*/ 715 h 715"/>
                <a:gd name="T34" fmla="*/ 566 w 597"/>
                <a:gd name="T35" fmla="*/ 715 h 715"/>
                <a:gd name="T36" fmla="*/ 597 w 597"/>
                <a:gd name="T37" fmla="*/ 406 h 715"/>
                <a:gd name="T38" fmla="*/ 558 w 597"/>
                <a:gd name="T39" fmla="*/ 406 h 715"/>
                <a:gd name="T40" fmla="*/ 542 w 597"/>
                <a:gd name="T41" fmla="*/ 512 h 715"/>
                <a:gd name="T42" fmla="*/ 518 w 597"/>
                <a:gd name="T43" fmla="*/ 585 h 715"/>
                <a:gd name="T44" fmla="*/ 479 w 597"/>
                <a:gd name="T45" fmla="*/ 634 h 715"/>
                <a:gd name="T46" fmla="*/ 416 w 597"/>
                <a:gd name="T47" fmla="*/ 666 h 715"/>
                <a:gd name="T48" fmla="*/ 322 w 597"/>
                <a:gd name="T49" fmla="*/ 674 h 715"/>
                <a:gd name="T50" fmla="*/ 133 w 597"/>
                <a:gd name="T51" fmla="*/ 674 h 715"/>
                <a:gd name="T52" fmla="*/ 581 w 597"/>
                <a:gd name="T53" fmla="*/ 49 h 71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597"/>
                <a:gd name="T82" fmla="*/ 0 h 715"/>
                <a:gd name="T83" fmla="*/ 597 w 597"/>
                <a:gd name="T84" fmla="*/ 715 h 71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597" h="715">
                  <a:moveTo>
                    <a:pt x="581" y="49"/>
                  </a:moveTo>
                  <a:lnTo>
                    <a:pt x="589" y="41"/>
                  </a:lnTo>
                  <a:lnTo>
                    <a:pt x="589" y="8"/>
                  </a:lnTo>
                  <a:lnTo>
                    <a:pt x="581" y="0"/>
                  </a:lnTo>
                  <a:lnTo>
                    <a:pt x="39" y="0"/>
                  </a:lnTo>
                  <a:lnTo>
                    <a:pt x="15" y="268"/>
                  </a:lnTo>
                  <a:lnTo>
                    <a:pt x="63" y="268"/>
                  </a:lnTo>
                  <a:lnTo>
                    <a:pt x="70" y="179"/>
                  </a:lnTo>
                  <a:lnTo>
                    <a:pt x="86" y="114"/>
                  </a:lnTo>
                  <a:lnTo>
                    <a:pt x="125" y="65"/>
                  </a:lnTo>
                  <a:lnTo>
                    <a:pt x="188" y="41"/>
                  </a:lnTo>
                  <a:lnTo>
                    <a:pt x="275" y="33"/>
                  </a:lnTo>
                  <a:lnTo>
                    <a:pt x="456" y="33"/>
                  </a:lnTo>
                  <a:lnTo>
                    <a:pt x="8" y="658"/>
                  </a:lnTo>
                  <a:lnTo>
                    <a:pt x="0" y="674"/>
                  </a:lnTo>
                  <a:lnTo>
                    <a:pt x="0" y="707"/>
                  </a:lnTo>
                  <a:lnTo>
                    <a:pt x="8" y="715"/>
                  </a:lnTo>
                  <a:lnTo>
                    <a:pt x="566" y="715"/>
                  </a:lnTo>
                  <a:lnTo>
                    <a:pt x="597" y="406"/>
                  </a:lnTo>
                  <a:lnTo>
                    <a:pt x="558" y="406"/>
                  </a:lnTo>
                  <a:lnTo>
                    <a:pt x="542" y="512"/>
                  </a:lnTo>
                  <a:lnTo>
                    <a:pt x="518" y="585"/>
                  </a:lnTo>
                  <a:lnTo>
                    <a:pt x="479" y="634"/>
                  </a:lnTo>
                  <a:lnTo>
                    <a:pt x="416" y="666"/>
                  </a:lnTo>
                  <a:lnTo>
                    <a:pt x="322" y="674"/>
                  </a:lnTo>
                  <a:lnTo>
                    <a:pt x="133" y="674"/>
                  </a:lnTo>
                  <a:lnTo>
                    <a:pt x="581" y="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27"/>
            <p:cNvSpPr>
              <a:spLocks/>
            </p:cNvSpPr>
            <p:nvPr/>
          </p:nvSpPr>
          <p:spPr bwMode="auto">
            <a:xfrm>
              <a:off x="10952" y="3450"/>
              <a:ext cx="1415" cy="585"/>
            </a:xfrm>
            <a:custGeom>
              <a:avLst/>
              <a:gdLst>
                <a:gd name="T0" fmla="*/ 1281 w 1415"/>
                <a:gd name="T1" fmla="*/ 325 h 585"/>
                <a:gd name="T2" fmla="*/ 1218 w 1415"/>
                <a:gd name="T3" fmla="*/ 382 h 585"/>
                <a:gd name="T4" fmla="*/ 1171 w 1415"/>
                <a:gd name="T5" fmla="*/ 447 h 585"/>
                <a:gd name="T6" fmla="*/ 1132 w 1415"/>
                <a:gd name="T7" fmla="*/ 504 h 585"/>
                <a:gd name="T8" fmla="*/ 1116 w 1415"/>
                <a:gd name="T9" fmla="*/ 544 h 585"/>
                <a:gd name="T10" fmla="*/ 1108 w 1415"/>
                <a:gd name="T11" fmla="*/ 569 h 585"/>
                <a:gd name="T12" fmla="*/ 1124 w 1415"/>
                <a:gd name="T13" fmla="*/ 585 h 585"/>
                <a:gd name="T14" fmla="*/ 1156 w 1415"/>
                <a:gd name="T15" fmla="*/ 585 h 585"/>
                <a:gd name="T16" fmla="*/ 1156 w 1415"/>
                <a:gd name="T17" fmla="*/ 569 h 585"/>
                <a:gd name="T18" fmla="*/ 1179 w 1415"/>
                <a:gd name="T19" fmla="*/ 520 h 585"/>
                <a:gd name="T20" fmla="*/ 1226 w 1415"/>
                <a:gd name="T21" fmla="*/ 447 h 585"/>
                <a:gd name="T22" fmla="*/ 1297 w 1415"/>
                <a:gd name="T23" fmla="*/ 382 h 585"/>
                <a:gd name="T24" fmla="*/ 1399 w 1415"/>
                <a:gd name="T25" fmla="*/ 317 h 585"/>
                <a:gd name="T26" fmla="*/ 1415 w 1415"/>
                <a:gd name="T27" fmla="*/ 301 h 585"/>
                <a:gd name="T28" fmla="*/ 1415 w 1415"/>
                <a:gd name="T29" fmla="*/ 284 h 585"/>
                <a:gd name="T30" fmla="*/ 1407 w 1415"/>
                <a:gd name="T31" fmla="*/ 276 h 585"/>
                <a:gd name="T32" fmla="*/ 1344 w 1415"/>
                <a:gd name="T33" fmla="*/ 244 h 585"/>
                <a:gd name="T34" fmla="*/ 1274 w 1415"/>
                <a:gd name="T35" fmla="*/ 187 h 585"/>
                <a:gd name="T36" fmla="*/ 1218 w 1415"/>
                <a:gd name="T37" fmla="*/ 122 h 585"/>
                <a:gd name="T38" fmla="*/ 1163 w 1415"/>
                <a:gd name="T39" fmla="*/ 17 h 585"/>
                <a:gd name="T40" fmla="*/ 1148 w 1415"/>
                <a:gd name="T41" fmla="*/ 0 h 585"/>
                <a:gd name="T42" fmla="*/ 1124 w 1415"/>
                <a:gd name="T43" fmla="*/ 0 h 585"/>
                <a:gd name="T44" fmla="*/ 1108 w 1415"/>
                <a:gd name="T45" fmla="*/ 17 h 585"/>
                <a:gd name="T46" fmla="*/ 1116 w 1415"/>
                <a:gd name="T47" fmla="*/ 41 h 585"/>
                <a:gd name="T48" fmla="*/ 1132 w 1415"/>
                <a:gd name="T49" fmla="*/ 81 h 585"/>
                <a:gd name="T50" fmla="*/ 1171 w 1415"/>
                <a:gd name="T51" fmla="*/ 138 h 585"/>
                <a:gd name="T52" fmla="*/ 1218 w 1415"/>
                <a:gd name="T53" fmla="*/ 203 h 585"/>
                <a:gd name="T54" fmla="*/ 1281 w 1415"/>
                <a:gd name="T55" fmla="*/ 260 h 585"/>
                <a:gd name="T56" fmla="*/ 134 w 1415"/>
                <a:gd name="T57" fmla="*/ 260 h 585"/>
                <a:gd name="T58" fmla="*/ 197 w 1415"/>
                <a:gd name="T59" fmla="*/ 203 h 585"/>
                <a:gd name="T60" fmla="*/ 244 w 1415"/>
                <a:gd name="T61" fmla="*/ 138 h 585"/>
                <a:gd name="T62" fmla="*/ 283 w 1415"/>
                <a:gd name="T63" fmla="*/ 81 h 585"/>
                <a:gd name="T64" fmla="*/ 299 w 1415"/>
                <a:gd name="T65" fmla="*/ 41 h 585"/>
                <a:gd name="T66" fmla="*/ 307 w 1415"/>
                <a:gd name="T67" fmla="*/ 17 h 585"/>
                <a:gd name="T68" fmla="*/ 291 w 1415"/>
                <a:gd name="T69" fmla="*/ 0 h 585"/>
                <a:gd name="T70" fmla="*/ 260 w 1415"/>
                <a:gd name="T71" fmla="*/ 0 h 585"/>
                <a:gd name="T72" fmla="*/ 260 w 1415"/>
                <a:gd name="T73" fmla="*/ 17 h 585"/>
                <a:gd name="T74" fmla="*/ 236 w 1415"/>
                <a:gd name="T75" fmla="*/ 65 h 585"/>
                <a:gd name="T76" fmla="*/ 189 w 1415"/>
                <a:gd name="T77" fmla="*/ 130 h 585"/>
                <a:gd name="T78" fmla="*/ 118 w 1415"/>
                <a:gd name="T79" fmla="*/ 203 h 585"/>
                <a:gd name="T80" fmla="*/ 16 w 1415"/>
                <a:gd name="T81" fmla="*/ 268 h 585"/>
                <a:gd name="T82" fmla="*/ 0 w 1415"/>
                <a:gd name="T83" fmla="*/ 284 h 585"/>
                <a:gd name="T84" fmla="*/ 0 w 1415"/>
                <a:gd name="T85" fmla="*/ 301 h 585"/>
                <a:gd name="T86" fmla="*/ 16 w 1415"/>
                <a:gd name="T87" fmla="*/ 317 h 585"/>
                <a:gd name="T88" fmla="*/ 102 w 1415"/>
                <a:gd name="T89" fmla="*/ 366 h 585"/>
                <a:gd name="T90" fmla="*/ 165 w 1415"/>
                <a:gd name="T91" fmla="*/ 431 h 585"/>
                <a:gd name="T92" fmla="*/ 220 w 1415"/>
                <a:gd name="T93" fmla="*/ 496 h 585"/>
                <a:gd name="T94" fmla="*/ 260 w 1415"/>
                <a:gd name="T95" fmla="*/ 577 h 585"/>
                <a:gd name="T96" fmla="*/ 267 w 1415"/>
                <a:gd name="T97" fmla="*/ 585 h 585"/>
                <a:gd name="T98" fmla="*/ 291 w 1415"/>
                <a:gd name="T99" fmla="*/ 585 h 585"/>
                <a:gd name="T100" fmla="*/ 307 w 1415"/>
                <a:gd name="T101" fmla="*/ 569 h 585"/>
                <a:gd name="T102" fmla="*/ 299 w 1415"/>
                <a:gd name="T103" fmla="*/ 544 h 585"/>
                <a:gd name="T104" fmla="*/ 283 w 1415"/>
                <a:gd name="T105" fmla="*/ 504 h 585"/>
                <a:gd name="T106" fmla="*/ 244 w 1415"/>
                <a:gd name="T107" fmla="*/ 447 h 585"/>
                <a:gd name="T108" fmla="*/ 197 w 1415"/>
                <a:gd name="T109" fmla="*/ 382 h 585"/>
                <a:gd name="T110" fmla="*/ 134 w 1415"/>
                <a:gd name="T111" fmla="*/ 325 h 585"/>
                <a:gd name="T112" fmla="*/ 1281 w 1415"/>
                <a:gd name="T113" fmla="*/ 325 h 58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415"/>
                <a:gd name="T172" fmla="*/ 0 h 585"/>
                <a:gd name="T173" fmla="*/ 1415 w 1415"/>
                <a:gd name="T174" fmla="*/ 585 h 58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415" h="585">
                  <a:moveTo>
                    <a:pt x="1281" y="325"/>
                  </a:moveTo>
                  <a:lnTo>
                    <a:pt x="1218" y="382"/>
                  </a:lnTo>
                  <a:lnTo>
                    <a:pt x="1171" y="447"/>
                  </a:lnTo>
                  <a:lnTo>
                    <a:pt x="1132" y="504"/>
                  </a:lnTo>
                  <a:lnTo>
                    <a:pt x="1116" y="544"/>
                  </a:lnTo>
                  <a:lnTo>
                    <a:pt x="1108" y="569"/>
                  </a:lnTo>
                  <a:lnTo>
                    <a:pt x="1124" y="585"/>
                  </a:lnTo>
                  <a:lnTo>
                    <a:pt x="1156" y="585"/>
                  </a:lnTo>
                  <a:lnTo>
                    <a:pt x="1156" y="569"/>
                  </a:lnTo>
                  <a:lnTo>
                    <a:pt x="1179" y="520"/>
                  </a:lnTo>
                  <a:lnTo>
                    <a:pt x="1226" y="447"/>
                  </a:lnTo>
                  <a:lnTo>
                    <a:pt x="1297" y="382"/>
                  </a:lnTo>
                  <a:lnTo>
                    <a:pt x="1399" y="317"/>
                  </a:lnTo>
                  <a:lnTo>
                    <a:pt x="1415" y="301"/>
                  </a:lnTo>
                  <a:lnTo>
                    <a:pt x="1415" y="284"/>
                  </a:lnTo>
                  <a:lnTo>
                    <a:pt x="1407" y="276"/>
                  </a:lnTo>
                  <a:lnTo>
                    <a:pt x="1344" y="244"/>
                  </a:lnTo>
                  <a:lnTo>
                    <a:pt x="1274" y="187"/>
                  </a:lnTo>
                  <a:lnTo>
                    <a:pt x="1218" y="122"/>
                  </a:lnTo>
                  <a:lnTo>
                    <a:pt x="1163" y="17"/>
                  </a:lnTo>
                  <a:lnTo>
                    <a:pt x="1148" y="0"/>
                  </a:lnTo>
                  <a:lnTo>
                    <a:pt x="1124" y="0"/>
                  </a:lnTo>
                  <a:lnTo>
                    <a:pt x="1108" y="17"/>
                  </a:lnTo>
                  <a:lnTo>
                    <a:pt x="1116" y="41"/>
                  </a:lnTo>
                  <a:lnTo>
                    <a:pt x="1132" y="81"/>
                  </a:lnTo>
                  <a:lnTo>
                    <a:pt x="1171" y="138"/>
                  </a:lnTo>
                  <a:lnTo>
                    <a:pt x="1218" y="203"/>
                  </a:lnTo>
                  <a:lnTo>
                    <a:pt x="1281" y="260"/>
                  </a:lnTo>
                  <a:lnTo>
                    <a:pt x="134" y="260"/>
                  </a:lnTo>
                  <a:lnTo>
                    <a:pt x="197" y="203"/>
                  </a:lnTo>
                  <a:lnTo>
                    <a:pt x="244" y="138"/>
                  </a:lnTo>
                  <a:lnTo>
                    <a:pt x="283" y="81"/>
                  </a:lnTo>
                  <a:lnTo>
                    <a:pt x="299" y="41"/>
                  </a:lnTo>
                  <a:lnTo>
                    <a:pt x="307" y="17"/>
                  </a:lnTo>
                  <a:lnTo>
                    <a:pt x="291" y="0"/>
                  </a:lnTo>
                  <a:lnTo>
                    <a:pt x="260" y="0"/>
                  </a:lnTo>
                  <a:lnTo>
                    <a:pt x="260" y="17"/>
                  </a:lnTo>
                  <a:lnTo>
                    <a:pt x="236" y="65"/>
                  </a:lnTo>
                  <a:lnTo>
                    <a:pt x="189" y="130"/>
                  </a:lnTo>
                  <a:lnTo>
                    <a:pt x="118" y="203"/>
                  </a:lnTo>
                  <a:lnTo>
                    <a:pt x="16" y="268"/>
                  </a:lnTo>
                  <a:lnTo>
                    <a:pt x="0" y="284"/>
                  </a:lnTo>
                  <a:lnTo>
                    <a:pt x="0" y="301"/>
                  </a:lnTo>
                  <a:lnTo>
                    <a:pt x="16" y="317"/>
                  </a:lnTo>
                  <a:lnTo>
                    <a:pt x="102" y="366"/>
                  </a:lnTo>
                  <a:lnTo>
                    <a:pt x="165" y="431"/>
                  </a:lnTo>
                  <a:lnTo>
                    <a:pt x="220" y="496"/>
                  </a:lnTo>
                  <a:lnTo>
                    <a:pt x="260" y="577"/>
                  </a:lnTo>
                  <a:lnTo>
                    <a:pt x="267" y="585"/>
                  </a:lnTo>
                  <a:lnTo>
                    <a:pt x="291" y="585"/>
                  </a:lnTo>
                  <a:lnTo>
                    <a:pt x="307" y="569"/>
                  </a:lnTo>
                  <a:lnTo>
                    <a:pt x="299" y="544"/>
                  </a:lnTo>
                  <a:lnTo>
                    <a:pt x="283" y="504"/>
                  </a:lnTo>
                  <a:lnTo>
                    <a:pt x="244" y="447"/>
                  </a:lnTo>
                  <a:lnTo>
                    <a:pt x="197" y="382"/>
                  </a:lnTo>
                  <a:lnTo>
                    <a:pt x="134" y="325"/>
                  </a:lnTo>
                  <a:lnTo>
                    <a:pt x="1281" y="32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28"/>
            <p:cNvSpPr>
              <a:spLocks/>
            </p:cNvSpPr>
            <p:nvPr/>
          </p:nvSpPr>
          <p:spPr bwMode="auto">
            <a:xfrm>
              <a:off x="13436" y="3004"/>
              <a:ext cx="794" cy="1177"/>
            </a:xfrm>
            <a:custGeom>
              <a:avLst/>
              <a:gdLst>
                <a:gd name="T0" fmla="*/ 487 w 794"/>
                <a:gd name="T1" fmla="*/ 666 h 1177"/>
                <a:gd name="T2" fmla="*/ 605 w 794"/>
                <a:gd name="T3" fmla="*/ 1007 h 1177"/>
                <a:gd name="T4" fmla="*/ 637 w 794"/>
                <a:gd name="T5" fmla="*/ 1088 h 1177"/>
                <a:gd name="T6" fmla="*/ 652 w 794"/>
                <a:gd name="T7" fmla="*/ 1136 h 1177"/>
                <a:gd name="T8" fmla="*/ 668 w 794"/>
                <a:gd name="T9" fmla="*/ 1153 h 1177"/>
                <a:gd name="T10" fmla="*/ 700 w 794"/>
                <a:gd name="T11" fmla="*/ 1169 h 1177"/>
                <a:gd name="T12" fmla="*/ 786 w 794"/>
                <a:gd name="T13" fmla="*/ 1169 h 1177"/>
                <a:gd name="T14" fmla="*/ 794 w 794"/>
                <a:gd name="T15" fmla="*/ 1161 h 1177"/>
                <a:gd name="T16" fmla="*/ 794 w 794"/>
                <a:gd name="T17" fmla="*/ 1145 h 1177"/>
                <a:gd name="T18" fmla="*/ 770 w 794"/>
                <a:gd name="T19" fmla="*/ 1120 h 1177"/>
                <a:gd name="T20" fmla="*/ 762 w 794"/>
                <a:gd name="T21" fmla="*/ 1096 h 1177"/>
                <a:gd name="T22" fmla="*/ 747 w 794"/>
                <a:gd name="T23" fmla="*/ 1063 h 1177"/>
                <a:gd name="T24" fmla="*/ 424 w 794"/>
                <a:gd name="T25" fmla="*/ 122 h 1177"/>
                <a:gd name="T26" fmla="*/ 385 w 794"/>
                <a:gd name="T27" fmla="*/ 65 h 1177"/>
                <a:gd name="T28" fmla="*/ 338 w 794"/>
                <a:gd name="T29" fmla="*/ 24 h 1177"/>
                <a:gd name="T30" fmla="*/ 283 w 794"/>
                <a:gd name="T31" fmla="*/ 8 h 1177"/>
                <a:gd name="T32" fmla="*/ 228 w 794"/>
                <a:gd name="T33" fmla="*/ 0 h 1177"/>
                <a:gd name="T34" fmla="*/ 220 w 794"/>
                <a:gd name="T35" fmla="*/ 0 h 1177"/>
                <a:gd name="T36" fmla="*/ 204 w 794"/>
                <a:gd name="T37" fmla="*/ 8 h 1177"/>
                <a:gd name="T38" fmla="*/ 196 w 794"/>
                <a:gd name="T39" fmla="*/ 8 h 1177"/>
                <a:gd name="T40" fmla="*/ 196 w 794"/>
                <a:gd name="T41" fmla="*/ 32 h 1177"/>
                <a:gd name="T42" fmla="*/ 204 w 794"/>
                <a:gd name="T43" fmla="*/ 32 h 1177"/>
                <a:gd name="T44" fmla="*/ 212 w 794"/>
                <a:gd name="T45" fmla="*/ 40 h 1177"/>
                <a:gd name="T46" fmla="*/ 228 w 794"/>
                <a:gd name="T47" fmla="*/ 40 h 1177"/>
                <a:gd name="T48" fmla="*/ 259 w 794"/>
                <a:gd name="T49" fmla="*/ 57 h 1177"/>
                <a:gd name="T50" fmla="*/ 267 w 794"/>
                <a:gd name="T51" fmla="*/ 65 h 1177"/>
                <a:gd name="T52" fmla="*/ 275 w 794"/>
                <a:gd name="T53" fmla="*/ 81 h 1177"/>
                <a:gd name="T54" fmla="*/ 291 w 794"/>
                <a:gd name="T55" fmla="*/ 105 h 1177"/>
                <a:gd name="T56" fmla="*/ 299 w 794"/>
                <a:gd name="T57" fmla="*/ 130 h 1177"/>
                <a:gd name="T58" fmla="*/ 346 w 794"/>
                <a:gd name="T59" fmla="*/ 251 h 1177"/>
                <a:gd name="T60" fmla="*/ 377 w 794"/>
                <a:gd name="T61" fmla="*/ 357 h 1177"/>
                <a:gd name="T62" fmla="*/ 417 w 794"/>
                <a:gd name="T63" fmla="*/ 463 h 1177"/>
                <a:gd name="T64" fmla="*/ 448 w 794"/>
                <a:gd name="T65" fmla="*/ 552 h 1177"/>
                <a:gd name="T66" fmla="*/ 472 w 794"/>
                <a:gd name="T67" fmla="*/ 617 h 1177"/>
                <a:gd name="T68" fmla="*/ 24 w 794"/>
                <a:gd name="T69" fmla="*/ 1072 h 1177"/>
                <a:gd name="T70" fmla="*/ 8 w 794"/>
                <a:gd name="T71" fmla="*/ 1088 h 1177"/>
                <a:gd name="T72" fmla="*/ 0 w 794"/>
                <a:gd name="T73" fmla="*/ 1104 h 1177"/>
                <a:gd name="T74" fmla="*/ 0 w 794"/>
                <a:gd name="T75" fmla="*/ 1145 h 1177"/>
                <a:gd name="T76" fmla="*/ 16 w 794"/>
                <a:gd name="T77" fmla="*/ 1161 h 1177"/>
                <a:gd name="T78" fmla="*/ 47 w 794"/>
                <a:gd name="T79" fmla="*/ 1177 h 1177"/>
                <a:gd name="T80" fmla="*/ 79 w 794"/>
                <a:gd name="T81" fmla="*/ 1161 h 1177"/>
                <a:gd name="T82" fmla="*/ 102 w 794"/>
                <a:gd name="T83" fmla="*/ 1136 h 1177"/>
                <a:gd name="T84" fmla="*/ 487 w 794"/>
                <a:gd name="T85" fmla="*/ 666 h 117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94"/>
                <a:gd name="T130" fmla="*/ 0 h 1177"/>
                <a:gd name="T131" fmla="*/ 794 w 794"/>
                <a:gd name="T132" fmla="*/ 1177 h 117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94" h="1177">
                  <a:moveTo>
                    <a:pt x="487" y="666"/>
                  </a:moveTo>
                  <a:lnTo>
                    <a:pt x="605" y="1007"/>
                  </a:lnTo>
                  <a:lnTo>
                    <a:pt x="637" y="1088"/>
                  </a:lnTo>
                  <a:lnTo>
                    <a:pt x="652" y="1136"/>
                  </a:lnTo>
                  <a:lnTo>
                    <a:pt x="668" y="1153"/>
                  </a:lnTo>
                  <a:lnTo>
                    <a:pt x="700" y="1169"/>
                  </a:lnTo>
                  <a:lnTo>
                    <a:pt x="786" y="1169"/>
                  </a:lnTo>
                  <a:lnTo>
                    <a:pt x="794" y="1161"/>
                  </a:lnTo>
                  <a:lnTo>
                    <a:pt x="794" y="1145"/>
                  </a:lnTo>
                  <a:lnTo>
                    <a:pt x="770" y="1120"/>
                  </a:lnTo>
                  <a:lnTo>
                    <a:pt x="762" y="1096"/>
                  </a:lnTo>
                  <a:lnTo>
                    <a:pt x="747" y="1063"/>
                  </a:lnTo>
                  <a:lnTo>
                    <a:pt x="424" y="122"/>
                  </a:lnTo>
                  <a:lnTo>
                    <a:pt x="385" y="65"/>
                  </a:lnTo>
                  <a:lnTo>
                    <a:pt x="338" y="24"/>
                  </a:lnTo>
                  <a:lnTo>
                    <a:pt x="283" y="8"/>
                  </a:lnTo>
                  <a:lnTo>
                    <a:pt x="228" y="0"/>
                  </a:lnTo>
                  <a:lnTo>
                    <a:pt x="220" y="0"/>
                  </a:lnTo>
                  <a:lnTo>
                    <a:pt x="204" y="8"/>
                  </a:lnTo>
                  <a:lnTo>
                    <a:pt x="196" y="8"/>
                  </a:lnTo>
                  <a:lnTo>
                    <a:pt x="196" y="32"/>
                  </a:lnTo>
                  <a:lnTo>
                    <a:pt x="204" y="32"/>
                  </a:lnTo>
                  <a:lnTo>
                    <a:pt x="212" y="40"/>
                  </a:lnTo>
                  <a:lnTo>
                    <a:pt x="228" y="40"/>
                  </a:lnTo>
                  <a:lnTo>
                    <a:pt x="259" y="57"/>
                  </a:lnTo>
                  <a:lnTo>
                    <a:pt x="267" y="65"/>
                  </a:lnTo>
                  <a:lnTo>
                    <a:pt x="275" y="81"/>
                  </a:lnTo>
                  <a:lnTo>
                    <a:pt x="291" y="105"/>
                  </a:lnTo>
                  <a:lnTo>
                    <a:pt x="299" y="130"/>
                  </a:lnTo>
                  <a:lnTo>
                    <a:pt x="346" y="251"/>
                  </a:lnTo>
                  <a:lnTo>
                    <a:pt x="377" y="357"/>
                  </a:lnTo>
                  <a:lnTo>
                    <a:pt x="417" y="463"/>
                  </a:lnTo>
                  <a:lnTo>
                    <a:pt x="448" y="552"/>
                  </a:lnTo>
                  <a:lnTo>
                    <a:pt x="472" y="617"/>
                  </a:lnTo>
                  <a:lnTo>
                    <a:pt x="24" y="1072"/>
                  </a:lnTo>
                  <a:lnTo>
                    <a:pt x="8" y="1088"/>
                  </a:lnTo>
                  <a:lnTo>
                    <a:pt x="0" y="1104"/>
                  </a:lnTo>
                  <a:lnTo>
                    <a:pt x="0" y="1145"/>
                  </a:lnTo>
                  <a:lnTo>
                    <a:pt x="16" y="1161"/>
                  </a:lnTo>
                  <a:lnTo>
                    <a:pt x="47" y="1177"/>
                  </a:lnTo>
                  <a:lnTo>
                    <a:pt x="79" y="1161"/>
                  </a:lnTo>
                  <a:lnTo>
                    <a:pt x="102" y="1136"/>
                  </a:lnTo>
                  <a:lnTo>
                    <a:pt x="487" y="66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29"/>
            <p:cNvSpPr>
              <a:spLocks/>
            </p:cNvSpPr>
            <p:nvPr/>
          </p:nvSpPr>
          <p:spPr bwMode="auto">
            <a:xfrm>
              <a:off x="14411" y="3629"/>
              <a:ext cx="408" cy="771"/>
            </a:xfrm>
            <a:custGeom>
              <a:avLst/>
              <a:gdLst>
                <a:gd name="T0" fmla="*/ 251 w 408"/>
                <a:gd name="T1" fmla="*/ 32 h 771"/>
                <a:gd name="T2" fmla="*/ 251 w 408"/>
                <a:gd name="T3" fmla="*/ 16 h 771"/>
                <a:gd name="T4" fmla="*/ 235 w 408"/>
                <a:gd name="T5" fmla="*/ 0 h 771"/>
                <a:gd name="T6" fmla="*/ 220 w 408"/>
                <a:gd name="T7" fmla="*/ 0 h 771"/>
                <a:gd name="T8" fmla="*/ 157 w 408"/>
                <a:gd name="T9" fmla="*/ 41 h 771"/>
                <a:gd name="T10" fmla="*/ 94 w 408"/>
                <a:gd name="T11" fmla="*/ 65 h 771"/>
                <a:gd name="T12" fmla="*/ 39 w 408"/>
                <a:gd name="T13" fmla="*/ 73 h 771"/>
                <a:gd name="T14" fmla="*/ 0 w 408"/>
                <a:gd name="T15" fmla="*/ 73 h 771"/>
                <a:gd name="T16" fmla="*/ 0 w 408"/>
                <a:gd name="T17" fmla="*/ 114 h 771"/>
                <a:gd name="T18" fmla="*/ 39 w 408"/>
                <a:gd name="T19" fmla="*/ 114 h 771"/>
                <a:gd name="T20" fmla="*/ 94 w 408"/>
                <a:gd name="T21" fmla="*/ 105 h 771"/>
                <a:gd name="T22" fmla="*/ 157 w 408"/>
                <a:gd name="T23" fmla="*/ 81 h 771"/>
                <a:gd name="T24" fmla="*/ 157 w 408"/>
                <a:gd name="T25" fmla="*/ 706 h 771"/>
                <a:gd name="T26" fmla="*/ 141 w 408"/>
                <a:gd name="T27" fmla="*/ 723 h 771"/>
                <a:gd name="T28" fmla="*/ 118 w 408"/>
                <a:gd name="T29" fmla="*/ 723 h 771"/>
                <a:gd name="T30" fmla="*/ 86 w 408"/>
                <a:gd name="T31" fmla="*/ 731 h 771"/>
                <a:gd name="T32" fmla="*/ 7 w 408"/>
                <a:gd name="T33" fmla="*/ 731 h 771"/>
                <a:gd name="T34" fmla="*/ 7 w 408"/>
                <a:gd name="T35" fmla="*/ 771 h 771"/>
                <a:gd name="T36" fmla="*/ 94 w 408"/>
                <a:gd name="T37" fmla="*/ 771 h 771"/>
                <a:gd name="T38" fmla="*/ 157 w 408"/>
                <a:gd name="T39" fmla="*/ 763 h 771"/>
                <a:gd name="T40" fmla="*/ 243 w 408"/>
                <a:gd name="T41" fmla="*/ 763 h 771"/>
                <a:gd name="T42" fmla="*/ 306 w 408"/>
                <a:gd name="T43" fmla="*/ 771 h 771"/>
                <a:gd name="T44" fmla="*/ 408 w 408"/>
                <a:gd name="T45" fmla="*/ 771 h 771"/>
                <a:gd name="T46" fmla="*/ 408 w 408"/>
                <a:gd name="T47" fmla="*/ 731 h 771"/>
                <a:gd name="T48" fmla="*/ 322 w 408"/>
                <a:gd name="T49" fmla="*/ 731 h 771"/>
                <a:gd name="T50" fmla="*/ 290 w 408"/>
                <a:gd name="T51" fmla="*/ 723 h 771"/>
                <a:gd name="T52" fmla="*/ 275 w 408"/>
                <a:gd name="T53" fmla="*/ 723 h 771"/>
                <a:gd name="T54" fmla="*/ 259 w 408"/>
                <a:gd name="T55" fmla="*/ 714 h 771"/>
                <a:gd name="T56" fmla="*/ 251 w 408"/>
                <a:gd name="T57" fmla="*/ 706 h 771"/>
                <a:gd name="T58" fmla="*/ 251 w 408"/>
                <a:gd name="T59" fmla="*/ 674 h 771"/>
                <a:gd name="T60" fmla="*/ 251 w 408"/>
                <a:gd name="T61" fmla="*/ 32 h 77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08"/>
                <a:gd name="T94" fmla="*/ 0 h 771"/>
                <a:gd name="T95" fmla="*/ 408 w 408"/>
                <a:gd name="T96" fmla="*/ 771 h 77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08" h="771">
                  <a:moveTo>
                    <a:pt x="251" y="32"/>
                  </a:moveTo>
                  <a:lnTo>
                    <a:pt x="251" y="16"/>
                  </a:lnTo>
                  <a:lnTo>
                    <a:pt x="235" y="0"/>
                  </a:lnTo>
                  <a:lnTo>
                    <a:pt x="220" y="0"/>
                  </a:lnTo>
                  <a:lnTo>
                    <a:pt x="157" y="41"/>
                  </a:lnTo>
                  <a:lnTo>
                    <a:pt x="94" y="65"/>
                  </a:lnTo>
                  <a:lnTo>
                    <a:pt x="39" y="73"/>
                  </a:lnTo>
                  <a:lnTo>
                    <a:pt x="0" y="73"/>
                  </a:lnTo>
                  <a:lnTo>
                    <a:pt x="0" y="114"/>
                  </a:lnTo>
                  <a:lnTo>
                    <a:pt x="39" y="114"/>
                  </a:lnTo>
                  <a:lnTo>
                    <a:pt x="94" y="105"/>
                  </a:lnTo>
                  <a:lnTo>
                    <a:pt x="157" y="81"/>
                  </a:lnTo>
                  <a:lnTo>
                    <a:pt x="157" y="706"/>
                  </a:lnTo>
                  <a:lnTo>
                    <a:pt x="141" y="723"/>
                  </a:lnTo>
                  <a:lnTo>
                    <a:pt x="118" y="723"/>
                  </a:lnTo>
                  <a:lnTo>
                    <a:pt x="86" y="731"/>
                  </a:lnTo>
                  <a:lnTo>
                    <a:pt x="7" y="731"/>
                  </a:lnTo>
                  <a:lnTo>
                    <a:pt x="7" y="771"/>
                  </a:lnTo>
                  <a:lnTo>
                    <a:pt x="94" y="771"/>
                  </a:lnTo>
                  <a:lnTo>
                    <a:pt x="157" y="763"/>
                  </a:lnTo>
                  <a:lnTo>
                    <a:pt x="243" y="763"/>
                  </a:lnTo>
                  <a:lnTo>
                    <a:pt x="306" y="771"/>
                  </a:lnTo>
                  <a:lnTo>
                    <a:pt x="408" y="771"/>
                  </a:lnTo>
                  <a:lnTo>
                    <a:pt x="408" y="731"/>
                  </a:lnTo>
                  <a:lnTo>
                    <a:pt x="322" y="731"/>
                  </a:lnTo>
                  <a:lnTo>
                    <a:pt x="290" y="723"/>
                  </a:lnTo>
                  <a:lnTo>
                    <a:pt x="275" y="723"/>
                  </a:lnTo>
                  <a:lnTo>
                    <a:pt x="259" y="714"/>
                  </a:lnTo>
                  <a:lnTo>
                    <a:pt x="251" y="706"/>
                  </a:lnTo>
                  <a:lnTo>
                    <a:pt x="251" y="674"/>
                  </a:lnTo>
                  <a:lnTo>
                    <a:pt x="251" y="3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30"/>
            <p:cNvSpPr>
              <a:spLocks/>
            </p:cNvSpPr>
            <p:nvPr/>
          </p:nvSpPr>
          <p:spPr bwMode="auto">
            <a:xfrm>
              <a:off x="15448" y="3166"/>
              <a:ext cx="896" cy="1023"/>
            </a:xfrm>
            <a:custGeom>
              <a:avLst/>
              <a:gdLst>
                <a:gd name="T0" fmla="*/ 880 w 896"/>
                <a:gd name="T1" fmla="*/ 57 h 1023"/>
                <a:gd name="T2" fmla="*/ 888 w 896"/>
                <a:gd name="T3" fmla="*/ 49 h 1023"/>
                <a:gd name="T4" fmla="*/ 888 w 896"/>
                <a:gd name="T5" fmla="*/ 41 h 1023"/>
                <a:gd name="T6" fmla="*/ 896 w 896"/>
                <a:gd name="T7" fmla="*/ 33 h 1023"/>
                <a:gd name="T8" fmla="*/ 880 w 896"/>
                <a:gd name="T9" fmla="*/ 0 h 1023"/>
                <a:gd name="T10" fmla="*/ 849 w 896"/>
                <a:gd name="T11" fmla="*/ 0 h 1023"/>
                <a:gd name="T12" fmla="*/ 833 w 896"/>
                <a:gd name="T13" fmla="*/ 16 h 1023"/>
                <a:gd name="T14" fmla="*/ 825 w 896"/>
                <a:gd name="T15" fmla="*/ 33 h 1023"/>
                <a:gd name="T16" fmla="*/ 448 w 896"/>
                <a:gd name="T17" fmla="*/ 910 h 1023"/>
                <a:gd name="T18" fmla="*/ 71 w 896"/>
                <a:gd name="T19" fmla="*/ 33 h 1023"/>
                <a:gd name="T20" fmla="*/ 63 w 896"/>
                <a:gd name="T21" fmla="*/ 16 h 1023"/>
                <a:gd name="T22" fmla="*/ 47 w 896"/>
                <a:gd name="T23" fmla="*/ 0 h 1023"/>
                <a:gd name="T24" fmla="*/ 24 w 896"/>
                <a:gd name="T25" fmla="*/ 0 h 1023"/>
                <a:gd name="T26" fmla="*/ 8 w 896"/>
                <a:gd name="T27" fmla="*/ 16 h 1023"/>
                <a:gd name="T28" fmla="*/ 0 w 896"/>
                <a:gd name="T29" fmla="*/ 33 h 1023"/>
                <a:gd name="T30" fmla="*/ 8 w 896"/>
                <a:gd name="T31" fmla="*/ 41 h 1023"/>
                <a:gd name="T32" fmla="*/ 8 w 896"/>
                <a:gd name="T33" fmla="*/ 49 h 1023"/>
                <a:gd name="T34" fmla="*/ 16 w 896"/>
                <a:gd name="T35" fmla="*/ 57 h 1023"/>
                <a:gd name="T36" fmla="*/ 417 w 896"/>
                <a:gd name="T37" fmla="*/ 991 h 1023"/>
                <a:gd name="T38" fmla="*/ 417 w 896"/>
                <a:gd name="T39" fmla="*/ 1007 h 1023"/>
                <a:gd name="T40" fmla="*/ 432 w 896"/>
                <a:gd name="T41" fmla="*/ 1023 h 1023"/>
                <a:gd name="T42" fmla="*/ 464 w 896"/>
                <a:gd name="T43" fmla="*/ 1023 h 1023"/>
                <a:gd name="T44" fmla="*/ 472 w 896"/>
                <a:gd name="T45" fmla="*/ 1015 h 1023"/>
                <a:gd name="T46" fmla="*/ 480 w 896"/>
                <a:gd name="T47" fmla="*/ 999 h 1023"/>
                <a:gd name="T48" fmla="*/ 880 w 896"/>
                <a:gd name="T49" fmla="*/ 57 h 102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6"/>
                <a:gd name="T76" fmla="*/ 0 h 1023"/>
                <a:gd name="T77" fmla="*/ 896 w 896"/>
                <a:gd name="T78" fmla="*/ 1023 h 102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6" h="1023">
                  <a:moveTo>
                    <a:pt x="880" y="57"/>
                  </a:moveTo>
                  <a:lnTo>
                    <a:pt x="888" y="49"/>
                  </a:lnTo>
                  <a:lnTo>
                    <a:pt x="888" y="41"/>
                  </a:lnTo>
                  <a:lnTo>
                    <a:pt x="896" y="33"/>
                  </a:lnTo>
                  <a:lnTo>
                    <a:pt x="880" y="0"/>
                  </a:lnTo>
                  <a:lnTo>
                    <a:pt x="849" y="0"/>
                  </a:lnTo>
                  <a:lnTo>
                    <a:pt x="833" y="16"/>
                  </a:lnTo>
                  <a:lnTo>
                    <a:pt x="825" y="33"/>
                  </a:lnTo>
                  <a:lnTo>
                    <a:pt x="448" y="910"/>
                  </a:lnTo>
                  <a:lnTo>
                    <a:pt x="71" y="33"/>
                  </a:lnTo>
                  <a:lnTo>
                    <a:pt x="63" y="16"/>
                  </a:lnTo>
                  <a:lnTo>
                    <a:pt x="47" y="0"/>
                  </a:lnTo>
                  <a:lnTo>
                    <a:pt x="24" y="0"/>
                  </a:lnTo>
                  <a:lnTo>
                    <a:pt x="8" y="16"/>
                  </a:lnTo>
                  <a:lnTo>
                    <a:pt x="0" y="33"/>
                  </a:lnTo>
                  <a:lnTo>
                    <a:pt x="8" y="41"/>
                  </a:lnTo>
                  <a:lnTo>
                    <a:pt x="8" y="49"/>
                  </a:lnTo>
                  <a:lnTo>
                    <a:pt x="16" y="57"/>
                  </a:lnTo>
                  <a:lnTo>
                    <a:pt x="417" y="991"/>
                  </a:lnTo>
                  <a:lnTo>
                    <a:pt x="417" y="1007"/>
                  </a:lnTo>
                  <a:lnTo>
                    <a:pt x="432" y="1023"/>
                  </a:lnTo>
                  <a:lnTo>
                    <a:pt x="464" y="1023"/>
                  </a:lnTo>
                  <a:lnTo>
                    <a:pt x="472" y="1015"/>
                  </a:lnTo>
                  <a:lnTo>
                    <a:pt x="480" y="999"/>
                  </a:lnTo>
                  <a:lnTo>
                    <a:pt x="880" y="5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31"/>
            <p:cNvSpPr>
              <a:spLocks/>
            </p:cNvSpPr>
            <p:nvPr/>
          </p:nvSpPr>
          <p:spPr bwMode="auto">
            <a:xfrm>
              <a:off x="16871" y="3004"/>
              <a:ext cx="794" cy="1177"/>
            </a:xfrm>
            <a:custGeom>
              <a:avLst/>
              <a:gdLst>
                <a:gd name="T0" fmla="*/ 487 w 794"/>
                <a:gd name="T1" fmla="*/ 666 h 1177"/>
                <a:gd name="T2" fmla="*/ 605 w 794"/>
                <a:gd name="T3" fmla="*/ 1007 h 1177"/>
                <a:gd name="T4" fmla="*/ 637 w 794"/>
                <a:gd name="T5" fmla="*/ 1088 h 1177"/>
                <a:gd name="T6" fmla="*/ 652 w 794"/>
                <a:gd name="T7" fmla="*/ 1136 h 1177"/>
                <a:gd name="T8" fmla="*/ 668 w 794"/>
                <a:gd name="T9" fmla="*/ 1153 h 1177"/>
                <a:gd name="T10" fmla="*/ 699 w 794"/>
                <a:gd name="T11" fmla="*/ 1169 h 1177"/>
                <a:gd name="T12" fmla="*/ 786 w 794"/>
                <a:gd name="T13" fmla="*/ 1169 h 1177"/>
                <a:gd name="T14" fmla="*/ 794 w 794"/>
                <a:gd name="T15" fmla="*/ 1161 h 1177"/>
                <a:gd name="T16" fmla="*/ 794 w 794"/>
                <a:gd name="T17" fmla="*/ 1145 h 1177"/>
                <a:gd name="T18" fmla="*/ 770 w 794"/>
                <a:gd name="T19" fmla="*/ 1120 h 1177"/>
                <a:gd name="T20" fmla="*/ 762 w 794"/>
                <a:gd name="T21" fmla="*/ 1096 h 1177"/>
                <a:gd name="T22" fmla="*/ 747 w 794"/>
                <a:gd name="T23" fmla="*/ 1063 h 1177"/>
                <a:gd name="T24" fmla="*/ 424 w 794"/>
                <a:gd name="T25" fmla="*/ 122 h 1177"/>
                <a:gd name="T26" fmla="*/ 385 w 794"/>
                <a:gd name="T27" fmla="*/ 65 h 1177"/>
                <a:gd name="T28" fmla="*/ 338 w 794"/>
                <a:gd name="T29" fmla="*/ 24 h 1177"/>
                <a:gd name="T30" fmla="*/ 283 w 794"/>
                <a:gd name="T31" fmla="*/ 8 h 1177"/>
                <a:gd name="T32" fmla="*/ 228 w 794"/>
                <a:gd name="T33" fmla="*/ 0 h 1177"/>
                <a:gd name="T34" fmla="*/ 220 w 794"/>
                <a:gd name="T35" fmla="*/ 0 h 1177"/>
                <a:gd name="T36" fmla="*/ 204 w 794"/>
                <a:gd name="T37" fmla="*/ 8 h 1177"/>
                <a:gd name="T38" fmla="*/ 196 w 794"/>
                <a:gd name="T39" fmla="*/ 8 h 1177"/>
                <a:gd name="T40" fmla="*/ 196 w 794"/>
                <a:gd name="T41" fmla="*/ 32 h 1177"/>
                <a:gd name="T42" fmla="*/ 204 w 794"/>
                <a:gd name="T43" fmla="*/ 32 h 1177"/>
                <a:gd name="T44" fmla="*/ 212 w 794"/>
                <a:gd name="T45" fmla="*/ 40 h 1177"/>
                <a:gd name="T46" fmla="*/ 228 w 794"/>
                <a:gd name="T47" fmla="*/ 40 h 1177"/>
                <a:gd name="T48" fmla="*/ 259 w 794"/>
                <a:gd name="T49" fmla="*/ 57 h 1177"/>
                <a:gd name="T50" fmla="*/ 267 w 794"/>
                <a:gd name="T51" fmla="*/ 65 h 1177"/>
                <a:gd name="T52" fmla="*/ 275 w 794"/>
                <a:gd name="T53" fmla="*/ 81 h 1177"/>
                <a:gd name="T54" fmla="*/ 291 w 794"/>
                <a:gd name="T55" fmla="*/ 105 h 1177"/>
                <a:gd name="T56" fmla="*/ 299 w 794"/>
                <a:gd name="T57" fmla="*/ 130 h 1177"/>
                <a:gd name="T58" fmla="*/ 346 w 794"/>
                <a:gd name="T59" fmla="*/ 251 h 1177"/>
                <a:gd name="T60" fmla="*/ 377 w 794"/>
                <a:gd name="T61" fmla="*/ 357 h 1177"/>
                <a:gd name="T62" fmla="*/ 416 w 794"/>
                <a:gd name="T63" fmla="*/ 463 h 1177"/>
                <a:gd name="T64" fmla="*/ 448 w 794"/>
                <a:gd name="T65" fmla="*/ 552 h 1177"/>
                <a:gd name="T66" fmla="*/ 471 w 794"/>
                <a:gd name="T67" fmla="*/ 617 h 1177"/>
                <a:gd name="T68" fmla="*/ 23 w 794"/>
                <a:gd name="T69" fmla="*/ 1072 h 1177"/>
                <a:gd name="T70" fmla="*/ 8 w 794"/>
                <a:gd name="T71" fmla="*/ 1088 h 1177"/>
                <a:gd name="T72" fmla="*/ 0 w 794"/>
                <a:gd name="T73" fmla="*/ 1104 h 1177"/>
                <a:gd name="T74" fmla="*/ 0 w 794"/>
                <a:gd name="T75" fmla="*/ 1145 h 1177"/>
                <a:gd name="T76" fmla="*/ 16 w 794"/>
                <a:gd name="T77" fmla="*/ 1161 h 1177"/>
                <a:gd name="T78" fmla="*/ 47 w 794"/>
                <a:gd name="T79" fmla="*/ 1177 h 1177"/>
                <a:gd name="T80" fmla="*/ 78 w 794"/>
                <a:gd name="T81" fmla="*/ 1161 h 1177"/>
                <a:gd name="T82" fmla="*/ 102 w 794"/>
                <a:gd name="T83" fmla="*/ 1136 h 1177"/>
                <a:gd name="T84" fmla="*/ 487 w 794"/>
                <a:gd name="T85" fmla="*/ 666 h 117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94"/>
                <a:gd name="T130" fmla="*/ 0 h 1177"/>
                <a:gd name="T131" fmla="*/ 794 w 794"/>
                <a:gd name="T132" fmla="*/ 1177 h 117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94" h="1177">
                  <a:moveTo>
                    <a:pt x="487" y="666"/>
                  </a:moveTo>
                  <a:lnTo>
                    <a:pt x="605" y="1007"/>
                  </a:lnTo>
                  <a:lnTo>
                    <a:pt x="637" y="1088"/>
                  </a:lnTo>
                  <a:lnTo>
                    <a:pt x="652" y="1136"/>
                  </a:lnTo>
                  <a:lnTo>
                    <a:pt x="668" y="1153"/>
                  </a:lnTo>
                  <a:lnTo>
                    <a:pt x="699" y="1169"/>
                  </a:lnTo>
                  <a:lnTo>
                    <a:pt x="786" y="1169"/>
                  </a:lnTo>
                  <a:lnTo>
                    <a:pt x="794" y="1161"/>
                  </a:lnTo>
                  <a:lnTo>
                    <a:pt x="794" y="1145"/>
                  </a:lnTo>
                  <a:lnTo>
                    <a:pt x="770" y="1120"/>
                  </a:lnTo>
                  <a:lnTo>
                    <a:pt x="762" y="1096"/>
                  </a:lnTo>
                  <a:lnTo>
                    <a:pt x="747" y="1063"/>
                  </a:lnTo>
                  <a:lnTo>
                    <a:pt x="424" y="122"/>
                  </a:lnTo>
                  <a:lnTo>
                    <a:pt x="385" y="65"/>
                  </a:lnTo>
                  <a:lnTo>
                    <a:pt x="338" y="24"/>
                  </a:lnTo>
                  <a:lnTo>
                    <a:pt x="283" y="8"/>
                  </a:lnTo>
                  <a:lnTo>
                    <a:pt x="228" y="0"/>
                  </a:lnTo>
                  <a:lnTo>
                    <a:pt x="220" y="0"/>
                  </a:lnTo>
                  <a:lnTo>
                    <a:pt x="204" y="8"/>
                  </a:lnTo>
                  <a:lnTo>
                    <a:pt x="196" y="8"/>
                  </a:lnTo>
                  <a:lnTo>
                    <a:pt x="196" y="32"/>
                  </a:lnTo>
                  <a:lnTo>
                    <a:pt x="204" y="32"/>
                  </a:lnTo>
                  <a:lnTo>
                    <a:pt x="212" y="40"/>
                  </a:lnTo>
                  <a:lnTo>
                    <a:pt x="228" y="40"/>
                  </a:lnTo>
                  <a:lnTo>
                    <a:pt x="259" y="57"/>
                  </a:lnTo>
                  <a:lnTo>
                    <a:pt x="267" y="65"/>
                  </a:lnTo>
                  <a:lnTo>
                    <a:pt x="275" y="81"/>
                  </a:lnTo>
                  <a:lnTo>
                    <a:pt x="291" y="105"/>
                  </a:lnTo>
                  <a:lnTo>
                    <a:pt x="299" y="130"/>
                  </a:lnTo>
                  <a:lnTo>
                    <a:pt x="346" y="251"/>
                  </a:lnTo>
                  <a:lnTo>
                    <a:pt x="377" y="357"/>
                  </a:lnTo>
                  <a:lnTo>
                    <a:pt x="416" y="463"/>
                  </a:lnTo>
                  <a:lnTo>
                    <a:pt x="448" y="552"/>
                  </a:lnTo>
                  <a:lnTo>
                    <a:pt x="471" y="617"/>
                  </a:lnTo>
                  <a:lnTo>
                    <a:pt x="23" y="1072"/>
                  </a:lnTo>
                  <a:lnTo>
                    <a:pt x="8" y="1088"/>
                  </a:lnTo>
                  <a:lnTo>
                    <a:pt x="0" y="1104"/>
                  </a:lnTo>
                  <a:lnTo>
                    <a:pt x="0" y="1145"/>
                  </a:lnTo>
                  <a:lnTo>
                    <a:pt x="16" y="1161"/>
                  </a:lnTo>
                  <a:lnTo>
                    <a:pt x="47" y="1177"/>
                  </a:lnTo>
                  <a:lnTo>
                    <a:pt x="78" y="1161"/>
                  </a:lnTo>
                  <a:lnTo>
                    <a:pt x="102" y="1136"/>
                  </a:lnTo>
                  <a:lnTo>
                    <a:pt x="487" y="66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32"/>
            <p:cNvSpPr>
              <a:spLocks/>
            </p:cNvSpPr>
            <p:nvPr/>
          </p:nvSpPr>
          <p:spPr bwMode="auto">
            <a:xfrm>
              <a:off x="17798" y="3629"/>
              <a:ext cx="496" cy="771"/>
            </a:xfrm>
            <a:custGeom>
              <a:avLst/>
              <a:gdLst>
                <a:gd name="T0" fmla="*/ 496 w 496"/>
                <a:gd name="T1" fmla="*/ 560 h 771"/>
                <a:gd name="T2" fmla="*/ 456 w 496"/>
                <a:gd name="T3" fmla="*/ 560 h 771"/>
                <a:gd name="T4" fmla="*/ 456 w 496"/>
                <a:gd name="T5" fmla="*/ 576 h 771"/>
                <a:gd name="T6" fmla="*/ 448 w 496"/>
                <a:gd name="T7" fmla="*/ 609 h 771"/>
                <a:gd name="T8" fmla="*/ 448 w 496"/>
                <a:gd name="T9" fmla="*/ 633 h 771"/>
                <a:gd name="T10" fmla="*/ 433 w 496"/>
                <a:gd name="T11" fmla="*/ 666 h 771"/>
                <a:gd name="T12" fmla="*/ 425 w 496"/>
                <a:gd name="T13" fmla="*/ 666 h 771"/>
                <a:gd name="T14" fmla="*/ 401 w 496"/>
                <a:gd name="T15" fmla="*/ 674 h 771"/>
                <a:gd name="T16" fmla="*/ 110 w 496"/>
                <a:gd name="T17" fmla="*/ 674 h 771"/>
                <a:gd name="T18" fmla="*/ 189 w 496"/>
                <a:gd name="T19" fmla="*/ 601 h 771"/>
                <a:gd name="T20" fmla="*/ 244 w 496"/>
                <a:gd name="T21" fmla="*/ 552 h 771"/>
                <a:gd name="T22" fmla="*/ 291 w 496"/>
                <a:gd name="T23" fmla="*/ 520 h 771"/>
                <a:gd name="T24" fmla="*/ 338 w 496"/>
                <a:gd name="T25" fmla="*/ 479 h 771"/>
                <a:gd name="T26" fmla="*/ 401 w 496"/>
                <a:gd name="T27" fmla="*/ 422 h 771"/>
                <a:gd name="T28" fmla="*/ 448 w 496"/>
                <a:gd name="T29" fmla="*/ 365 h 771"/>
                <a:gd name="T30" fmla="*/ 480 w 496"/>
                <a:gd name="T31" fmla="*/ 300 h 771"/>
                <a:gd name="T32" fmla="*/ 496 w 496"/>
                <a:gd name="T33" fmla="*/ 227 h 771"/>
                <a:gd name="T34" fmla="*/ 480 w 496"/>
                <a:gd name="T35" fmla="*/ 146 h 771"/>
                <a:gd name="T36" fmla="*/ 448 w 496"/>
                <a:gd name="T37" fmla="*/ 89 h 771"/>
                <a:gd name="T38" fmla="*/ 385 w 496"/>
                <a:gd name="T39" fmla="*/ 41 h 771"/>
                <a:gd name="T40" fmla="*/ 315 w 496"/>
                <a:gd name="T41" fmla="*/ 8 h 771"/>
                <a:gd name="T42" fmla="*/ 236 w 496"/>
                <a:gd name="T43" fmla="*/ 0 h 771"/>
                <a:gd name="T44" fmla="*/ 142 w 496"/>
                <a:gd name="T45" fmla="*/ 16 h 771"/>
                <a:gd name="T46" fmla="*/ 63 w 496"/>
                <a:gd name="T47" fmla="*/ 65 h 771"/>
                <a:gd name="T48" fmla="*/ 16 w 496"/>
                <a:gd name="T49" fmla="*/ 130 h 771"/>
                <a:gd name="T50" fmla="*/ 0 w 496"/>
                <a:gd name="T51" fmla="*/ 211 h 771"/>
                <a:gd name="T52" fmla="*/ 0 w 496"/>
                <a:gd name="T53" fmla="*/ 235 h 771"/>
                <a:gd name="T54" fmla="*/ 8 w 496"/>
                <a:gd name="T55" fmla="*/ 252 h 771"/>
                <a:gd name="T56" fmla="*/ 24 w 496"/>
                <a:gd name="T57" fmla="*/ 260 h 771"/>
                <a:gd name="T58" fmla="*/ 32 w 496"/>
                <a:gd name="T59" fmla="*/ 268 h 771"/>
                <a:gd name="T60" fmla="*/ 40 w 496"/>
                <a:gd name="T61" fmla="*/ 268 h 771"/>
                <a:gd name="T62" fmla="*/ 55 w 496"/>
                <a:gd name="T63" fmla="*/ 276 h 771"/>
                <a:gd name="T64" fmla="*/ 79 w 496"/>
                <a:gd name="T65" fmla="*/ 276 h 771"/>
                <a:gd name="T66" fmla="*/ 95 w 496"/>
                <a:gd name="T67" fmla="*/ 268 h 771"/>
                <a:gd name="T68" fmla="*/ 110 w 496"/>
                <a:gd name="T69" fmla="*/ 252 h 771"/>
                <a:gd name="T70" fmla="*/ 118 w 496"/>
                <a:gd name="T71" fmla="*/ 235 h 771"/>
                <a:gd name="T72" fmla="*/ 118 w 496"/>
                <a:gd name="T73" fmla="*/ 187 h 771"/>
                <a:gd name="T74" fmla="*/ 110 w 496"/>
                <a:gd name="T75" fmla="*/ 170 h 771"/>
                <a:gd name="T76" fmla="*/ 79 w 496"/>
                <a:gd name="T77" fmla="*/ 154 h 771"/>
                <a:gd name="T78" fmla="*/ 55 w 496"/>
                <a:gd name="T79" fmla="*/ 154 h 771"/>
                <a:gd name="T80" fmla="*/ 87 w 496"/>
                <a:gd name="T81" fmla="*/ 97 h 771"/>
                <a:gd name="T82" fmla="*/ 126 w 496"/>
                <a:gd name="T83" fmla="*/ 65 h 771"/>
                <a:gd name="T84" fmla="*/ 173 w 496"/>
                <a:gd name="T85" fmla="*/ 49 h 771"/>
                <a:gd name="T86" fmla="*/ 220 w 496"/>
                <a:gd name="T87" fmla="*/ 41 h 771"/>
                <a:gd name="T88" fmla="*/ 291 w 496"/>
                <a:gd name="T89" fmla="*/ 57 h 771"/>
                <a:gd name="T90" fmla="*/ 346 w 496"/>
                <a:gd name="T91" fmla="*/ 97 h 771"/>
                <a:gd name="T92" fmla="*/ 378 w 496"/>
                <a:gd name="T93" fmla="*/ 162 h 771"/>
                <a:gd name="T94" fmla="*/ 385 w 496"/>
                <a:gd name="T95" fmla="*/ 227 h 771"/>
                <a:gd name="T96" fmla="*/ 370 w 496"/>
                <a:gd name="T97" fmla="*/ 317 h 771"/>
                <a:gd name="T98" fmla="*/ 323 w 496"/>
                <a:gd name="T99" fmla="*/ 398 h 771"/>
                <a:gd name="T100" fmla="*/ 283 w 496"/>
                <a:gd name="T101" fmla="*/ 447 h 771"/>
                <a:gd name="T102" fmla="*/ 8 w 496"/>
                <a:gd name="T103" fmla="*/ 723 h 771"/>
                <a:gd name="T104" fmla="*/ 0 w 496"/>
                <a:gd name="T105" fmla="*/ 731 h 771"/>
                <a:gd name="T106" fmla="*/ 0 w 496"/>
                <a:gd name="T107" fmla="*/ 771 h 771"/>
                <a:gd name="T108" fmla="*/ 464 w 496"/>
                <a:gd name="T109" fmla="*/ 771 h 771"/>
                <a:gd name="T110" fmla="*/ 496 w 496"/>
                <a:gd name="T111" fmla="*/ 560 h 77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96"/>
                <a:gd name="T169" fmla="*/ 0 h 771"/>
                <a:gd name="T170" fmla="*/ 496 w 496"/>
                <a:gd name="T171" fmla="*/ 771 h 77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96" h="771">
                  <a:moveTo>
                    <a:pt x="496" y="560"/>
                  </a:moveTo>
                  <a:lnTo>
                    <a:pt x="456" y="560"/>
                  </a:lnTo>
                  <a:lnTo>
                    <a:pt x="456" y="576"/>
                  </a:lnTo>
                  <a:lnTo>
                    <a:pt x="448" y="609"/>
                  </a:lnTo>
                  <a:lnTo>
                    <a:pt x="448" y="633"/>
                  </a:lnTo>
                  <a:lnTo>
                    <a:pt x="433" y="666"/>
                  </a:lnTo>
                  <a:lnTo>
                    <a:pt x="425" y="666"/>
                  </a:lnTo>
                  <a:lnTo>
                    <a:pt x="401" y="674"/>
                  </a:lnTo>
                  <a:lnTo>
                    <a:pt x="110" y="674"/>
                  </a:lnTo>
                  <a:lnTo>
                    <a:pt x="189" y="601"/>
                  </a:lnTo>
                  <a:lnTo>
                    <a:pt x="244" y="552"/>
                  </a:lnTo>
                  <a:lnTo>
                    <a:pt x="291" y="520"/>
                  </a:lnTo>
                  <a:lnTo>
                    <a:pt x="338" y="479"/>
                  </a:lnTo>
                  <a:lnTo>
                    <a:pt x="401" y="422"/>
                  </a:lnTo>
                  <a:lnTo>
                    <a:pt x="448" y="365"/>
                  </a:lnTo>
                  <a:lnTo>
                    <a:pt x="480" y="300"/>
                  </a:lnTo>
                  <a:lnTo>
                    <a:pt x="496" y="227"/>
                  </a:lnTo>
                  <a:lnTo>
                    <a:pt x="480" y="146"/>
                  </a:lnTo>
                  <a:lnTo>
                    <a:pt x="448" y="89"/>
                  </a:lnTo>
                  <a:lnTo>
                    <a:pt x="385" y="41"/>
                  </a:lnTo>
                  <a:lnTo>
                    <a:pt x="315" y="8"/>
                  </a:lnTo>
                  <a:lnTo>
                    <a:pt x="236" y="0"/>
                  </a:lnTo>
                  <a:lnTo>
                    <a:pt x="142" y="16"/>
                  </a:lnTo>
                  <a:lnTo>
                    <a:pt x="63" y="65"/>
                  </a:lnTo>
                  <a:lnTo>
                    <a:pt x="16" y="130"/>
                  </a:lnTo>
                  <a:lnTo>
                    <a:pt x="0" y="211"/>
                  </a:lnTo>
                  <a:lnTo>
                    <a:pt x="0" y="235"/>
                  </a:lnTo>
                  <a:lnTo>
                    <a:pt x="8" y="252"/>
                  </a:lnTo>
                  <a:lnTo>
                    <a:pt x="24" y="260"/>
                  </a:lnTo>
                  <a:lnTo>
                    <a:pt x="32" y="268"/>
                  </a:lnTo>
                  <a:lnTo>
                    <a:pt x="40" y="268"/>
                  </a:lnTo>
                  <a:lnTo>
                    <a:pt x="55" y="276"/>
                  </a:lnTo>
                  <a:lnTo>
                    <a:pt x="79" y="276"/>
                  </a:lnTo>
                  <a:lnTo>
                    <a:pt x="95" y="268"/>
                  </a:lnTo>
                  <a:lnTo>
                    <a:pt x="110" y="252"/>
                  </a:lnTo>
                  <a:lnTo>
                    <a:pt x="118" y="235"/>
                  </a:lnTo>
                  <a:lnTo>
                    <a:pt x="118" y="187"/>
                  </a:lnTo>
                  <a:lnTo>
                    <a:pt x="110" y="170"/>
                  </a:lnTo>
                  <a:lnTo>
                    <a:pt x="79" y="154"/>
                  </a:lnTo>
                  <a:lnTo>
                    <a:pt x="55" y="154"/>
                  </a:lnTo>
                  <a:lnTo>
                    <a:pt x="87" y="97"/>
                  </a:lnTo>
                  <a:lnTo>
                    <a:pt x="126" y="65"/>
                  </a:lnTo>
                  <a:lnTo>
                    <a:pt x="173" y="49"/>
                  </a:lnTo>
                  <a:lnTo>
                    <a:pt x="220" y="41"/>
                  </a:lnTo>
                  <a:lnTo>
                    <a:pt x="291" y="57"/>
                  </a:lnTo>
                  <a:lnTo>
                    <a:pt x="346" y="97"/>
                  </a:lnTo>
                  <a:lnTo>
                    <a:pt x="378" y="162"/>
                  </a:lnTo>
                  <a:lnTo>
                    <a:pt x="385" y="227"/>
                  </a:lnTo>
                  <a:lnTo>
                    <a:pt x="370" y="317"/>
                  </a:lnTo>
                  <a:lnTo>
                    <a:pt x="323" y="398"/>
                  </a:lnTo>
                  <a:lnTo>
                    <a:pt x="283" y="447"/>
                  </a:lnTo>
                  <a:lnTo>
                    <a:pt x="8" y="723"/>
                  </a:lnTo>
                  <a:lnTo>
                    <a:pt x="0" y="731"/>
                  </a:lnTo>
                  <a:lnTo>
                    <a:pt x="0" y="771"/>
                  </a:lnTo>
                  <a:lnTo>
                    <a:pt x="464" y="771"/>
                  </a:lnTo>
                  <a:lnTo>
                    <a:pt x="496" y="56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33"/>
            <p:cNvSpPr>
              <a:spLocks/>
            </p:cNvSpPr>
            <p:nvPr/>
          </p:nvSpPr>
          <p:spPr bwMode="auto">
            <a:xfrm>
              <a:off x="18537" y="2914"/>
              <a:ext cx="370" cy="1657"/>
            </a:xfrm>
            <a:custGeom>
              <a:avLst/>
              <a:gdLst>
                <a:gd name="T0" fmla="*/ 370 w 370"/>
                <a:gd name="T1" fmla="*/ 829 h 1657"/>
                <a:gd name="T2" fmla="*/ 362 w 370"/>
                <a:gd name="T3" fmla="*/ 674 h 1657"/>
                <a:gd name="T4" fmla="*/ 330 w 370"/>
                <a:gd name="T5" fmla="*/ 496 h 1657"/>
                <a:gd name="T6" fmla="*/ 267 w 370"/>
                <a:gd name="T7" fmla="*/ 309 h 1657"/>
                <a:gd name="T8" fmla="*/ 205 w 370"/>
                <a:gd name="T9" fmla="*/ 195 h 1657"/>
                <a:gd name="T10" fmla="*/ 142 w 370"/>
                <a:gd name="T11" fmla="*/ 114 h 1657"/>
                <a:gd name="T12" fmla="*/ 39 w 370"/>
                <a:gd name="T13" fmla="*/ 9 h 1657"/>
                <a:gd name="T14" fmla="*/ 16 w 370"/>
                <a:gd name="T15" fmla="*/ 0 h 1657"/>
                <a:gd name="T16" fmla="*/ 8 w 370"/>
                <a:gd name="T17" fmla="*/ 0 h 1657"/>
                <a:gd name="T18" fmla="*/ 0 w 370"/>
                <a:gd name="T19" fmla="*/ 9 h 1657"/>
                <a:gd name="T20" fmla="*/ 0 w 370"/>
                <a:gd name="T21" fmla="*/ 25 h 1657"/>
                <a:gd name="T22" fmla="*/ 32 w 370"/>
                <a:gd name="T23" fmla="*/ 57 h 1657"/>
                <a:gd name="T24" fmla="*/ 118 w 370"/>
                <a:gd name="T25" fmla="*/ 163 h 1657"/>
                <a:gd name="T26" fmla="*/ 181 w 370"/>
                <a:gd name="T27" fmla="*/ 301 h 1657"/>
                <a:gd name="T28" fmla="*/ 236 w 370"/>
                <a:gd name="T29" fmla="*/ 455 h 1657"/>
                <a:gd name="T30" fmla="*/ 267 w 370"/>
                <a:gd name="T31" fmla="*/ 634 h 1657"/>
                <a:gd name="T32" fmla="*/ 275 w 370"/>
                <a:gd name="T33" fmla="*/ 829 h 1657"/>
                <a:gd name="T34" fmla="*/ 267 w 370"/>
                <a:gd name="T35" fmla="*/ 999 h 1657"/>
                <a:gd name="T36" fmla="*/ 244 w 370"/>
                <a:gd name="T37" fmla="*/ 1170 h 1657"/>
                <a:gd name="T38" fmla="*/ 197 w 370"/>
                <a:gd name="T39" fmla="*/ 1324 h 1657"/>
                <a:gd name="T40" fmla="*/ 118 w 370"/>
                <a:gd name="T41" fmla="*/ 1478 h 1657"/>
                <a:gd name="T42" fmla="*/ 16 w 370"/>
                <a:gd name="T43" fmla="*/ 1616 h 1657"/>
                <a:gd name="T44" fmla="*/ 0 w 370"/>
                <a:gd name="T45" fmla="*/ 1632 h 1657"/>
                <a:gd name="T46" fmla="*/ 0 w 370"/>
                <a:gd name="T47" fmla="*/ 1649 h 1657"/>
                <a:gd name="T48" fmla="*/ 8 w 370"/>
                <a:gd name="T49" fmla="*/ 1657 h 1657"/>
                <a:gd name="T50" fmla="*/ 16 w 370"/>
                <a:gd name="T51" fmla="*/ 1657 h 1657"/>
                <a:gd name="T52" fmla="*/ 39 w 370"/>
                <a:gd name="T53" fmla="*/ 1641 h 1657"/>
                <a:gd name="T54" fmla="*/ 87 w 370"/>
                <a:gd name="T55" fmla="*/ 1600 h 1657"/>
                <a:gd name="T56" fmla="*/ 142 w 370"/>
                <a:gd name="T57" fmla="*/ 1535 h 1657"/>
                <a:gd name="T58" fmla="*/ 205 w 370"/>
                <a:gd name="T59" fmla="*/ 1446 h 1657"/>
                <a:gd name="T60" fmla="*/ 267 w 370"/>
                <a:gd name="T61" fmla="*/ 1332 h 1657"/>
                <a:gd name="T62" fmla="*/ 330 w 370"/>
                <a:gd name="T63" fmla="*/ 1153 h 1657"/>
                <a:gd name="T64" fmla="*/ 362 w 370"/>
                <a:gd name="T65" fmla="*/ 983 h 1657"/>
                <a:gd name="T66" fmla="*/ 370 w 370"/>
                <a:gd name="T67" fmla="*/ 829 h 165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70"/>
                <a:gd name="T103" fmla="*/ 0 h 1657"/>
                <a:gd name="T104" fmla="*/ 370 w 370"/>
                <a:gd name="T105" fmla="*/ 1657 h 165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70" h="1657">
                  <a:moveTo>
                    <a:pt x="370" y="829"/>
                  </a:moveTo>
                  <a:lnTo>
                    <a:pt x="362" y="674"/>
                  </a:lnTo>
                  <a:lnTo>
                    <a:pt x="330" y="496"/>
                  </a:lnTo>
                  <a:lnTo>
                    <a:pt x="267" y="309"/>
                  </a:lnTo>
                  <a:lnTo>
                    <a:pt x="205" y="195"/>
                  </a:lnTo>
                  <a:lnTo>
                    <a:pt x="142" y="114"/>
                  </a:lnTo>
                  <a:lnTo>
                    <a:pt x="39" y="9"/>
                  </a:lnTo>
                  <a:lnTo>
                    <a:pt x="16" y="0"/>
                  </a:lnTo>
                  <a:lnTo>
                    <a:pt x="8" y="0"/>
                  </a:lnTo>
                  <a:lnTo>
                    <a:pt x="0" y="9"/>
                  </a:lnTo>
                  <a:lnTo>
                    <a:pt x="0" y="25"/>
                  </a:lnTo>
                  <a:lnTo>
                    <a:pt x="32" y="57"/>
                  </a:lnTo>
                  <a:lnTo>
                    <a:pt x="118" y="163"/>
                  </a:lnTo>
                  <a:lnTo>
                    <a:pt x="181" y="301"/>
                  </a:lnTo>
                  <a:lnTo>
                    <a:pt x="236" y="455"/>
                  </a:lnTo>
                  <a:lnTo>
                    <a:pt x="267" y="634"/>
                  </a:lnTo>
                  <a:lnTo>
                    <a:pt x="275" y="829"/>
                  </a:lnTo>
                  <a:lnTo>
                    <a:pt x="267" y="999"/>
                  </a:lnTo>
                  <a:lnTo>
                    <a:pt x="244" y="1170"/>
                  </a:lnTo>
                  <a:lnTo>
                    <a:pt x="197" y="1324"/>
                  </a:lnTo>
                  <a:lnTo>
                    <a:pt x="118" y="1478"/>
                  </a:lnTo>
                  <a:lnTo>
                    <a:pt x="16" y="1616"/>
                  </a:lnTo>
                  <a:lnTo>
                    <a:pt x="0" y="1632"/>
                  </a:lnTo>
                  <a:lnTo>
                    <a:pt x="0" y="1649"/>
                  </a:lnTo>
                  <a:lnTo>
                    <a:pt x="8" y="1657"/>
                  </a:lnTo>
                  <a:lnTo>
                    <a:pt x="16" y="1657"/>
                  </a:lnTo>
                  <a:lnTo>
                    <a:pt x="39" y="1641"/>
                  </a:lnTo>
                  <a:lnTo>
                    <a:pt x="87" y="1600"/>
                  </a:lnTo>
                  <a:lnTo>
                    <a:pt x="142" y="1535"/>
                  </a:lnTo>
                  <a:lnTo>
                    <a:pt x="205" y="1446"/>
                  </a:lnTo>
                  <a:lnTo>
                    <a:pt x="267" y="1332"/>
                  </a:lnTo>
                  <a:lnTo>
                    <a:pt x="330" y="1153"/>
                  </a:lnTo>
                  <a:lnTo>
                    <a:pt x="362" y="983"/>
                  </a:lnTo>
                  <a:lnTo>
                    <a:pt x="370" y="82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34"/>
            <p:cNvSpPr>
              <a:spLocks/>
            </p:cNvSpPr>
            <p:nvPr/>
          </p:nvSpPr>
          <p:spPr bwMode="auto">
            <a:xfrm>
              <a:off x="19504" y="3166"/>
              <a:ext cx="896" cy="1023"/>
            </a:xfrm>
            <a:custGeom>
              <a:avLst/>
              <a:gdLst>
                <a:gd name="T0" fmla="*/ 479 w 896"/>
                <a:gd name="T1" fmla="*/ 33 h 1023"/>
                <a:gd name="T2" fmla="*/ 479 w 896"/>
                <a:gd name="T3" fmla="*/ 16 h 1023"/>
                <a:gd name="T4" fmla="*/ 464 w 896"/>
                <a:gd name="T5" fmla="*/ 0 h 1023"/>
                <a:gd name="T6" fmla="*/ 432 w 896"/>
                <a:gd name="T7" fmla="*/ 0 h 1023"/>
                <a:gd name="T8" fmla="*/ 424 w 896"/>
                <a:gd name="T9" fmla="*/ 8 h 1023"/>
                <a:gd name="T10" fmla="*/ 417 w 896"/>
                <a:gd name="T11" fmla="*/ 33 h 1023"/>
                <a:gd name="T12" fmla="*/ 16 w 896"/>
                <a:gd name="T13" fmla="*/ 966 h 1023"/>
                <a:gd name="T14" fmla="*/ 8 w 896"/>
                <a:gd name="T15" fmla="*/ 974 h 1023"/>
                <a:gd name="T16" fmla="*/ 8 w 896"/>
                <a:gd name="T17" fmla="*/ 983 h 1023"/>
                <a:gd name="T18" fmla="*/ 0 w 896"/>
                <a:gd name="T19" fmla="*/ 991 h 1023"/>
                <a:gd name="T20" fmla="*/ 16 w 896"/>
                <a:gd name="T21" fmla="*/ 1023 h 1023"/>
                <a:gd name="T22" fmla="*/ 55 w 896"/>
                <a:gd name="T23" fmla="*/ 1023 h 1023"/>
                <a:gd name="T24" fmla="*/ 63 w 896"/>
                <a:gd name="T25" fmla="*/ 1015 h 1023"/>
                <a:gd name="T26" fmla="*/ 71 w 896"/>
                <a:gd name="T27" fmla="*/ 999 h 1023"/>
                <a:gd name="T28" fmla="*/ 448 w 896"/>
                <a:gd name="T29" fmla="*/ 114 h 1023"/>
                <a:gd name="T30" fmla="*/ 825 w 896"/>
                <a:gd name="T31" fmla="*/ 991 h 1023"/>
                <a:gd name="T32" fmla="*/ 833 w 896"/>
                <a:gd name="T33" fmla="*/ 1007 h 1023"/>
                <a:gd name="T34" fmla="*/ 849 w 896"/>
                <a:gd name="T35" fmla="*/ 1023 h 1023"/>
                <a:gd name="T36" fmla="*/ 872 w 896"/>
                <a:gd name="T37" fmla="*/ 1023 h 1023"/>
                <a:gd name="T38" fmla="*/ 888 w 896"/>
                <a:gd name="T39" fmla="*/ 1007 h 1023"/>
                <a:gd name="T40" fmla="*/ 896 w 896"/>
                <a:gd name="T41" fmla="*/ 991 h 1023"/>
                <a:gd name="T42" fmla="*/ 888 w 896"/>
                <a:gd name="T43" fmla="*/ 983 h 1023"/>
                <a:gd name="T44" fmla="*/ 888 w 896"/>
                <a:gd name="T45" fmla="*/ 974 h 1023"/>
                <a:gd name="T46" fmla="*/ 880 w 896"/>
                <a:gd name="T47" fmla="*/ 966 h 1023"/>
                <a:gd name="T48" fmla="*/ 479 w 896"/>
                <a:gd name="T49" fmla="*/ 33 h 102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6"/>
                <a:gd name="T76" fmla="*/ 0 h 1023"/>
                <a:gd name="T77" fmla="*/ 896 w 896"/>
                <a:gd name="T78" fmla="*/ 1023 h 102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6" h="1023">
                  <a:moveTo>
                    <a:pt x="479" y="33"/>
                  </a:moveTo>
                  <a:lnTo>
                    <a:pt x="479" y="16"/>
                  </a:lnTo>
                  <a:lnTo>
                    <a:pt x="464" y="0"/>
                  </a:lnTo>
                  <a:lnTo>
                    <a:pt x="432" y="0"/>
                  </a:lnTo>
                  <a:lnTo>
                    <a:pt x="424" y="8"/>
                  </a:lnTo>
                  <a:lnTo>
                    <a:pt x="417" y="33"/>
                  </a:lnTo>
                  <a:lnTo>
                    <a:pt x="16" y="966"/>
                  </a:lnTo>
                  <a:lnTo>
                    <a:pt x="8" y="974"/>
                  </a:lnTo>
                  <a:lnTo>
                    <a:pt x="8" y="983"/>
                  </a:lnTo>
                  <a:lnTo>
                    <a:pt x="0" y="991"/>
                  </a:lnTo>
                  <a:lnTo>
                    <a:pt x="16" y="1023"/>
                  </a:lnTo>
                  <a:lnTo>
                    <a:pt x="55" y="1023"/>
                  </a:lnTo>
                  <a:lnTo>
                    <a:pt x="63" y="1015"/>
                  </a:lnTo>
                  <a:lnTo>
                    <a:pt x="71" y="999"/>
                  </a:lnTo>
                  <a:lnTo>
                    <a:pt x="448" y="114"/>
                  </a:lnTo>
                  <a:lnTo>
                    <a:pt x="825" y="991"/>
                  </a:lnTo>
                  <a:lnTo>
                    <a:pt x="833" y="1007"/>
                  </a:lnTo>
                  <a:lnTo>
                    <a:pt x="849" y="1023"/>
                  </a:lnTo>
                  <a:lnTo>
                    <a:pt x="872" y="1023"/>
                  </a:lnTo>
                  <a:lnTo>
                    <a:pt x="888" y="1007"/>
                  </a:lnTo>
                  <a:lnTo>
                    <a:pt x="896" y="991"/>
                  </a:lnTo>
                  <a:lnTo>
                    <a:pt x="888" y="983"/>
                  </a:lnTo>
                  <a:lnTo>
                    <a:pt x="888" y="974"/>
                  </a:lnTo>
                  <a:lnTo>
                    <a:pt x="880" y="966"/>
                  </a:lnTo>
                  <a:lnTo>
                    <a:pt x="479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35"/>
            <p:cNvSpPr>
              <a:spLocks/>
            </p:cNvSpPr>
            <p:nvPr/>
          </p:nvSpPr>
          <p:spPr bwMode="auto">
            <a:xfrm>
              <a:off x="21988" y="2581"/>
              <a:ext cx="1603" cy="2323"/>
            </a:xfrm>
            <a:custGeom>
              <a:avLst/>
              <a:gdLst>
                <a:gd name="T0" fmla="*/ 1470 w 1603"/>
                <a:gd name="T1" fmla="*/ 2258 h 2323"/>
                <a:gd name="T2" fmla="*/ 1477 w 1603"/>
                <a:gd name="T3" fmla="*/ 2274 h 2323"/>
                <a:gd name="T4" fmla="*/ 1477 w 1603"/>
                <a:gd name="T5" fmla="*/ 2282 h 2323"/>
                <a:gd name="T6" fmla="*/ 1493 w 1603"/>
                <a:gd name="T7" fmla="*/ 2298 h 2323"/>
                <a:gd name="T8" fmla="*/ 1501 w 1603"/>
                <a:gd name="T9" fmla="*/ 2315 h 2323"/>
                <a:gd name="T10" fmla="*/ 1517 w 1603"/>
                <a:gd name="T11" fmla="*/ 2323 h 2323"/>
                <a:gd name="T12" fmla="*/ 1540 w 1603"/>
                <a:gd name="T13" fmla="*/ 2323 h 2323"/>
                <a:gd name="T14" fmla="*/ 1564 w 1603"/>
                <a:gd name="T15" fmla="*/ 2315 h 2323"/>
                <a:gd name="T16" fmla="*/ 1588 w 1603"/>
                <a:gd name="T17" fmla="*/ 2298 h 2323"/>
                <a:gd name="T18" fmla="*/ 1603 w 1603"/>
                <a:gd name="T19" fmla="*/ 2282 h 2323"/>
                <a:gd name="T20" fmla="*/ 1603 w 1603"/>
                <a:gd name="T21" fmla="*/ 2233 h 2323"/>
                <a:gd name="T22" fmla="*/ 1595 w 1603"/>
                <a:gd name="T23" fmla="*/ 2217 h 2323"/>
                <a:gd name="T24" fmla="*/ 864 w 1603"/>
                <a:gd name="T25" fmla="*/ 41 h 2323"/>
                <a:gd name="T26" fmla="*/ 857 w 1603"/>
                <a:gd name="T27" fmla="*/ 25 h 2323"/>
                <a:gd name="T28" fmla="*/ 841 w 1603"/>
                <a:gd name="T29" fmla="*/ 9 h 2323"/>
                <a:gd name="T30" fmla="*/ 825 w 1603"/>
                <a:gd name="T31" fmla="*/ 0 h 2323"/>
                <a:gd name="T32" fmla="*/ 786 w 1603"/>
                <a:gd name="T33" fmla="*/ 0 h 2323"/>
                <a:gd name="T34" fmla="*/ 770 w 1603"/>
                <a:gd name="T35" fmla="*/ 9 h 2323"/>
                <a:gd name="T36" fmla="*/ 746 w 1603"/>
                <a:gd name="T37" fmla="*/ 33 h 2323"/>
                <a:gd name="T38" fmla="*/ 739 w 1603"/>
                <a:gd name="T39" fmla="*/ 49 h 2323"/>
                <a:gd name="T40" fmla="*/ 739 w 1603"/>
                <a:gd name="T41" fmla="*/ 65 h 2323"/>
                <a:gd name="T42" fmla="*/ 15 w 1603"/>
                <a:gd name="T43" fmla="*/ 2217 h 2323"/>
                <a:gd name="T44" fmla="*/ 8 w 1603"/>
                <a:gd name="T45" fmla="*/ 2233 h 2323"/>
                <a:gd name="T46" fmla="*/ 8 w 1603"/>
                <a:gd name="T47" fmla="*/ 2242 h 2323"/>
                <a:gd name="T48" fmla="*/ 0 w 1603"/>
                <a:gd name="T49" fmla="*/ 2250 h 2323"/>
                <a:gd name="T50" fmla="*/ 8 w 1603"/>
                <a:gd name="T51" fmla="*/ 2282 h 2323"/>
                <a:gd name="T52" fmla="*/ 23 w 1603"/>
                <a:gd name="T53" fmla="*/ 2298 h 2323"/>
                <a:gd name="T54" fmla="*/ 47 w 1603"/>
                <a:gd name="T55" fmla="*/ 2315 h 2323"/>
                <a:gd name="T56" fmla="*/ 71 w 1603"/>
                <a:gd name="T57" fmla="*/ 2323 h 2323"/>
                <a:gd name="T58" fmla="*/ 94 w 1603"/>
                <a:gd name="T59" fmla="*/ 2323 h 2323"/>
                <a:gd name="T60" fmla="*/ 110 w 1603"/>
                <a:gd name="T61" fmla="*/ 2315 h 2323"/>
                <a:gd name="T62" fmla="*/ 118 w 1603"/>
                <a:gd name="T63" fmla="*/ 2298 h 2323"/>
                <a:gd name="T64" fmla="*/ 126 w 1603"/>
                <a:gd name="T65" fmla="*/ 2290 h 2323"/>
                <a:gd name="T66" fmla="*/ 133 w 1603"/>
                <a:gd name="T67" fmla="*/ 2274 h 2323"/>
                <a:gd name="T68" fmla="*/ 133 w 1603"/>
                <a:gd name="T69" fmla="*/ 2266 h 2323"/>
                <a:gd name="T70" fmla="*/ 802 w 1603"/>
                <a:gd name="T71" fmla="*/ 277 h 2323"/>
                <a:gd name="T72" fmla="*/ 1470 w 1603"/>
                <a:gd name="T73" fmla="*/ 2258 h 232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03"/>
                <a:gd name="T112" fmla="*/ 0 h 2323"/>
                <a:gd name="T113" fmla="*/ 1603 w 1603"/>
                <a:gd name="T114" fmla="*/ 2323 h 232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03" h="2323">
                  <a:moveTo>
                    <a:pt x="1470" y="2258"/>
                  </a:moveTo>
                  <a:lnTo>
                    <a:pt x="1477" y="2274"/>
                  </a:lnTo>
                  <a:lnTo>
                    <a:pt x="1477" y="2282"/>
                  </a:lnTo>
                  <a:lnTo>
                    <a:pt x="1493" y="2298"/>
                  </a:lnTo>
                  <a:lnTo>
                    <a:pt x="1501" y="2315"/>
                  </a:lnTo>
                  <a:lnTo>
                    <a:pt x="1517" y="2323"/>
                  </a:lnTo>
                  <a:lnTo>
                    <a:pt x="1540" y="2323"/>
                  </a:lnTo>
                  <a:lnTo>
                    <a:pt x="1564" y="2315"/>
                  </a:lnTo>
                  <a:lnTo>
                    <a:pt x="1588" y="2298"/>
                  </a:lnTo>
                  <a:lnTo>
                    <a:pt x="1603" y="2282"/>
                  </a:lnTo>
                  <a:lnTo>
                    <a:pt x="1603" y="2233"/>
                  </a:lnTo>
                  <a:lnTo>
                    <a:pt x="1595" y="2217"/>
                  </a:lnTo>
                  <a:lnTo>
                    <a:pt x="864" y="41"/>
                  </a:lnTo>
                  <a:lnTo>
                    <a:pt x="857" y="25"/>
                  </a:lnTo>
                  <a:lnTo>
                    <a:pt x="841" y="9"/>
                  </a:lnTo>
                  <a:lnTo>
                    <a:pt x="825" y="0"/>
                  </a:lnTo>
                  <a:lnTo>
                    <a:pt x="786" y="0"/>
                  </a:lnTo>
                  <a:lnTo>
                    <a:pt x="770" y="9"/>
                  </a:lnTo>
                  <a:lnTo>
                    <a:pt x="746" y="33"/>
                  </a:lnTo>
                  <a:lnTo>
                    <a:pt x="739" y="49"/>
                  </a:lnTo>
                  <a:lnTo>
                    <a:pt x="739" y="65"/>
                  </a:lnTo>
                  <a:lnTo>
                    <a:pt x="15" y="2217"/>
                  </a:lnTo>
                  <a:lnTo>
                    <a:pt x="8" y="2233"/>
                  </a:lnTo>
                  <a:lnTo>
                    <a:pt x="8" y="2242"/>
                  </a:lnTo>
                  <a:lnTo>
                    <a:pt x="0" y="2250"/>
                  </a:lnTo>
                  <a:lnTo>
                    <a:pt x="8" y="2282"/>
                  </a:lnTo>
                  <a:lnTo>
                    <a:pt x="23" y="2298"/>
                  </a:lnTo>
                  <a:lnTo>
                    <a:pt x="47" y="2315"/>
                  </a:lnTo>
                  <a:lnTo>
                    <a:pt x="71" y="2323"/>
                  </a:lnTo>
                  <a:lnTo>
                    <a:pt x="94" y="2323"/>
                  </a:lnTo>
                  <a:lnTo>
                    <a:pt x="110" y="2315"/>
                  </a:lnTo>
                  <a:lnTo>
                    <a:pt x="118" y="2298"/>
                  </a:lnTo>
                  <a:lnTo>
                    <a:pt x="126" y="2290"/>
                  </a:lnTo>
                  <a:lnTo>
                    <a:pt x="133" y="2274"/>
                  </a:lnTo>
                  <a:lnTo>
                    <a:pt x="133" y="2266"/>
                  </a:lnTo>
                  <a:lnTo>
                    <a:pt x="802" y="277"/>
                  </a:lnTo>
                  <a:lnTo>
                    <a:pt x="1470" y="22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36"/>
            <p:cNvSpPr>
              <a:spLocks noEditPoints="1"/>
            </p:cNvSpPr>
            <p:nvPr/>
          </p:nvSpPr>
          <p:spPr bwMode="auto">
            <a:xfrm>
              <a:off x="20911" y="5367"/>
              <a:ext cx="527" cy="795"/>
            </a:xfrm>
            <a:custGeom>
              <a:avLst/>
              <a:gdLst>
                <a:gd name="T0" fmla="*/ 527 w 527"/>
                <a:gd name="T1" fmla="*/ 397 h 795"/>
                <a:gd name="T2" fmla="*/ 519 w 527"/>
                <a:gd name="T3" fmla="*/ 284 h 795"/>
                <a:gd name="T4" fmla="*/ 495 w 527"/>
                <a:gd name="T5" fmla="*/ 186 h 795"/>
                <a:gd name="T6" fmla="*/ 456 w 527"/>
                <a:gd name="T7" fmla="*/ 97 h 795"/>
                <a:gd name="T8" fmla="*/ 409 w 527"/>
                <a:gd name="T9" fmla="*/ 48 h 795"/>
                <a:gd name="T10" fmla="*/ 346 w 527"/>
                <a:gd name="T11" fmla="*/ 16 h 795"/>
                <a:gd name="T12" fmla="*/ 267 w 527"/>
                <a:gd name="T13" fmla="*/ 0 h 795"/>
                <a:gd name="T14" fmla="*/ 181 w 527"/>
                <a:gd name="T15" fmla="*/ 16 h 795"/>
                <a:gd name="T16" fmla="*/ 118 w 527"/>
                <a:gd name="T17" fmla="*/ 48 h 795"/>
                <a:gd name="T18" fmla="*/ 71 w 527"/>
                <a:gd name="T19" fmla="*/ 105 h 795"/>
                <a:gd name="T20" fmla="*/ 39 w 527"/>
                <a:gd name="T21" fmla="*/ 170 h 795"/>
                <a:gd name="T22" fmla="*/ 16 w 527"/>
                <a:gd name="T23" fmla="*/ 235 h 795"/>
                <a:gd name="T24" fmla="*/ 8 w 527"/>
                <a:gd name="T25" fmla="*/ 300 h 795"/>
                <a:gd name="T26" fmla="*/ 0 w 527"/>
                <a:gd name="T27" fmla="*/ 357 h 795"/>
                <a:gd name="T28" fmla="*/ 0 w 527"/>
                <a:gd name="T29" fmla="*/ 438 h 795"/>
                <a:gd name="T30" fmla="*/ 8 w 527"/>
                <a:gd name="T31" fmla="*/ 495 h 795"/>
                <a:gd name="T32" fmla="*/ 16 w 527"/>
                <a:gd name="T33" fmla="*/ 560 h 795"/>
                <a:gd name="T34" fmla="*/ 39 w 527"/>
                <a:gd name="T35" fmla="*/ 625 h 795"/>
                <a:gd name="T36" fmla="*/ 71 w 527"/>
                <a:gd name="T37" fmla="*/ 690 h 795"/>
                <a:gd name="T38" fmla="*/ 110 w 527"/>
                <a:gd name="T39" fmla="*/ 747 h 795"/>
                <a:gd name="T40" fmla="*/ 181 w 527"/>
                <a:gd name="T41" fmla="*/ 779 h 795"/>
                <a:gd name="T42" fmla="*/ 267 w 527"/>
                <a:gd name="T43" fmla="*/ 795 h 795"/>
                <a:gd name="T44" fmla="*/ 354 w 527"/>
                <a:gd name="T45" fmla="*/ 779 h 795"/>
                <a:gd name="T46" fmla="*/ 417 w 527"/>
                <a:gd name="T47" fmla="*/ 747 h 795"/>
                <a:gd name="T48" fmla="*/ 464 w 527"/>
                <a:gd name="T49" fmla="*/ 690 h 795"/>
                <a:gd name="T50" fmla="*/ 495 w 527"/>
                <a:gd name="T51" fmla="*/ 633 h 795"/>
                <a:gd name="T52" fmla="*/ 511 w 527"/>
                <a:gd name="T53" fmla="*/ 560 h 795"/>
                <a:gd name="T54" fmla="*/ 519 w 527"/>
                <a:gd name="T55" fmla="*/ 495 h 795"/>
                <a:gd name="T56" fmla="*/ 527 w 527"/>
                <a:gd name="T57" fmla="*/ 438 h 795"/>
                <a:gd name="T58" fmla="*/ 527 w 527"/>
                <a:gd name="T59" fmla="*/ 397 h 795"/>
                <a:gd name="T60" fmla="*/ 267 w 527"/>
                <a:gd name="T61" fmla="*/ 763 h 795"/>
                <a:gd name="T62" fmla="*/ 228 w 527"/>
                <a:gd name="T63" fmla="*/ 755 h 795"/>
                <a:gd name="T64" fmla="*/ 181 w 527"/>
                <a:gd name="T65" fmla="*/ 730 h 795"/>
                <a:gd name="T66" fmla="*/ 149 w 527"/>
                <a:gd name="T67" fmla="*/ 698 h 795"/>
                <a:gd name="T68" fmla="*/ 118 w 527"/>
                <a:gd name="T69" fmla="*/ 633 h 795"/>
                <a:gd name="T70" fmla="*/ 110 w 527"/>
                <a:gd name="T71" fmla="*/ 519 h 795"/>
                <a:gd name="T72" fmla="*/ 102 w 527"/>
                <a:gd name="T73" fmla="*/ 389 h 795"/>
                <a:gd name="T74" fmla="*/ 110 w 527"/>
                <a:gd name="T75" fmla="*/ 259 h 795"/>
                <a:gd name="T76" fmla="*/ 126 w 527"/>
                <a:gd name="T77" fmla="*/ 146 h 795"/>
                <a:gd name="T78" fmla="*/ 149 w 527"/>
                <a:gd name="T79" fmla="*/ 89 h 795"/>
                <a:gd name="T80" fmla="*/ 189 w 527"/>
                <a:gd name="T81" fmla="*/ 56 h 795"/>
                <a:gd name="T82" fmla="*/ 228 w 527"/>
                <a:gd name="T83" fmla="*/ 40 h 795"/>
                <a:gd name="T84" fmla="*/ 267 w 527"/>
                <a:gd name="T85" fmla="*/ 32 h 795"/>
                <a:gd name="T86" fmla="*/ 322 w 527"/>
                <a:gd name="T87" fmla="*/ 48 h 795"/>
                <a:gd name="T88" fmla="*/ 369 w 527"/>
                <a:gd name="T89" fmla="*/ 81 h 795"/>
                <a:gd name="T90" fmla="*/ 401 w 527"/>
                <a:gd name="T91" fmla="*/ 138 h 795"/>
                <a:gd name="T92" fmla="*/ 417 w 527"/>
                <a:gd name="T93" fmla="*/ 251 h 795"/>
                <a:gd name="T94" fmla="*/ 424 w 527"/>
                <a:gd name="T95" fmla="*/ 389 h 795"/>
                <a:gd name="T96" fmla="*/ 424 w 527"/>
                <a:gd name="T97" fmla="*/ 511 h 795"/>
                <a:gd name="T98" fmla="*/ 409 w 527"/>
                <a:gd name="T99" fmla="*/ 633 h 795"/>
                <a:gd name="T100" fmla="*/ 385 w 527"/>
                <a:gd name="T101" fmla="*/ 698 h 795"/>
                <a:gd name="T102" fmla="*/ 346 w 527"/>
                <a:gd name="T103" fmla="*/ 738 h 795"/>
                <a:gd name="T104" fmla="*/ 299 w 527"/>
                <a:gd name="T105" fmla="*/ 755 h 795"/>
                <a:gd name="T106" fmla="*/ 267 w 527"/>
                <a:gd name="T107" fmla="*/ 763 h 79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27"/>
                <a:gd name="T163" fmla="*/ 0 h 795"/>
                <a:gd name="T164" fmla="*/ 527 w 527"/>
                <a:gd name="T165" fmla="*/ 795 h 795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27" h="795">
                  <a:moveTo>
                    <a:pt x="527" y="397"/>
                  </a:moveTo>
                  <a:lnTo>
                    <a:pt x="519" y="284"/>
                  </a:lnTo>
                  <a:lnTo>
                    <a:pt x="495" y="186"/>
                  </a:lnTo>
                  <a:lnTo>
                    <a:pt x="456" y="97"/>
                  </a:lnTo>
                  <a:lnTo>
                    <a:pt x="409" y="48"/>
                  </a:lnTo>
                  <a:lnTo>
                    <a:pt x="346" y="16"/>
                  </a:lnTo>
                  <a:lnTo>
                    <a:pt x="267" y="0"/>
                  </a:lnTo>
                  <a:lnTo>
                    <a:pt x="181" y="16"/>
                  </a:lnTo>
                  <a:lnTo>
                    <a:pt x="118" y="48"/>
                  </a:lnTo>
                  <a:lnTo>
                    <a:pt x="71" y="105"/>
                  </a:lnTo>
                  <a:lnTo>
                    <a:pt x="39" y="170"/>
                  </a:lnTo>
                  <a:lnTo>
                    <a:pt x="16" y="235"/>
                  </a:lnTo>
                  <a:lnTo>
                    <a:pt x="8" y="300"/>
                  </a:lnTo>
                  <a:lnTo>
                    <a:pt x="0" y="357"/>
                  </a:lnTo>
                  <a:lnTo>
                    <a:pt x="0" y="438"/>
                  </a:lnTo>
                  <a:lnTo>
                    <a:pt x="8" y="495"/>
                  </a:lnTo>
                  <a:lnTo>
                    <a:pt x="16" y="560"/>
                  </a:lnTo>
                  <a:lnTo>
                    <a:pt x="39" y="625"/>
                  </a:lnTo>
                  <a:lnTo>
                    <a:pt x="71" y="690"/>
                  </a:lnTo>
                  <a:lnTo>
                    <a:pt x="110" y="747"/>
                  </a:lnTo>
                  <a:lnTo>
                    <a:pt x="181" y="779"/>
                  </a:lnTo>
                  <a:lnTo>
                    <a:pt x="267" y="795"/>
                  </a:lnTo>
                  <a:lnTo>
                    <a:pt x="354" y="779"/>
                  </a:lnTo>
                  <a:lnTo>
                    <a:pt x="417" y="747"/>
                  </a:lnTo>
                  <a:lnTo>
                    <a:pt x="464" y="690"/>
                  </a:lnTo>
                  <a:lnTo>
                    <a:pt x="495" y="633"/>
                  </a:lnTo>
                  <a:lnTo>
                    <a:pt x="511" y="560"/>
                  </a:lnTo>
                  <a:lnTo>
                    <a:pt x="519" y="495"/>
                  </a:lnTo>
                  <a:lnTo>
                    <a:pt x="527" y="438"/>
                  </a:lnTo>
                  <a:lnTo>
                    <a:pt x="527" y="397"/>
                  </a:lnTo>
                  <a:close/>
                  <a:moveTo>
                    <a:pt x="267" y="763"/>
                  </a:moveTo>
                  <a:lnTo>
                    <a:pt x="228" y="755"/>
                  </a:lnTo>
                  <a:lnTo>
                    <a:pt x="181" y="730"/>
                  </a:lnTo>
                  <a:lnTo>
                    <a:pt x="149" y="698"/>
                  </a:lnTo>
                  <a:lnTo>
                    <a:pt x="118" y="633"/>
                  </a:lnTo>
                  <a:lnTo>
                    <a:pt x="110" y="519"/>
                  </a:lnTo>
                  <a:lnTo>
                    <a:pt x="102" y="389"/>
                  </a:lnTo>
                  <a:lnTo>
                    <a:pt x="110" y="259"/>
                  </a:lnTo>
                  <a:lnTo>
                    <a:pt x="126" y="146"/>
                  </a:lnTo>
                  <a:lnTo>
                    <a:pt x="149" y="89"/>
                  </a:lnTo>
                  <a:lnTo>
                    <a:pt x="189" y="56"/>
                  </a:lnTo>
                  <a:lnTo>
                    <a:pt x="228" y="40"/>
                  </a:lnTo>
                  <a:lnTo>
                    <a:pt x="267" y="32"/>
                  </a:lnTo>
                  <a:lnTo>
                    <a:pt x="322" y="48"/>
                  </a:lnTo>
                  <a:lnTo>
                    <a:pt x="369" y="81"/>
                  </a:lnTo>
                  <a:lnTo>
                    <a:pt x="401" y="138"/>
                  </a:lnTo>
                  <a:lnTo>
                    <a:pt x="417" y="251"/>
                  </a:lnTo>
                  <a:lnTo>
                    <a:pt x="424" y="389"/>
                  </a:lnTo>
                  <a:lnTo>
                    <a:pt x="424" y="511"/>
                  </a:lnTo>
                  <a:lnTo>
                    <a:pt x="409" y="633"/>
                  </a:lnTo>
                  <a:lnTo>
                    <a:pt x="385" y="698"/>
                  </a:lnTo>
                  <a:lnTo>
                    <a:pt x="346" y="738"/>
                  </a:lnTo>
                  <a:lnTo>
                    <a:pt x="299" y="755"/>
                  </a:lnTo>
                  <a:lnTo>
                    <a:pt x="267" y="76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37"/>
            <p:cNvSpPr>
              <a:spLocks noEditPoints="1"/>
            </p:cNvSpPr>
            <p:nvPr/>
          </p:nvSpPr>
          <p:spPr bwMode="auto">
            <a:xfrm>
              <a:off x="21610" y="5342"/>
              <a:ext cx="763" cy="1015"/>
            </a:xfrm>
            <a:custGeom>
              <a:avLst/>
              <a:gdLst>
                <a:gd name="T0" fmla="*/ 739 w 763"/>
                <a:gd name="T1" fmla="*/ 57 h 1015"/>
                <a:gd name="T2" fmla="*/ 755 w 763"/>
                <a:gd name="T3" fmla="*/ 49 h 1015"/>
                <a:gd name="T4" fmla="*/ 763 w 763"/>
                <a:gd name="T5" fmla="*/ 41 h 1015"/>
                <a:gd name="T6" fmla="*/ 763 w 763"/>
                <a:gd name="T7" fmla="*/ 16 h 1015"/>
                <a:gd name="T8" fmla="*/ 747 w 763"/>
                <a:gd name="T9" fmla="*/ 0 h 1015"/>
                <a:gd name="T10" fmla="*/ 724 w 763"/>
                <a:gd name="T11" fmla="*/ 0 h 1015"/>
                <a:gd name="T12" fmla="*/ 716 w 763"/>
                <a:gd name="T13" fmla="*/ 8 h 1015"/>
                <a:gd name="T14" fmla="*/ 32 w 763"/>
                <a:gd name="T15" fmla="*/ 349 h 1015"/>
                <a:gd name="T16" fmla="*/ 24 w 763"/>
                <a:gd name="T17" fmla="*/ 357 h 1015"/>
                <a:gd name="T18" fmla="*/ 8 w 763"/>
                <a:gd name="T19" fmla="*/ 357 h 1015"/>
                <a:gd name="T20" fmla="*/ 8 w 763"/>
                <a:gd name="T21" fmla="*/ 366 h 1015"/>
                <a:gd name="T22" fmla="*/ 0 w 763"/>
                <a:gd name="T23" fmla="*/ 382 h 1015"/>
                <a:gd name="T24" fmla="*/ 8 w 763"/>
                <a:gd name="T25" fmla="*/ 398 h 1015"/>
                <a:gd name="T26" fmla="*/ 16 w 763"/>
                <a:gd name="T27" fmla="*/ 406 h 1015"/>
                <a:gd name="T28" fmla="*/ 32 w 763"/>
                <a:gd name="T29" fmla="*/ 406 h 1015"/>
                <a:gd name="T30" fmla="*/ 716 w 763"/>
                <a:gd name="T31" fmla="*/ 747 h 1015"/>
                <a:gd name="T32" fmla="*/ 724 w 763"/>
                <a:gd name="T33" fmla="*/ 755 h 1015"/>
                <a:gd name="T34" fmla="*/ 747 w 763"/>
                <a:gd name="T35" fmla="*/ 755 h 1015"/>
                <a:gd name="T36" fmla="*/ 763 w 763"/>
                <a:gd name="T37" fmla="*/ 747 h 1015"/>
                <a:gd name="T38" fmla="*/ 763 w 763"/>
                <a:gd name="T39" fmla="*/ 723 h 1015"/>
                <a:gd name="T40" fmla="*/ 739 w 763"/>
                <a:gd name="T41" fmla="*/ 698 h 1015"/>
                <a:gd name="T42" fmla="*/ 95 w 763"/>
                <a:gd name="T43" fmla="*/ 382 h 1015"/>
                <a:gd name="T44" fmla="*/ 739 w 763"/>
                <a:gd name="T45" fmla="*/ 57 h 1015"/>
                <a:gd name="T46" fmla="*/ 724 w 763"/>
                <a:gd name="T47" fmla="*/ 1015 h 1015"/>
                <a:gd name="T48" fmla="*/ 739 w 763"/>
                <a:gd name="T49" fmla="*/ 1015 h 1015"/>
                <a:gd name="T50" fmla="*/ 755 w 763"/>
                <a:gd name="T51" fmla="*/ 1007 h 1015"/>
                <a:gd name="T52" fmla="*/ 763 w 763"/>
                <a:gd name="T53" fmla="*/ 999 h 1015"/>
                <a:gd name="T54" fmla="*/ 763 w 763"/>
                <a:gd name="T55" fmla="*/ 966 h 1015"/>
                <a:gd name="T56" fmla="*/ 755 w 763"/>
                <a:gd name="T57" fmla="*/ 958 h 1015"/>
                <a:gd name="T58" fmla="*/ 24 w 763"/>
                <a:gd name="T59" fmla="*/ 958 h 1015"/>
                <a:gd name="T60" fmla="*/ 0 w 763"/>
                <a:gd name="T61" fmla="*/ 983 h 1015"/>
                <a:gd name="T62" fmla="*/ 8 w 763"/>
                <a:gd name="T63" fmla="*/ 999 h 1015"/>
                <a:gd name="T64" fmla="*/ 16 w 763"/>
                <a:gd name="T65" fmla="*/ 1007 h 1015"/>
                <a:gd name="T66" fmla="*/ 24 w 763"/>
                <a:gd name="T67" fmla="*/ 1007 h 1015"/>
                <a:gd name="T68" fmla="*/ 32 w 763"/>
                <a:gd name="T69" fmla="*/ 1015 h 1015"/>
                <a:gd name="T70" fmla="*/ 48 w 763"/>
                <a:gd name="T71" fmla="*/ 1015 h 1015"/>
                <a:gd name="T72" fmla="*/ 724 w 763"/>
                <a:gd name="T73" fmla="*/ 1015 h 101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63"/>
                <a:gd name="T112" fmla="*/ 0 h 1015"/>
                <a:gd name="T113" fmla="*/ 763 w 763"/>
                <a:gd name="T114" fmla="*/ 1015 h 101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63" h="1015">
                  <a:moveTo>
                    <a:pt x="739" y="57"/>
                  </a:moveTo>
                  <a:lnTo>
                    <a:pt x="755" y="49"/>
                  </a:lnTo>
                  <a:lnTo>
                    <a:pt x="763" y="41"/>
                  </a:lnTo>
                  <a:lnTo>
                    <a:pt x="763" y="16"/>
                  </a:lnTo>
                  <a:lnTo>
                    <a:pt x="747" y="0"/>
                  </a:lnTo>
                  <a:lnTo>
                    <a:pt x="724" y="0"/>
                  </a:lnTo>
                  <a:lnTo>
                    <a:pt x="716" y="8"/>
                  </a:lnTo>
                  <a:lnTo>
                    <a:pt x="32" y="349"/>
                  </a:lnTo>
                  <a:lnTo>
                    <a:pt x="24" y="357"/>
                  </a:lnTo>
                  <a:lnTo>
                    <a:pt x="8" y="357"/>
                  </a:lnTo>
                  <a:lnTo>
                    <a:pt x="8" y="366"/>
                  </a:lnTo>
                  <a:lnTo>
                    <a:pt x="0" y="382"/>
                  </a:lnTo>
                  <a:lnTo>
                    <a:pt x="8" y="398"/>
                  </a:lnTo>
                  <a:lnTo>
                    <a:pt x="16" y="406"/>
                  </a:lnTo>
                  <a:lnTo>
                    <a:pt x="32" y="406"/>
                  </a:lnTo>
                  <a:lnTo>
                    <a:pt x="716" y="747"/>
                  </a:lnTo>
                  <a:lnTo>
                    <a:pt x="724" y="755"/>
                  </a:lnTo>
                  <a:lnTo>
                    <a:pt x="747" y="755"/>
                  </a:lnTo>
                  <a:lnTo>
                    <a:pt x="763" y="747"/>
                  </a:lnTo>
                  <a:lnTo>
                    <a:pt x="763" y="723"/>
                  </a:lnTo>
                  <a:lnTo>
                    <a:pt x="739" y="698"/>
                  </a:lnTo>
                  <a:lnTo>
                    <a:pt x="95" y="382"/>
                  </a:lnTo>
                  <a:lnTo>
                    <a:pt x="739" y="57"/>
                  </a:lnTo>
                  <a:close/>
                  <a:moveTo>
                    <a:pt x="724" y="1015"/>
                  </a:moveTo>
                  <a:lnTo>
                    <a:pt x="739" y="1015"/>
                  </a:lnTo>
                  <a:lnTo>
                    <a:pt x="755" y="1007"/>
                  </a:lnTo>
                  <a:lnTo>
                    <a:pt x="763" y="999"/>
                  </a:lnTo>
                  <a:lnTo>
                    <a:pt x="763" y="966"/>
                  </a:lnTo>
                  <a:lnTo>
                    <a:pt x="755" y="958"/>
                  </a:lnTo>
                  <a:lnTo>
                    <a:pt x="24" y="958"/>
                  </a:lnTo>
                  <a:lnTo>
                    <a:pt x="0" y="983"/>
                  </a:lnTo>
                  <a:lnTo>
                    <a:pt x="8" y="999"/>
                  </a:lnTo>
                  <a:lnTo>
                    <a:pt x="16" y="1007"/>
                  </a:lnTo>
                  <a:lnTo>
                    <a:pt x="24" y="1007"/>
                  </a:lnTo>
                  <a:lnTo>
                    <a:pt x="32" y="1015"/>
                  </a:lnTo>
                  <a:lnTo>
                    <a:pt x="48" y="1015"/>
                  </a:lnTo>
                  <a:lnTo>
                    <a:pt x="724" y="101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38"/>
            <p:cNvSpPr>
              <a:spLocks noEditPoints="1"/>
            </p:cNvSpPr>
            <p:nvPr/>
          </p:nvSpPr>
          <p:spPr bwMode="auto">
            <a:xfrm>
              <a:off x="22499" y="5367"/>
              <a:ext cx="495" cy="1006"/>
            </a:xfrm>
            <a:custGeom>
              <a:avLst/>
              <a:gdLst>
                <a:gd name="T0" fmla="*/ 495 w 495"/>
                <a:gd name="T1" fmla="*/ 32 h 1006"/>
                <a:gd name="T2" fmla="*/ 448 w 495"/>
                <a:gd name="T3" fmla="*/ 0 h 1006"/>
                <a:gd name="T4" fmla="*/ 401 w 495"/>
                <a:gd name="T5" fmla="*/ 24 h 1006"/>
                <a:gd name="T6" fmla="*/ 385 w 495"/>
                <a:gd name="T7" fmla="*/ 64 h 1006"/>
                <a:gd name="T8" fmla="*/ 393 w 495"/>
                <a:gd name="T9" fmla="*/ 89 h 1006"/>
                <a:gd name="T10" fmla="*/ 432 w 495"/>
                <a:gd name="T11" fmla="*/ 113 h 1006"/>
                <a:gd name="T12" fmla="*/ 487 w 495"/>
                <a:gd name="T13" fmla="*/ 73 h 1006"/>
                <a:gd name="T14" fmla="*/ 251 w 495"/>
                <a:gd name="T15" fmla="*/ 828 h 1006"/>
                <a:gd name="T16" fmla="*/ 173 w 495"/>
                <a:gd name="T17" fmla="*/ 958 h 1006"/>
                <a:gd name="T18" fmla="*/ 86 w 495"/>
                <a:gd name="T19" fmla="*/ 974 h 1006"/>
                <a:gd name="T20" fmla="*/ 86 w 495"/>
                <a:gd name="T21" fmla="*/ 958 h 1006"/>
                <a:gd name="T22" fmla="*/ 102 w 495"/>
                <a:gd name="T23" fmla="*/ 925 h 1006"/>
                <a:gd name="T24" fmla="*/ 94 w 495"/>
                <a:gd name="T25" fmla="*/ 876 h 1006"/>
                <a:gd name="T26" fmla="*/ 63 w 495"/>
                <a:gd name="T27" fmla="*/ 868 h 1006"/>
                <a:gd name="T28" fmla="*/ 0 w 495"/>
                <a:gd name="T29" fmla="*/ 933 h 1006"/>
                <a:gd name="T30" fmla="*/ 23 w 495"/>
                <a:gd name="T31" fmla="*/ 982 h 1006"/>
                <a:gd name="T32" fmla="*/ 70 w 495"/>
                <a:gd name="T33" fmla="*/ 1006 h 1006"/>
                <a:gd name="T34" fmla="*/ 157 w 495"/>
                <a:gd name="T35" fmla="*/ 998 h 1006"/>
                <a:gd name="T36" fmla="*/ 267 w 495"/>
                <a:gd name="T37" fmla="*/ 950 h 1006"/>
                <a:gd name="T38" fmla="*/ 346 w 495"/>
                <a:gd name="T39" fmla="*/ 828 h 1006"/>
                <a:gd name="T40" fmla="*/ 448 w 495"/>
                <a:gd name="T41" fmla="*/ 332 h 1006"/>
                <a:gd name="T42" fmla="*/ 416 w 495"/>
                <a:gd name="T43" fmla="*/ 292 h 1006"/>
                <a:gd name="T44" fmla="*/ 361 w 495"/>
                <a:gd name="T45" fmla="*/ 259 h 1006"/>
                <a:gd name="T46" fmla="*/ 259 w 495"/>
                <a:gd name="T47" fmla="*/ 276 h 1006"/>
                <a:gd name="T48" fmla="*/ 165 w 495"/>
                <a:gd name="T49" fmla="*/ 365 h 1006"/>
                <a:gd name="T50" fmla="*/ 133 w 495"/>
                <a:gd name="T51" fmla="*/ 438 h 1006"/>
                <a:gd name="T52" fmla="*/ 141 w 495"/>
                <a:gd name="T53" fmla="*/ 446 h 1006"/>
                <a:gd name="T54" fmla="*/ 165 w 495"/>
                <a:gd name="T55" fmla="*/ 454 h 1006"/>
                <a:gd name="T56" fmla="*/ 173 w 495"/>
                <a:gd name="T57" fmla="*/ 430 h 1006"/>
                <a:gd name="T58" fmla="*/ 267 w 495"/>
                <a:gd name="T59" fmla="*/ 316 h 1006"/>
                <a:gd name="T60" fmla="*/ 346 w 495"/>
                <a:gd name="T61" fmla="*/ 292 h 1006"/>
                <a:gd name="T62" fmla="*/ 361 w 495"/>
                <a:gd name="T63" fmla="*/ 324 h 1006"/>
                <a:gd name="T64" fmla="*/ 369 w 495"/>
                <a:gd name="T65" fmla="*/ 365 h 1006"/>
                <a:gd name="T66" fmla="*/ 361 w 495"/>
                <a:gd name="T67" fmla="*/ 381 h 100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95"/>
                <a:gd name="T103" fmla="*/ 0 h 1006"/>
                <a:gd name="T104" fmla="*/ 495 w 495"/>
                <a:gd name="T105" fmla="*/ 1006 h 100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95" h="1006">
                  <a:moveTo>
                    <a:pt x="495" y="48"/>
                  </a:moveTo>
                  <a:lnTo>
                    <a:pt x="495" y="32"/>
                  </a:lnTo>
                  <a:lnTo>
                    <a:pt x="471" y="8"/>
                  </a:lnTo>
                  <a:lnTo>
                    <a:pt x="448" y="0"/>
                  </a:lnTo>
                  <a:lnTo>
                    <a:pt x="424" y="8"/>
                  </a:lnTo>
                  <a:lnTo>
                    <a:pt x="401" y="24"/>
                  </a:lnTo>
                  <a:lnTo>
                    <a:pt x="393" y="40"/>
                  </a:lnTo>
                  <a:lnTo>
                    <a:pt x="385" y="64"/>
                  </a:lnTo>
                  <a:lnTo>
                    <a:pt x="385" y="73"/>
                  </a:lnTo>
                  <a:lnTo>
                    <a:pt x="393" y="89"/>
                  </a:lnTo>
                  <a:lnTo>
                    <a:pt x="401" y="97"/>
                  </a:lnTo>
                  <a:lnTo>
                    <a:pt x="432" y="113"/>
                  </a:lnTo>
                  <a:lnTo>
                    <a:pt x="456" y="105"/>
                  </a:lnTo>
                  <a:lnTo>
                    <a:pt x="487" y="73"/>
                  </a:lnTo>
                  <a:lnTo>
                    <a:pt x="495" y="48"/>
                  </a:lnTo>
                  <a:close/>
                  <a:moveTo>
                    <a:pt x="251" y="828"/>
                  </a:moveTo>
                  <a:lnTo>
                    <a:pt x="220" y="901"/>
                  </a:lnTo>
                  <a:lnTo>
                    <a:pt x="173" y="958"/>
                  </a:lnTo>
                  <a:lnTo>
                    <a:pt x="110" y="974"/>
                  </a:lnTo>
                  <a:lnTo>
                    <a:pt x="86" y="974"/>
                  </a:lnTo>
                  <a:lnTo>
                    <a:pt x="70" y="966"/>
                  </a:lnTo>
                  <a:lnTo>
                    <a:pt x="86" y="958"/>
                  </a:lnTo>
                  <a:lnTo>
                    <a:pt x="102" y="941"/>
                  </a:lnTo>
                  <a:lnTo>
                    <a:pt x="102" y="925"/>
                  </a:lnTo>
                  <a:lnTo>
                    <a:pt x="110" y="909"/>
                  </a:lnTo>
                  <a:lnTo>
                    <a:pt x="94" y="876"/>
                  </a:lnTo>
                  <a:lnTo>
                    <a:pt x="78" y="868"/>
                  </a:lnTo>
                  <a:lnTo>
                    <a:pt x="63" y="868"/>
                  </a:lnTo>
                  <a:lnTo>
                    <a:pt x="15" y="885"/>
                  </a:lnTo>
                  <a:lnTo>
                    <a:pt x="0" y="933"/>
                  </a:lnTo>
                  <a:lnTo>
                    <a:pt x="8" y="958"/>
                  </a:lnTo>
                  <a:lnTo>
                    <a:pt x="23" y="982"/>
                  </a:lnTo>
                  <a:lnTo>
                    <a:pt x="39" y="998"/>
                  </a:lnTo>
                  <a:lnTo>
                    <a:pt x="70" y="1006"/>
                  </a:lnTo>
                  <a:lnTo>
                    <a:pt x="110" y="1006"/>
                  </a:lnTo>
                  <a:lnTo>
                    <a:pt x="157" y="998"/>
                  </a:lnTo>
                  <a:lnTo>
                    <a:pt x="212" y="982"/>
                  </a:lnTo>
                  <a:lnTo>
                    <a:pt x="267" y="950"/>
                  </a:lnTo>
                  <a:lnTo>
                    <a:pt x="314" y="901"/>
                  </a:lnTo>
                  <a:lnTo>
                    <a:pt x="346" y="828"/>
                  </a:lnTo>
                  <a:lnTo>
                    <a:pt x="448" y="406"/>
                  </a:lnTo>
                  <a:lnTo>
                    <a:pt x="448" y="332"/>
                  </a:lnTo>
                  <a:lnTo>
                    <a:pt x="432" y="308"/>
                  </a:lnTo>
                  <a:lnTo>
                    <a:pt x="416" y="292"/>
                  </a:lnTo>
                  <a:lnTo>
                    <a:pt x="393" y="276"/>
                  </a:lnTo>
                  <a:lnTo>
                    <a:pt x="361" y="259"/>
                  </a:lnTo>
                  <a:lnTo>
                    <a:pt x="330" y="259"/>
                  </a:lnTo>
                  <a:lnTo>
                    <a:pt x="259" y="276"/>
                  </a:lnTo>
                  <a:lnTo>
                    <a:pt x="204" y="316"/>
                  </a:lnTo>
                  <a:lnTo>
                    <a:pt x="165" y="365"/>
                  </a:lnTo>
                  <a:lnTo>
                    <a:pt x="141" y="414"/>
                  </a:lnTo>
                  <a:lnTo>
                    <a:pt x="133" y="438"/>
                  </a:lnTo>
                  <a:lnTo>
                    <a:pt x="133" y="446"/>
                  </a:lnTo>
                  <a:lnTo>
                    <a:pt x="141" y="446"/>
                  </a:lnTo>
                  <a:lnTo>
                    <a:pt x="149" y="454"/>
                  </a:lnTo>
                  <a:lnTo>
                    <a:pt x="165" y="454"/>
                  </a:lnTo>
                  <a:lnTo>
                    <a:pt x="173" y="446"/>
                  </a:lnTo>
                  <a:lnTo>
                    <a:pt x="173" y="430"/>
                  </a:lnTo>
                  <a:lnTo>
                    <a:pt x="212" y="365"/>
                  </a:lnTo>
                  <a:lnTo>
                    <a:pt x="267" y="316"/>
                  </a:lnTo>
                  <a:lnTo>
                    <a:pt x="330" y="292"/>
                  </a:lnTo>
                  <a:lnTo>
                    <a:pt x="346" y="292"/>
                  </a:lnTo>
                  <a:lnTo>
                    <a:pt x="361" y="308"/>
                  </a:lnTo>
                  <a:lnTo>
                    <a:pt x="361" y="324"/>
                  </a:lnTo>
                  <a:lnTo>
                    <a:pt x="369" y="349"/>
                  </a:lnTo>
                  <a:lnTo>
                    <a:pt x="369" y="365"/>
                  </a:lnTo>
                  <a:lnTo>
                    <a:pt x="361" y="373"/>
                  </a:lnTo>
                  <a:lnTo>
                    <a:pt x="361" y="381"/>
                  </a:lnTo>
                  <a:lnTo>
                    <a:pt x="251" y="82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39"/>
            <p:cNvSpPr>
              <a:spLocks noEditPoints="1"/>
            </p:cNvSpPr>
            <p:nvPr/>
          </p:nvSpPr>
          <p:spPr bwMode="auto">
            <a:xfrm>
              <a:off x="23214" y="5342"/>
              <a:ext cx="762" cy="1015"/>
            </a:xfrm>
            <a:custGeom>
              <a:avLst/>
              <a:gdLst>
                <a:gd name="T0" fmla="*/ 739 w 762"/>
                <a:gd name="T1" fmla="*/ 57 h 1015"/>
                <a:gd name="T2" fmla="*/ 755 w 762"/>
                <a:gd name="T3" fmla="*/ 49 h 1015"/>
                <a:gd name="T4" fmla="*/ 762 w 762"/>
                <a:gd name="T5" fmla="*/ 41 h 1015"/>
                <a:gd name="T6" fmla="*/ 762 w 762"/>
                <a:gd name="T7" fmla="*/ 16 h 1015"/>
                <a:gd name="T8" fmla="*/ 747 w 762"/>
                <a:gd name="T9" fmla="*/ 0 h 1015"/>
                <a:gd name="T10" fmla="*/ 723 w 762"/>
                <a:gd name="T11" fmla="*/ 0 h 1015"/>
                <a:gd name="T12" fmla="*/ 715 w 762"/>
                <a:gd name="T13" fmla="*/ 8 h 1015"/>
                <a:gd name="T14" fmla="*/ 31 w 762"/>
                <a:gd name="T15" fmla="*/ 349 h 1015"/>
                <a:gd name="T16" fmla="*/ 24 w 762"/>
                <a:gd name="T17" fmla="*/ 357 h 1015"/>
                <a:gd name="T18" fmla="*/ 8 w 762"/>
                <a:gd name="T19" fmla="*/ 357 h 1015"/>
                <a:gd name="T20" fmla="*/ 8 w 762"/>
                <a:gd name="T21" fmla="*/ 366 h 1015"/>
                <a:gd name="T22" fmla="*/ 0 w 762"/>
                <a:gd name="T23" fmla="*/ 382 h 1015"/>
                <a:gd name="T24" fmla="*/ 8 w 762"/>
                <a:gd name="T25" fmla="*/ 398 h 1015"/>
                <a:gd name="T26" fmla="*/ 16 w 762"/>
                <a:gd name="T27" fmla="*/ 406 h 1015"/>
                <a:gd name="T28" fmla="*/ 31 w 762"/>
                <a:gd name="T29" fmla="*/ 406 h 1015"/>
                <a:gd name="T30" fmla="*/ 715 w 762"/>
                <a:gd name="T31" fmla="*/ 747 h 1015"/>
                <a:gd name="T32" fmla="*/ 723 w 762"/>
                <a:gd name="T33" fmla="*/ 755 h 1015"/>
                <a:gd name="T34" fmla="*/ 747 w 762"/>
                <a:gd name="T35" fmla="*/ 755 h 1015"/>
                <a:gd name="T36" fmla="*/ 762 w 762"/>
                <a:gd name="T37" fmla="*/ 747 h 1015"/>
                <a:gd name="T38" fmla="*/ 762 w 762"/>
                <a:gd name="T39" fmla="*/ 723 h 1015"/>
                <a:gd name="T40" fmla="*/ 739 w 762"/>
                <a:gd name="T41" fmla="*/ 698 h 1015"/>
                <a:gd name="T42" fmla="*/ 94 w 762"/>
                <a:gd name="T43" fmla="*/ 382 h 1015"/>
                <a:gd name="T44" fmla="*/ 739 w 762"/>
                <a:gd name="T45" fmla="*/ 57 h 1015"/>
                <a:gd name="T46" fmla="*/ 723 w 762"/>
                <a:gd name="T47" fmla="*/ 1015 h 1015"/>
                <a:gd name="T48" fmla="*/ 739 w 762"/>
                <a:gd name="T49" fmla="*/ 1015 h 1015"/>
                <a:gd name="T50" fmla="*/ 755 w 762"/>
                <a:gd name="T51" fmla="*/ 1007 h 1015"/>
                <a:gd name="T52" fmla="*/ 762 w 762"/>
                <a:gd name="T53" fmla="*/ 999 h 1015"/>
                <a:gd name="T54" fmla="*/ 762 w 762"/>
                <a:gd name="T55" fmla="*/ 966 h 1015"/>
                <a:gd name="T56" fmla="*/ 755 w 762"/>
                <a:gd name="T57" fmla="*/ 958 h 1015"/>
                <a:gd name="T58" fmla="*/ 24 w 762"/>
                <a:gd name="T59" fmla="*/ 958 h 1015"/>
                <a:gd name="T60" fmla="*/ 0 w 762"/>
                <a:gd name="T61" fmla="*/ 983 h 1015"/>
                <a:gd name="T62" fmla="*/ 8 w 762"/>
                <a:gd name="T63" fmla="*/ 999 h 1015"/>
                <a:gd name="T64" fmla="*/ 16 w 762"/>
                <a:gd name="T65" fmla="*/ 1007 h 1015"/>
                <a:gd name="T66" fmla="*/ 24 w 762"/>
                <a:gd name="T67" fmla="*/ 1007 h 1015"/>
                <a:gd name="T68" fmla="*/ 31 w 762"/>
                <a:gd name="T69" fmla="*/ 1015 h 1015"/>
                <a:gd name="T70" fmla="*/ 47 w 762"/>
                <a:gd name="T71" fmla="*/ 1015 h 1015"/>
                <a:gd name="T72" fmla="*/ 723 w 762"/>
                <a:gd name="T73" fmla="*/ 1015 h 101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62"/>
                <a:gd name="T112" fmla="*/ 0 h 1015"/>
                <a:gd name="T113" fmla="*/ 762 w 762"/>
                <a:gd name="T114" fmla="*/ 1015 h 101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62" h="1015">
                  <a:moveTo>
                    <a:pt x="739" y="57"/>
                  </a:moveTo>
                  <a:lnTo>
                    <a:pt x="755" y="49"/>
                  </a:lnTo>
                  <a:lnTo>
                    <a:pt x="762" y="41"/>
                  </a:lnTo>
                  <a:lnTo>
                    <a:pt x="762" y="16"/>
                  </a:lnTo>
                  <a:lnTo>
                    <a:pt x="747" y="0"/>
                  </a:lnTo>
                  <a:lnTo>
                    <a:pt x="723" y="0"/>
                  </a:lnTo>
                  <a:lnTo>
                    <a:pt x="715" y="8"/>
                  </a:lnTo>
                  <a:lnTo>
                    <a:pt x="31" y="349"/>
                  </a:lnTo>
                  <a:lnTo>
                    <a:pt x="24" y="357"/>
                  </a:lnTo>
                  <a:lnTo>
                    <a:pt x="8" y="357"/>
                  </a:lnTo>
                  <a:lnTo>
                    <a:pt x="8" y="366"/>
                  </a:lnTo>
                  <a:lnTo>
                    <a:pt x="0" y="382"/>
                  </a:lnTo>
                  <a:lnTo>
                    <a:pt x="8" y="398"/>
                  </a:lnTo>
                  <a:lnTo>
                    <a:pt x="16" y="406"/>
                  </a:lnTo>
                  <a:lnTo>
                    <a:pt x="31" y="406"/>
                  </a:lnTo>
                  <a:lnTo>
                    <a:pt x="715" y="747"/>
                  </a:lnTo>
                  <a:lnTo>
                    <a:pt x="723" y="755"/>
                  </a:lnTo>
                  <a:lnTo>
                    <a:pt x="747" y="755"/>
                  </a:lnTo>
                  <a:lnTo>
                    <a:pt x="762" y="747"/>
                  </a:lnTo>
                  <a:lnTo>
                    <a:pt x="762" y="723"/>
                  </a:lnTo>
                  <a:lnTo>
                    <a:pt x="739" y="698"/>
                  </a:lnTo>
                  <a:lnTo>
                    <a:pt x="94" y="382"/>
                  </a:lnTo>
                  <a:lnTo>
                    <a:pt x="739" y="57"/>
                  </a:lnTo>
                  <a:close/>
                  <a:moveTo>
                    <a:pt x="723" y="1015"/>
                  </a:moveTo>
                  <a:lnTo>
                    <a:pt x="739" y="1015"/>
                  </a:lnTo>
                  <a:lnTo>
                    <a:pt x="755" y="1007"/>
                  </a:lnTo>
                  <a:lnTo>
                    <a:pt x="762" y="999"/>
                  </a:lnTo>
                  <a:lnTo>
                    <a:pt x="762" y="966"/>
                  </a:lnTo>
                  <a:lnTo>
                    <a:pt x="755" y="958"/>
                  </a:lnTo>
                  <a:lnTo>
                    <a:pt x="24" y="958"/>
                  </a:lnTo>
                  <a:lnTo>
                    <a:pt x="0" y="983"/>
                  </a:lnTo>
                  <a:lnTo>
                    <a:pt x="8" y="999"/>
                  </a:lnTo>
                  <a:lnTo>
                    <a:pt x="16" y="1007"/>
                  </a:lnTo>
                  <a:lnTo>
                    <a:pt x="24" y="1007"/>
                  </a:lnTo>
                  <a:lnTo>
                    <a:pt x="31" y="1015"/>
                  </a:lnTo>
                  <a:lnTo>
                    <a:pt x="47" y="1015"/>
                  </a:lnTo>
                  <a:lnTo>
                    <a:pt x="723" y="101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40"/>
            <p:cNvSpPr>
              <a:spLocks/>
            </p:cNvSpPr>
            <p:nvPr/>
          </p:nvSpPr>
          <p:spPr bwMode="auto">
            <a:xfrm>
              <a:off x="24165" y="5367"/>
              <a:ext cx="511" cy="795"/>
            </a:xfrm>
            <a:custGeom>
              <a:avLst/>
              <a:gdLst>
                <a:gd name="T0" fmla="*/ 307 w 511"/>
                <a:gd name="T1" fmla="*/ 397 h 795"/>
                <a:gd name="T2" fmla="*/ 385 w 511"/>
                <a:gd name="T3" fmla="*/ 487 h 795"/>
                <a:gd name="T4" fmla="*/ 385 w 511"/>
                <a:gd name="T5" fmla="*/ 641 h 795"/>
                <a:gd name="T6" fmla="*/ 330 w 511"/>
                <a:gd name="T7" fmla="*/ 730 h 795"/>
                <a:gd name="T8" fmla="*/ 204 w 511"/>
                <a:gd name="T9" fmla="*/ 755 h 795"/>
                <a:gd name="T10" fmla="*/ 102 w 511"/>
                <a:gd name="T11" fmla="*/ 714 h 795"/>
                <a:gd name="T12" fmla="*/ 79 w 511"/>
                <a:gd name="T13" fmla="*/ 673 h 795"/>
                <a:gd name="T14" fmla="*/ 118 w 511"/>
                <a:gd name="T15" fmla="*/ 641 h 795"/>
                <a:gd name="T16" fmla="*/ 126 w 511"/>
                <a:gd name="T17" fmla="*/ 609 h 795"/>
                <a:gd name="T18" fmla="*/ 86 w 511"/>
                <a:gd name="T19" fmla="*/ 552 h 795"/>
                <a:gd name="T20" fmla="*/ 39 w 511"/>
                <a:gd name="T21" fmla="*/ 552 h 795"/>
                <a:gd name="T22" fmla="*/ 0 w 511"/>
                <a:gd name="T23" fmla="*/ 592 h 795"/>
                <a:gd name="T24" fmla="*/ 16 w 511"/>
                <a:gd name="T25" fmla="*/ 690 h 795"/>
                <a:gd name="T26" fmla="*/ 157 w 511"/>
                <a:gd name="T27" fmla="*/ 779 h 795"/>
                <a:gd name="T28" fmla="*/ 362 w 511"/>
                <a:gd name="T29" fmla="*/ 779 h 795"/>
                <a:gd name="T30" fmla="*/ 495 w 511"/>
                <a:gd name="T31" fmla="*/ 657 h 795"/>
                <a:gd name="T32" fmla="*/ 503 w 511"/>
                <a:gd name="T33" fmla="*/ 503 h 795"/>
                <a:gd name="T34" fmla="*/ 401 w 511"/>
                <a:gd name="T35" fmla="*/ 389 h 795"/>
                <a:gd name="T36" fmla="*/ 393 w 511"/>
                <a:gd name="T37" fmla="*/ 324 h 795"/>
                <a:gd name="T38" fmla="*/ 472 w 511"/>
                <a:gd name="T39" fmla="*/ 219 h 795"/>
                <a:gd name="T40" fmla="*/ 464 w 511"/>
                <a:gd name="T41" fmla="*/ 97 h 795"/>
                <a:gd name="T42" fmla="*/ 338 w 511"/>
                <a:gd name="T43" fmla="*/ 16 h 795"/>
                <a:gd name="T44" fmla="*/ 165 w 511"/>
                <a:gd name="T45" fmla="*/ 8 h 795"/>
                <a:gd name="T46" fmla="*/ 47 w 511"/>
                <a:gd name="T47" fmla="*/ 89 h 795"/>
                <a:gd name="T48" fmla="*/ 31 w 511"/>
                <a:gd name="T49" fmla="*/ 178 h 795"/>
                <a:gd name="T50" fmla="*/ 55 w 511"/>
                <a:gd name="T51" fmla="*/ 211 h 795"/>
                <a:gd name="T52" fmla="*/ 94 w 511"/>
                <a:gd name="T53" fmla="*/ 219 h 795"/>
                <a:gd name="T54" fmla="*/ 134 w 511"/>
                <a:gd name="T55" fmla="*/ 203 h 795"/>
                <a:gd name="T56" fmla="*/ 149 w 511"/>
                <a:gd name="T57" fmla="*/ 162 h 795"/>
                <a:gd name="T58" fmla="*/ 118 w 511"/>
                <a:gd name="T59" fmla="*/ 105 h 795"/>
                <a:gd name="T60" fmla="*/ 142 w 511"/>
                <a:gd name="T61" fmla="*/ 56 h 795"/>
                <a:gd name="T62" fmla="*/ 252 w 511"/>
                <a:gd name="T63" fmla="*/ 32 h 795"/>
                <a:gd name="T64" fmla="*/ 314 w 511"/>
                <a:gd name="T65" fmla="*/ 48 h 795"/>
                <a:gd name="T66" fmla="*/ 346 w 511"/>
                <a:gd name="T67" fmla="*/ 73 h 795"/>
                <a:gd name="T68" fmla="*/ 369 w 511"/>
                <a:gd name="T69" fmla="*/ 129 h 795"/>
                <a:gd name="T70" fmla="*/ 362 w 511"/>
                <a:gd name="T71" fmla="*/ 235 h 795"/>
                <a:gd name="T72" fmla="*/ 299 w 511"/>
                <a:gd name="T73" fmla="*/ 324 h 795"/>
                <a:gd name="T74" fmla="*/ 236 w 511"/>
                <a:gd name="T75" fmla="*/ 349 h 795"/>
                <a:gd name="T76" fmla="*/ 157 w 511"/>
                <a:gd name="T77" fmla="*/ 357 h 795"/>
                <a:gd name="T78" fmla="*/ 165 w 511"/>
                <a:gd name="T79" fmla="*/ 381 h 795"/>
                <a:gd name="T80" fmla="*/ 244 w 511"/>
                <a:gd name="T81" fmla="*/ 381 h 79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11"/>
                <a:gd name="T124" fmla="*/ 0 h 795"/>
                <a:gd name="T125" fmla="*/ 511 w 511"/>
                <a:gd name="T126" fmla="*/ 795 h 79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11" h="795">
                  <a:moveTo>
                    <a:pt x="244" y="381"/>
                  </a:moveTo>
                  <a:lnTo>
                    <a:pt x="307" y="397"/>
                  </a:lnTo>
                  <a:lnTo>
                    <a:pt x="354" y="430"/>
                  </a:lnTo>
                  <a:lnTo>
                    <a:pt x="385" y="487"/>
                  </a:lnTo>
                  <a:lnTo>
                    <a:pt x="393" y="568"/>
                  </a:lnTo>
                  <a:lnTo>
                    <a:pt x="385" y="641"/>
                  </a:lnTo>
                  <a:lnTo>
                    <a:pt x="362" y="698"/>
                  </a:lnTo>
                  <a:lnTo>
                    <a:pt x="330" y="730"/>
                  </a:lnTo>
                  <a:lnTo>
                    <a:pt x="291" y="755"/>
                  </a:lnTo>
                  <a:lnTo>
                    <a:pt x="204" y="755"/>
                  </a:lnTo>
                  <a:lnTo>
                    <a:pt x="157" y="738"/>
                  </a:lnTo>
                  <a:lnTo>
                    <a:pt x="102" y="714"/>
                  </a:lnTo>
                  <a:lnTo>
                    <a:pt x="55" y="673"/>
                  </a:lnTo>
                  <a:lnTo>
                    <a:pt x="79" y="673"/>
                  </a:lnTo>
                  <a:lnTo>
                    <a:pt x="94" y="665"/>
                  </a:lnTo>
                  <a:lnTo>
                    <a:pt x="118" y="641"/>
                  </a:lnTo>
                  <a:lnTo>
                    <a:pt x="118" y="625"/>
                  </a:lnTo>
                  <a:lnTo>
                    <a:pt x="126" y="609"/>
                  </a:lnTo>
                  <a:lnTo>
                    <a:pt x="118" y="584"/>
                  </a:lnTo>
                  <a:lnTo>
                    <a:pt x="86" y="552"/>
                  </a:lnTo>
                  <a:lnTo>
                    <a:pt x="63" y="544"/>
                  </a:lnTo>
                  <a:lnTo>
                    <a:pt x="39" y="552"/>
                  </a:lnTo>
                  <a:lnTo>
                    <a:pt x="8" y="568"/>
                  </a:lnTo>
                  <a:lnTo>
                    <a:pt x="0" y="592"/>
                  </a:lnTo>
                  <a:lnTo>
                    <a:pt x="0" y="617"/>
                  </a:lnTo>
                  <a:lnTo>
                    <a:pt x="16" y="690"/>
                  </a:lnTo>
                  <a:lnTo>
                    <a:pt x="71" y="747"/>
                  </a:lnTo>
                  <a:lnTo>
                    <a:pt x="157" y="779"/>
                  </a:lnTo>
                  <a:lnTo>
                    <a:pt x="252" y="795"/>
                  </a:lnTo>
                  <a:lnTo>
                    <a:pt x="362" y="779"/>
                  </a:lnTo>
                  <a:lnTo>
                    <a:pt x="440" y="722"/>
                  </a:lnTo>
                  <a:lnTo>
                    <a:pt x="495" y="657"/>
                  </a:lnTo>
                  <a:lnTo>
                    <a:pt x="511" y="568"/>
                  </a:lnTo>
                  <a:lnTo>
                    <a:pt x="503" y="503"/>
                  </a:lnTo>
                  <a:lnTo>
                    <a:pt x="464" y="438"/>
                  </a:lnTo>
                  <a:lnTo>
                    <a:pt x="401" y="389"/>
                  </a:lnTo>
                  <a:lnTo>
                    <a:pt x="322" y="365"/>
                  </a:lnTo>
                  <a:lnTo>
                    <a:pt x="393" y="324"/>
                  </a:lnTo>
                  <a:lnTo>
                    <a:pt x="440" y="276"/>
                  </a:lnTo>
                  <a:lnTo>
                    <a:pt x="472" y="219"/>
                  </a:lnTo>
                  <a:lnTo>
                    <a:pt x="479" y="162"/>
                  </a:lnTo>
                  <a:lnTo>
                    <a:pt x="464" y="97"/>
                  </a:lnTo>
                  <a:lnTo>
                    <a:pt x="417" y="48"/>
                  </a:lnTo>
                  <a:lnTo>
                    <a:pt x="338" y="16"/>
                  </a:lnTo>
                  <a:lnTo>
                    <a:pt x="252" y="0"/>
                  </a:lnTo>
                  <a:lnTo>
                    <a:pt x="165" y="8"/>
                  </a:lnTo>
                  <a:lnTo>
                    <a:pt x="94" y="40"/>
                  </a:lnTo>
                  <a:lnTo>
                    <a:pt x="47" y="89"/>
                  </a:lnTo>
                  <a:lnTo>
                    <a:pt x="31" y="154"/>
                  </a:lnTo>
                  <a:lnTo>
                    <a:pt x="31" y="178"/>
                  </a:lnTo>
                  <a:lnTo>
                    <a:pt x="39" y="194"/>
                  </a:lnTo>
                  <a:lnTo>
                    <a:pt x="55" y="211"/>
                  </a:lnTo>
                  <a:lnTo>
                    <a:pt x="71" y="211"/>
                  </a:lnTo>
                  <a:lnTo>
                    <a:pt x="94" y="219"/>
                  </a:lnTo>
                  <a:lnTo>
                    <a:pt x="118" y="211"/>
                  </a:lnTo>
                  <a:lnTo>
                    <a:pt x="134" y="203"/>
                  </a:lnTo>
                  <a:lnTo>
                    <a:pt x="142" y="178"/>
                  </a:lnTo>
                  <a:lnTo>
                    <a:pt x="149" y="162"/>
                  </a:lnTo>
                  <a:lnTo>
                    <a:pt x="134" y="113"/>
                  </a:lnTo>
                  <a:lnTo>
                    <a:pt x="118" y="105"/>
                  </a:lnTo>
                  <a:lnTo>
                    <a:pt x="94" y="97"/>
                  </a:lnTo>
                  <a:lnTo>
                    <a:pt x="142" y="56"/>
                  </a:lnTo>
                  <a:lnTo>
                    <a:pt x="197" y="40"/>
                  </a:lnTo>
                  <a:lnTo>
                    <a:pt x="252" y="32"/>
                  </a:lnTo>
                  <a:lnTo>
                    <a:pt x="267" y="32"/>
                  </a:lnTo>
                  <a:lnTo>
                    <a:pt x="314" y="48"/>
                  </a:lnTo>
                  <a:lnTo>
                    <a:pt x="330" y="56"/>
                  </a:lnTo>
                  <a:lnTo>
                    <a:pt x="346" y="73"/>
                  </a:lnTo>
                  <a:lnTo>
                    <a:pt x="362" y="97"/>
                  </a:lnTo>
                  <a:lnTo>
                    <a:pt x="369" y="129"/>
                  </a:lnTo>
                  <a:lnTo>
                    <a:pt x="369" y="162"/>
                  </a:lnTo>
                  <a:lnTo>
                    <a:pt x="362" y="235"/>
                  </a:lnTo>
                  <a:lnTo>
                    <a:pt x="322" y="300"/>
                  </a:lnTo>
                  <a:lnTo>
                    <a:pt x="299" y="324"/>
                  </a:lnTo>
                  <a:lnTo>
                    <a:pt x="267" y="341"/>
                  </a:lnTo>
                  <a:lnTo>
                    <a:pt x="236" y="349"/>
                  </a:lnTo>
                  <a:lnTo>
                    <a:pt x="165" y="349"/>
                  </a:lnTo>
                  <a:lnTo>
                    <a:pt x="157" y="357"/>
                  </a:lnTo>
                  <a:lnTo>
                    <a:pt x="157" y="373"/>
                  </a:lnTo>
                  <a:lnTo>
                    <a:pt x="165" y="381"/>
                  </a:lnTo>
                  <a:lnTo>
                    <a:pt x="181" y="381"/>
                  </a:lnTo>
                  <a:lnTo>
                    <a:pt x="244" y="38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41"/>
            <p:cNvSpPr>
              <a:spLocks/>
            </p:cNvSpPr>
            <p:nvPr/>
          </p:nvSpPr>
          <p:spPr bwMode="auto">
            <a:xfrm>
              <a:off x="25053" y="3442"/>
              <a:ext cx="771" cy="731"/>
            </a:xfrm>
            <a:custGeom>
              <a:avLst/>
              <a:gdLst>
                <a:gd name="T0" fmla="*/ 425 w 771"/>
                <a:gd name="T1" fmla="*/ 98 h 731"/>
                <a:gd name="T2" fmla="*/ 715 w 771"/>
                <a:gd name="T3" fmla="*/ 98 h 731"/>
                <a:gd name="T4" fmla="*/ 731 w 771"/>
                <a:gd name="T5" fmla="*/ 89 h 731"/>
                <a:gd name="T6" fmla="*/ 747 w 771"/>
                <a:gd name="T7" fmla="*/ 89 h 731"/>
                <a:gd name="T8" fmla="*/ 763 w 771"/>
                <a:gd name="T9" fmla="*/ 73 h 731"/>
                <a:gd name="T10" fmla="*/ 771 w 771"/>
                <a:gd name="T11" fmla="*/ 57 h 731"/>
                <a:gd name="T12" fmla="*/ 771 w 771"/>
                <a:gd name="T13" fmla="*/ 25 h 731"/>
                <a:gd name="T14" fmla="*/ 763 w 771"/>
                <a:gd name="T15" fmla="*/ 8 h 731"/>
                <a:gd name="T16" fmla="*/ 755 w 771"/>
                <a:gd name="T17" fmla="*/ 8 h 731"/>
                <a:gd name="T18" fmla="*/ 739 w 771"/>
                <a:gd name="T19" fmla="*/ 0 h 731"/>
                <a:gd name="T20" fmla="*/ 220 w 771"/>
                <a:gd name="T21" fmla="*/ 0 h 731"/>
                <a:gd name="T22" fmla="*/ 165 w 771"/>
                <a:gd name="T23" fmla="*/ 25 h 731"/>
                <a:gd name="T24" fmla="*/ 95 w 771"/>
                <a:gd name="T25" fmla="*/ 81 h 731"/>
                <a:gd name="T26" fmla="*/ 55 w 771"/>
                <a:gd name="T27" fmla="*/ 130 h 731"/>
                <a:gd name="T28" fmla="*/ 24 w 771"/>
                <a:gd name="T29" fmla="*/ 171 h 731"/>
                <a:gd name="T30" fmla="*/ 8 w 771"/>
                <a:gd name="T31" fmla="*/ 211 h 731"/>
                <a:gd name="T32" fmla="*/ 0 w 771"/>
                <a:gd name="T33" fmla="*/ 228 h 731"/>
                <a:gd name="T34" fmla="*/ 0 w 771"/>
                <a:gd name="T35" fmla="*/ 236 h 731"/>
                <a:gd name="T36" fmla="*/ 8 w 771"/>
                <a:gd name="T37" fmla="*/ 244 h 731"/>
                <a:gd name="T38" fmla="*/ 24 w 771"/>
                <a:gd name="T39" fmla="*/ 244 h 731"/>
                <a:gd name="T40" fmla="*/ 40 w 771"/>
                <a:gd name="T41" fmla="*/ 228 h 731"/>
                <a:gd name="T42" fmla="*/ 102 w 771"/>
                <a:gd name="T43" fmla="*/ 154 h 731"/>
                <a:gd name="T44" fmla="*/ 157 w 771"/>
                <a:gd name="T45" fmla="*/ 114 h 731"/>
                <a:gd name="T46" fmla="*/ 212 w 771"/>
                <a:gd name="T47" fmla="*/ 98 h 731"/>
                <a:gd name="T48" fmla="*/ 378 w 771"/>
                <a:gd name="T49" fmla="*/ 98 h 731"/>
                <a:gd name="T50" fmla="*/ 330 w 771"/>
                <a:gd name="T51" fmla="*/ 252 h 731"/>
                <a:gd name="T52" fmla="*/ 291 w 771"/>
                <a:gd name="T53" fmla="*/ 382 h 731"/>
                <a:gd name="T54" fmla="*/ 260 w 771"/>
                <a:gd name="T55" fmla="*/ 495 h 731"/>
                <a:gd name="T56" fmla="*/ 236 w 771"/>
                <a:gd name="T57" fmla="*/ 577 h 731"/>
                <a:gd name="T58" fmla="*/ 220 w 771"/>
                <a:gd name="T59" fmla="*/ 625 h 731"/>
                <a:gd name="T60" fmla="*/ 212 w 771"/>
                <a:gd name="T61" fmla="*/ 642 h 731"/>
                <a:gd name="T62" fmla="*/ 212 w 771"/>
                <a:gd name="T63" fmla="*/ 666 h 731"/>
                <a:gd name="T64" fmla="*/ 205 w 771"/>
                <a:gd name="T65" fmla="*/ 682 h 731"/>
                <a:gd name="T66" fmla="*/ 205 w 771"/>
                <a:gd name="T67" fmla="*/ 698 h 731"/>
                <a:gd name="T68" fmla="*/ 212 w 771"/>
                <a:gd name="T69" fmla="*/ 715 h 731"/>
                <a:gd name="T70" fmla="*/ 220 w 771"/>
                <a:gd name="T71" fmla="*/ 723 h 731"/>
                <a:gd name="T72" fmla="*/ 236 w 771"/>
                <a:gd name="T73" fmla="*/ 731 h 731"/>
                <a:gd name="T74" fmla="*/ 275 w 771"/>
                <a:gd name="T75" fmla="*/ 731 h 731"/>
                <a:gd name="T76" fmla="*/ 291 w 771"/>
                <a:gd name="T77" fmla="*/ 723 h 731"/>
                <a:gd name="T78" fmla="*/ 315 w 771"/>
                <a:gd name="T79" fmla="*/ 674 h 731"/>
                <a:gd name="T80" fmla="*/ 315 w 771"/>
                <a:gd name="T81" fmla="*/ 666 h 731"/>
                <a:gd name="T82" fmla="*/ 425 w 771"/>
                <a:gd name="T83" fmla="*/ 98 h 73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771"/>
                <a:gd name="T127" fmla="*/ 0 h 731"/>
                <a:gd name="T128" fmla="*/ 771 w 771"/>
                <a:gd name="T129" fmla="*/ 731 h 73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771" h="731">
                  <a:moveTo>
                    <a:pt x="425" y="98"/>
                  </a:moveTo>
                  <a:lnTo>
                    <a:pt x="715" y="98"/>
                  </a:lnTo>
                  <a:lnTo>
                    <a:pt x="731" y="89"/>
                  </a:lnTo>
                  <a:lnTo>
                    <a:pt x="747" y="89"/>
                  </a:lnTo>
                  <a:lnTo>
                    <a:pt x="763" y="73"/>
                  </a:lnTo>
                  <a:lnTo>
                    <a:pt x="771" y="57"/>
                  </a:lnTo>
                  <a:lnTo>
                    <a:pt x="771" y="25"/>
                  </a:lnTo>
                  <a:lnTo>
                    <a:pt x="763" y="8"/>
                  </a:lnTo>
                  <a:lnTo>
                    <a:pt x="755" y="8"/>
                  </a:lnTo>
                  <a:lnTo>
                    <a:pt x="739" y="0"/>
                  </a:lnTo>
                  <a:lnTo>
                    <a:pt x="220" y="0"/>
                  </a:lnTo>
                  <a:lnTo>
                    <a:pt x="165" y="25"/>
                  </a:lnTo>
                  <a:lnTo>
                    <a:pt x="95" y="81"/>
                  </a:lnTo>
                  <a:lnTo>
                    <a:pt x="55" y="130"/>
                  </a:lnTo>
                  <a:lnTo>
                    <a:pt x="24" y="171"/>
                  </a:lnTo>
                  <a:lnTo>
                    <a:pt x="8" y="211"/>
                  </a:lnTo>
                  <a:lnTo>
                    <a:pt x="0" y="228"/>
                  </a:lnTo>
                  <a:lnTo>
                    <a:pt x="0" y="236"/>
                  </a:lnTo>
                  <a:lnTo>
                    <a:pt x="8" y="244"/>
                  </a:lnTo>
                  <a:lnTo>
                    <a:pt x="24" y="244"/>
                  </a:lnTo>
                  <a:lnTo>
                    <a:pt x="40" y="228"/>
                  </a:lnTo>
                  <a:lnTo>
                    <a:pt x="102" y="154"/>
                  </a:lnTo>
                  <a:lnTo>
                    <a:pt x="157" y="114"/>
                  </a:lnTo>
                  <a:lnTo>
                    <a:pt x="212" y="98"/>
                  </a:lnTo>
                  <a:lnTo>
                    <a:pt x="378" y="98"/>
                  </a:lnTo>
                  <a:lnTo>
                    <a:pt x="330" y="252"/>
                  </a:lnTo>
                  <a:lnTo>
                    <a:pt x="291" y="382"/>
                  </a:lnTo>
                  <a:lnTo>
                    <a:pt x="260" y="495"/>
                  </a:lnTo>
                  <a:lnTo>
                    <a:pt x="236" y="577"/>
                  </a:lnTo>
                  <a:lnTo>
                    <a:pt x="220" y="625"/>
                  </a:lnTo>
                  <a:lnTo>
                    <a:pt x="212" y="642"/>
                  </a:lnTo>
                  <a:lnTo>
                    <a:pt x="212" y="666"/>
                  </a:lnTo>
                  <a:lnTo>
                    <a:pt x="205" y="682"/>
                  </a:lnTo>
                  <a:lnTo>
                    <a:pt x="205" y="698"/>
                  </a:lnTo>
                  <a:lnTo>
                    <a:pt x="212" y="715"/>
                  </a:lnTo>
                  <a:lnTo>
                    <a:pt x="220" y="723"/>
                  </a:lnTo>
                  <a:lnTo>
                    <a:pt x="236" y="731"/>
                  </a:lnTo>
                  <a:lnTo>
                    <a:pt x="275" y="731"/>
                  </a:lnTo>
                  <a:lnTo>
                    <a:pt x="291" y="723"/>
                  </a:lnTo>
                  <a:lnTo>
                    <a:pt x="315" y="674"/>
                  </a:lnTo>
                  <a:lnTo>
                    <a:pt x="315" y="666"/>
                  </a:lnTo>
                  <a:lnTo>
                    <a:pt x="425" y="9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42"/>
            <p:cNvSpPr>
              <a:spLocks noEditPoints="1"/>
            </p:cNvSpPr>
            <p:nvPr/>
          </p:nvSpPr>
          <p:spPr bwMode="auto">
            <a:xfrm>
              <a:off x="25706" y="3629"/>
              <a:ext cx="495" cy="1007"/>
            </a:xfrm>
            <a:custGeom>
              <a:avLst/>
              <a:gdLst>
                <a:gd name="T0" fmla="*/ 495 w 495"/>
                <a:gd name="T1" fmla="*/ 32 h 1007"/>
                <a:gd name="T2" fmla="*/ 448 w 495"/>
                <a:gd name="T3" fmla="*/ 0 h 1007"/>
                <a:gd name="T4" fmla="*/ 400 w 495"/>
                <a:gd name="T5" fmla="*/ 24 h 1007"/>
                <a:gd name="T6" fmla="*/ 385 w 495"/>
                <a:gd name="T7" fmla="*/ 65 h 1007"/>
                <a:gd name="T8" fmla="*/ 393 w 495"/>
                <a:gd name="T9" fmla="*/ 89 h 1007"/>
                <a:gd name="T10" fmla="*/ 432 w 495"/>
                <a:gd name="T11" fmla="*/ 114 h 1007"/>
                <a:gd name="T12" fmla="*/ 487 w 495"/>
                <a:gd name="T13" fmla="*/ 73 h 1007"/>
                <a:gd name="T14" fmla="*/ 251 w 495"/>
                <a:gd name="T15" fmla="*/ 828 h 1007"/>
                <a:gd name="T16" fmla="*/ 173 w 495"/>
                <a:gd name="T17" fmla="*/ 958 h 1007"/>
                <a:gd name="T18" fmla="*/ 86 w 495"/>
                <a:gd name="T19" fmla="*/ 974 h 1007"/>
                <a:gd name="T20" fmla="*/ 86 w 495"/>
                <a:gd name="T21" fmla="*/ 958 h 1007"/>
                <a:gd name="T22" fmla="*/ 102 w 495"/>
                <a:gd name="T23" fmla="*/ 926 h 1007"/>
                <a:gd name="T24" fmla="*/ 94 w 495"/>
                <a:gd name="T25" fmla="*/ 877 h 1007"/>
                <a:gd name="T26" fmla="*/ 62 w 495"/>
                <a:gd name="T27" fmla="*/ 869 h 1007"/>
                <a:gd name="T28" fmla="*/ 0 w 495"/>
                <a:gd name="T29" fmla="*/ 934 h 1007"/>
                <a:gd name="T30" fmla="*/ 23 w 495"/>
                <a:gd name="T31" fmla="*/ 982 h 1007"/>
                <a:gd name="T32" fmla="*/ 70 w 495"/>
                <a:gd name="T33" fmla="*/ 1007 h 1007"/>
                <a:gd name="T34" fmla="*/ 157 w 495"/>
                <a:gd name="T35" fmla="*/ 999 h 1007"/>
                <a:gd name="T36" fmla="*/ 267 w 495"/>
                <a:gd name="T37" fmla="*/ 950 h 1007"/>
                <a:gd name="T38" fmla="*/ 345 w 495"/>
                <a:gd name="T39" fmla="*/ 828 h 1007"/>
                <a:gd name="T40" fmla="*/ 448 w 495"/>
                <a:gd name="T41" fmla="*/ 333 h 1007"/>
                <a:gd name="T42" fmla="*/ 416 w 495"/>
                <a:gd name="T43" fmla="*/ 292 h 1007"/>
                <a:gd name="T44" fmla="*/ 361 w 495"/>
                <a:gd name="T45" fmla="*/ 260 h 1007"/>
                <a:gd name="T46" fmla="*/ 259 w 495"/>
                <a:gd name="T47" fmla="*/ 276 h 1007"/>
                <a:gd name="T48" fmla="*/ 165 w 495"/>
                <a:gd name="T49" fmla="*/ 365 h 1007"/>
                <a:gd name="T50" fmla="*/ 133 w 495"/>
                <a:gd name="T51" fmla="*/ 438 h 1007"/>
                <a:gd name="T52" fmla="*/ 141 w 495"/>
                <a:gd name="T53" fmla="*/ 447 h 1007"/>
                <a:gd name="T54" fmla="*/ 165 w 495"/>
                <a:gd name="T55" fmla="*/ 455 h 1007"/>
                <a:gd name="T56" fmla="*/ 173 w 495"/>
                <a:gd name="T57" fmla="*/ 430 h 1007"/>
                <a:gd name="T58" fmla="*/ 267 w 495"/>
                <a:gd name="T59" fmla="*/ 317 h 1007"/>
                <a:gd name="T60" fmla="*/ 345 w 495"/>
                <a:gd name="T61" fmla="*/ 292 h 1007"/>
                <a:gd name="T62" fmla="*/ 361 w 495"/>
                <a:gd name="T63" fmla="*/ 325 h 1007"/>
                <a:gd name="T64" fmla="*/ 369 w 495"/>
                <a:gd name="T65" fmla="*/ 365 h 1007"/>
                <a:gd name="T66" fmla="*/ 361 w 495"/>
                <a:gd name="T67" fmla="*/ 382 h 10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95"/>
                <a:gd name="T103" fmla="*/ 0 h 1007"/>
                <a:gd name="T104" fmla="*/ 495 w 495"/>
                <a:gd name="T105" fmla="*/ 1007 h 100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95" h="1007">
                  <a:moveTo>
                    <a:pt x="495" y="49"/>
                  </a:moveTo>
                  <a:lnTo>
                    <a:pt x="495" y="32"/>
                  </a:lnTo>
                  <a:lnTo>
                    <a:pt x="471" y="8"/>
                  </a:lnTo>
                  <a:lnTo>
                    <a:pt x="448" y="0"/>
                  </a:lnTo>
                  <a:lnTo>
                    <a:pt x="424" y="8"/>
                  </a:lnTo>
                  <a:lnTo>
                    <a:pt x="400" y="24"/>
                  </a:lnTo>
                  <a:lnTo>
                    <a:pt x="393" y="41"/>
                  </a:lnTo>
                  <a:lnTo>
                    <a:pt x="385" y="65"/>
                  </a:lnTo>
                  <a:lnTo>
                    <a:pt x="385" y="73"/>
                  </a:lnTo>
                  <a:lnTo>
                    <a:pt x="393" y="89"/>
                  </a:lnTo>
                  <a:lnTo>
                    <a:pt x="400" y="97"/>
                  </a:lnTo>
                  <a:lnTo>
                    <a:pt x="432" y="114"/>
                  </a:lnTo>
                  <a:lnTo>
                    <a:pt x="455" y="105"/>
                  </a:lnTo>
                  <a:lnTo>
                    <a:pt x="487" y="73"/>
                  </a:lnTo>
                  <a:lnTo>
                    <a:pt x="495" y="49"/>
                  </a:lnTo>
                  <a:close/>
                  <a:moveTo>
                    <a:pt x="251" y="828"/>
                  </a:moveTo>
                  <a:lnTo>
                    <a:pt x="220" y="901"/>
                  </a:lnTo>
                  <a:lnTo>
                    <a:pt x="173" y="958"/>
                  </a:lnTo>
                  <a:lnTo>
                    <a:pt x="110" y="974"/>
                  </a:lnTo>
                  <a:lnTo>
                    <a:pt x="86" y="974"/>
                  </a:lnTo>
                  <a:lnTo>
                    <a:pt x="70" y="966"/>
                  </a:lnTo>
                  <a:lnTo>
                    <a:pt x="86" y="958"/>
                  </a:lnTo>
                  <a:lnTo>
                    <a:pt x="102" y="942"/>
                  </a:lnTo>
                  <a:lnTo>
                    <a:pt x="102" y="926"/>
                  </a:lnTo>
                  <a:lnTo>
                    <a:pt x="110" y="909"/>
                  </a:lnTo>
                  <a:lnTo>
                    <a:pt x="94" y="877"/>
                  </a:lnTo>
                  <a:lnTo>
                    <a:pt x="78" y="869"/>
                  </a:lnTo>
                  <a:lnTo>
                    <a:pt x="62" y="869"/>
                  </a:lnTo>
                  <a:lnTo>
                    <a:pt x="15" y="885"/>
                  </a:lnTo>
                  <a:lnTo>
                    <a:pt x="0" y="934"/>
                  </a:lnTo>
                  <a:lnTo>
                    <a:pt x="7" y="958"/>
                  </a:lnTo>
                  <a:lnTo>
                    <a:pt x="23" y="982"/>
                  </a:lnTo>
                  <a:lnTo>
                    <a:pt x="39" y="999"/>
                  </a:lnTo>
                  <a:lnTo>
                    <a:pt x="70" y="1007"/>
                  </a:lnTo>
                  <a:lnTo>
                    <a:pt x="110" y="1007"/>
                  </a:lnTo>
                  <a:lnTo>
                    <a:pt x="157" y="999"/>
                  </a:lnTo>
                  <a:lnTo>
                    <a:pt x="212" y="982"/>
                  </a:lnTo>
                  <a:lnTo>
                    <a:pt x="267" y="950"/>
                  </a:lnTo>
                  <a:lnTo>
                    <a:pt x="314" y="901"/>
                  </a:lnTo>
                  <a:lnTo>
                    <a:pt x="345" y="828"/>
                  </a:lnTo>
                  <a:lnTo>
                    <a:pt x="448" y="406"/>
                  </a:lnTo>
                  <a:lnTo>
                    <a:pt x="448" y="333"/>
                  </a:lnTo>
                  <a:lnTo>
                    <a:pt x="432" y="308"/>
                  </a:lnTo>
                  <a:lnTo>
                    <a:pt x="416" y="292"/>
                  </a:lnTo>
                  <a:lnTo>
                    <a:pt x="393" y="276"/>
                  </a:lnTo>
                  <a:lnTo>
                    <a:pt x="361" y="260"/>
                  </a:lnTo>
                  <a:lnTo>
                    <a:pt x="330" y="260"/>
                  </a:lnTo>
                  <a:lnTo>
                    <a:pt x="259" y="276"/>
                  </a:lnTo>
                  <a:lnTo>
                    <a:pt x="204" y="317"/>
                  </a:lnTo>
                  <a:lnTo>
                    <a:pt x="165" y="365"/>
                  </a:lnTo>
                  <a:lnTo>
                    <a:pt x="141" y="414"/>
                  </a:lnTo>
                  <a:lnTo>
                    <a:pt x="133" y="438"/>
                  </a:lnTo>
                  <a:lnTo>
                    <a:pt x="133" y="447"/>
                  </a:lnTo>
                  <a:lnTo>
                    <a:pt x="141" y="447"/>
                  </a:lnTo>
                  <a:lnTo>
                    <a:pt x="149" y="455"/>
                  </a:lnTo>
                  <a:lnTo>
                    <a:pt x="165" y="455"/>
                  </a:lnTo>
                  <a:lnTo>
                    <a:pt x="173" y="447"/>
                  </a:lnTo>
                  <a:lnTo>
                    <a:pt x="173" y="430"/>
                  </a:lnTo>
                  <a:lnTo>
                    <a:pt x="212" y="365"/>
                  </a:lnTo>
                  <a:lnTo>
                    <a:pt x="267" y="317"/>
                  </a:lnTo>
                  <a:lnTo>
                    <a:pt x="330" y="292"/>
                  </a:lnTo>
                  <a:lnTo>
                    <a:pt x="345" y="292"/>
                  </a:lnTo>
                  <a:lnTo>
                    <a:pt x="361" y="308"/>
                  </a:lnTo>
                  <a:lnTo>
                    <a:pt x="361" y="325"/>
                  </a:lnTo>
                  <a:lnTo>
                    <a:pt x="369" y="349"/>
                  </a:lnTo>
                  <a:lnTo>
                    <a:pt x="369" y="365"/>
                  </a:lnTo>
                  <a:lnTo>
                    <a:pt x="361" y="373"/>
                  </a:lnTo>
                  <a:lnTo>
                    <a:pt x="361" y="382"/>
                  </a:lnTo>
                  <a:lnTo>
                    <a:pt x="251" y="82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70"/>
          <p:cNvGrpSpPr>
            <a:grpSpLocks noChangeAspect="1"/>
          </p:cNvGrpSpPr>
          <p:nvPr>
            <p:custDataLst>
              <p:tags r:id="rId2"/>
            </p:custDataLst>
          </p:nvPr>
        </p:nvGrpSpPr>
        <p:grpSpPr bwMode="auto">
          <a:xfrm>
            <a:off x="840052" y="2448468"/>
            <a:ext cx="4289517" cy="514478"/>
            <a:chOff x="546" y="1107"/>
            <a:chExt cx="34201" cy="4101"/>
          </a:xfrm>
        </p:grpSpPr>
        <p:sp>
          <p:nvSpPr>
            <p:cNvPr id="66" name="Freeform 72"/>
            <p:cNvSpPr>
              <a:spLocks/>
            </p:cNvSpPr>
            <p:nvPr/>
          </p:nvSpPr>
          <p:spPr bwMode="auto">
            <a:xfrm>
              <a:off x="546" y="1204"/>
              <a:ext cx="791" cy="1158"/>
            </a:xfrm>
            <a:custGeom>
              <a:avLst/>
              <a:gdLst>
                <a:gd name="T0" fmla="*/ 485 w 791"/>
                <a:gd name="T1" fmla="*/ 660 h 1158"/>
                <a:gd name="T2" fmla="*/ 528 w 791"/>
                <a:gd name="T3" fmla="*/ 769 h 1158"/>
                <a:gd name="T4" fmla="*/ 570 w 791"/>
                <a:gd name="T5" fmla="*/ 888 h 1158"/>
                <a:gd name="T6" fmla="*/ 602 w 791"/>
                <a:gd name="T7" fmla="*/ 985 h 1158"/>
                <a:gd name="T8" fmla="*/ 633 w 791"/>
                <a:gd name="T9" fmla="*/ 1072 h 1158"/>
                <a:gd name="T10" fmla="*/ 654 w 791"/>
                <a:gd name="T11" fmla="*/ 1115 h 1158"/>
                <a:gd name="T12" fmla="*/ 686 w 791"/>
                <a:gd name="T13" fmla="*/ 1147 h 1158"/>
                <a:gd name="T14" fmla="*/ 707 w 791"/>
                <a:gd name="T15" fmla="*/ 1158 h 1158"/>
                <a:gd name="T16" fmla="*/ 770 w 791"/>
                <a:gd name="T17" fmla="*/ 1158 h 1158"/>
                <a:gd name="T18" fmla="*/ 781 w 791"/>
                <a:gd name="T19" fmla="*/ 1147 h 1158"/>
                <a:gd name="T20" fmla="*/ 791 w 791"/>
                <a:gd name="T21" fmla="*/ 1147 h 1158"/>
                <a:gd name="T22" fmla="*/ 791 w 791"/>
                <a:gd name="T23" fmla="*/ 1136 h 1158"/>
                <a:gd name="T24" fmla="*/ 781 w 791"/>
                <a:gd name="T25" fmla="*/ 1126 h 1158"/>
                <a:gd name="T26" fmla="*/ 760 w 791"/>
                <a:gd name="T27" fmla="*/ 1093 h 1158"/>
                <a:gd name="T28" fmla="*/ 749 w 791"/>
                <a:gd name="T29" fmla="*/ 1050 h 1158"/>
                <a:gd name="T30" fmla="*/ 422 w 791"/>
                <a:gd name="T31" fmla="*/ 119 h 1158"/>
                <a:gd name="T32" fmla="*/ 390 w 791"/>
                <a:gd name="T33" fmla="*/ 54 h 1158"/>
                <a:gd name="T34" fmla="*/ 338 w 791"/>
                <a:gd name="T35" fmla="*/ 22 h 1158"/>
                <a:gd name="T36" fmla="*/ 285 w 791"/>
                <a:gd name="T37" fmla="*/ 0 h 1158"/>
                <a:gd name="T38" fmla="*/ 211 w 791"/>
                <a:gd name="T39" fmla="*/ 0 h 1158"/>
                <a:gd name="T40" fmla="*/ 201 w 791"/>
                <a:gd name="T41" fmla="*/ 11 h 1158"/>
                <a:gd name="T42" fmla="*/ 201 w 791"/>
                <a:gd name="T43" fmla="*/ 33 h 1158"/>
                <a:gd name="T44" fmla="*/ 232 w 791"/>
                <a:gd name="T45" fmla="*/ 33 h 1158"/>
                <a:gd name="T46" fmla="*/ 243 w 791"/>
                <a:gd name="T47" fmla="*/ 43 h 1158"/>
                <a:gd name="T48" fmla="*/ 264 w 791"/>
                <a:gd name="T49" fmla="*/ 54 h 1158"/>
                <a:gd name="T50" fmla="*/ 274 w 791"/>
                <a:gd name="T51" fmla="*/ 65 h 1158"/>
                <a:gd name="T52" fmla="*/ 285 w 791"/>
                <a:gd name="T53" fmla="*/ 87 h 1158"/>
                <a:gd name="T54" fmla="*/ 296 w 791"/>
                <a:gd name="T55" fmla="*/ 119 h 1158"/>
                <a:gd name="T56" fmla="*/ 317 w 791"/>
                <a:gd name="T57" fmla="*/ 163 h 1158"/>
                <a:gd name="T58" fmla="*/ 348 w 791"/>
                <a:gd name="T59" fmla="*/ 249 h 1158"/>
                <a:gd name="T60" fmla="*/ 380 w 791"/>
                <a:gd name="T61" fmla="*/ 346 h 1158"/>
                <a:gd name="T62" fmla="*/ 412 w 791"/>
                <a:gd name="T63" fmla="*/ 455 h 1158"/>
                <a:gd name="T64" fmla="*/ 443 w 791"/>
                <a:gd name="T65" fmla="*/ 541 h 1158"/>
                <a:gd name="T66" fmla="*/ 475 w 791"/>
                <a:gd name="T67" fmla="*/ 606 h 1158"/>
                <a:gd name="T68" fmla="*/ 0 w 791"/>
                <a:gd name="T69" fmla="*/ 1093 h 1158"/>
                <a:gd name="T70" fmla="*/ 0 w 791"/>
                <a:gd name="T71" fmla="*/ 1115 h 1158"/>
                <a:gd name="T72" fmla="*/ 11 w 791"/>
                <a:gd name="T73" fmla="*/ 1136 h 1158"/>
                <a:gd name="T74" fmla="*/ 21 w 791"/>
                <a:gd name="T75" fmla="*/ 1147 h 1158"/>
                <a:gd name="T76" fmla="*/ 53 w 791"/>
                <a:gd name="T77" fmla="*/ 1158 h 1158"/>
                <a:gd name="T78" fmla="*/ 74 w 791"/>
                <a:gd name="T79" fmla="*/ 1147 h 1158"/>
                <a:gd name="T80" fmla="*/ 84 w 791"/>
                <a:gd name="T81" fmla="*/ 1136 h 1158"/>
                <a:gd name="T82" fmla="*/ 106 w 791"/>
                <a:gd name="T83" fmla="*/ 1126 h 1158"/>
                <a:gd name="T84" fmla="*/ 485 w 791"/>
                <a:gd name="T85" fmla="*/ 660 h 1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91"/>
                <a:gd name="T130" fmla="*/ 0 h 1158"/>
                <a:gd name="T131" fmla="*/ 791 w 791"/>
                <a:gd name="T132" fmla="*/ 1158 h 115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91" h="1158">
                  <a:moveTo>
                    <a:pt x="485" y="660"/>
                  </a:moveTo>
                  <a:lnTo>
                    <a:pt x="528" y="769"/>
                  </a:lnTo>
                  <a:lnTo>
                    <a:pt x="570" y="888"/>
                  </a:lnTo>
                  <a:lnTo>
                    <a:pt x="602" y="985"/>
                  </a:lnTo>
                  <a:lnTo>
                    <a:pt x="633" y="1072"/>
                  </a:lnTo>
                  <a:lnTo>
                    <a:pt x="654" y="1115"/>
                  </a:lnTo>
                  <a:lnTo>
                    <a:pt x="686" y="1147"/>
                  </a:lnTo>
                  <a:lnTo>
                    <a:pt x="707" y="1158"/>
                  </a:lnTo>
                  <a:lnTo>
                    <a:pt x="770" y="1158"/>
                  </a:lnTo>
                  <a:lnTo>
                    <a:pt x="781" y="1147"/>
                  </a:lnTo>
                  <a:lnTo>
                    <a:pt x="791" y="1147"/>
                  </a:lnTo>
                  <a:lnTo>
                    <a:pt x="791" y="1136"/>
                  </a:lnTo>
                  <a:lnTo>
                    <a:pt x="781" y="1126"/>
                  </a:lnTo>
                  <a:lnTo>
                    <a:pt x="760" y="1093"/>
                  </a:lnTo>
                  <a:lnTo>
                    <a:pt x="749" y="1050"/>
                  </a:lnTo>
                  <a:lnTo>
                    <a:pt x="422" y="119"/>
                  </a:lnTo>
                  <a:lnTo>
                    <a:pt x="390" y="54"/>
                  </a:lnTo>
                  <a:lnTo>
                    <a:pt x="338" y="22"/>
                  </a:lnTo>
                  <a:lnTo>
                    <a:pt x="285" y="0"/>
                  </a:lnTo>
                  <a:lnTo>
                    <a:pt x="211" y="0"/>
                  </a:lnTo>
                  <a:lnTo>
                    <a:pt x="201" y="11"/>
                  </a:lnTo>
                  <a:lnTo>
                    <a:pt x="201" y="33"/>
                  </a:lnTo>
                  <a:lnTo>
                    <a:pt x="232" y="33"/>
                  </a:lnTo>
                  <a:lnTo>
                    <a:pt x="243" y="43"/>
                  </a:lnTo>
                  <a:lnTo>
                    <a:pt x="264" y="54"/>
                  </a:lnTo>
                  <a:lnTo>
                    <a:pt x="274" y="65"/>
                  </a:lnTo>
                  <a:lnTo>
                    <a:pt x="285" y="87"/>
                  </a:lnTo>
                  <a:lnTo>
                    <a:pt x="296" y="119"/>
                  </a:lnTo>
                  <a:lnTo>
                    <a:pt x="317" y="163"/>
                  </a:lnTo>
                  <a:lnTo>
                    <a:pt x="348" y="249"/>
                  </a:lnTo>
                  <a:lnTo>
                    <a:pt x="380" y="346"/>
                  </a:lnTo>
                  <a:lnTo>
                    <a:pt x="412" y="455"/>
                  </a:lnTo>
                  <a:lnTo>
                    <a:pt x="443" y="541"/>
                  </a:lnTo>
                  <a:lnTo>
                    <a:pt x="475" y="606"/>
                  </a:lnTo>
                  <a:lnTo>
                    <a:pt x="0" y="1093"/>
                  </a:lnTo>
                  <a:lnTo>
                    <a:pt x="0" y="1115"/>
                  </a:lnTo>
                  <a:lnTo>
                    <a:pt x="11" y="1136"/>
                  </a:lnTo>
                  <a:lnTo>
                    <a:pt x="21" y="1147"/>
                  </a:lnTo>
                  <a:lnTo>
                    <a:pt x="53" y="1158"/>
                  </a:lnTo>
                  <a:lnTo>
                    <a:pt x="74" y="1147"/>
                  </a:lnTo>
                  <a:lnTo>
                    <a:pt x="84" y="1136"/>
                  </a:lnTo>
                  <a:lnTo>
                    <a:pt x="106" y="1126"/>
                  </a:lnTo>
                  <a:lnTo>
                    <a:pt x="485" y="66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73"/>
            <p:cNvSpPr>
              <a:spLocks/>
            </p:cNvSpPr>
            <p:nvPr/>
          </p:nvSpPr>
          <p:spPr bwMode="auto">
            <a:xfrm>
              <a:off x="1517" y="1821"/>
              <a:ext cx="401" cy="758"/>
            </a:xfrm>
            <a:custGeom>
              <a:avLst/>
              <a:gdLst>
                <a:gd name="T0" fmla="*/ 253 w 401"/>
                <a:gd name="T1" fmla="*/ 33 h 758"/>
                <a:gd name="T2" fmla="*/ 253 w 401"/>
                <a:gd name="T3" fmla="*/ 11 h 758"/>
                <a:gd name="T4" fmla="*/ 243 w 401"/>
                <a:gd name="T5" fmla="*/ 0 h 758"/>
                <a:gd name="T6" fmla="*/ 211 w 401"/>
                <a:gd name="T7" fmla="*/ 0 h 758"/>
                <a:gd name="T8" fmla="*/ 137 w 401"/>
                <a:gd name="T9" fmla="*/ 43 h 758"/>
                <a:gd name="T10" fmla="*/ 53 w 401"/>
                <a:gd name="T11" fmla="*/ 65 h 758"/>
                <a:gd name="T12" fmla="*/ 0 w 401"/>
                <a:gd name="T13" fmla="*/ 65 h 758"/>
                <a:gd name="T14" fmla="*/ 0 w 401"/>
                <a:gd name="T15" fmla="*/ 108 h 758"/>
                <a:gd name="T16" fmla="*/ 63 w 401"/>
                <a:gd name="T17" fmla="*/ 108 h 758"/>
                <a:gd name="T18" fmla="*/ 105 w 401"/>
                <a:gd name="T19" fmla="*/ 97 h 758"/>
                <a:gd name="T20" fmla="*/ 158 w 401"/>
                <a:gd name="T21" fmla="*/ 76 h 758"/>
                <a:gd name="T22" fmla="*/ 158 w 401"/>
                <a:gd name="T23" fmla="*/ 693 h 758"/>
                <a:gd name="T24" fmla="*/ 148 w 401"/>
                <a:gd name="T25" fmla="*/ 703 h 758"/>
                <a:gd name="T26" fmla="*/ 127 w 401"/>
                <a:gd name="T27" fmla="*/ 714 h 758"/>
                <a:gd name="T28" fmla="*/ 0 w 401"/>
                <a:gd name="T29" fmla="*/ 714 h 758"/>
                <a:gd name="T30" fmla="*/ 0 w 401"/>
                <a:gd name="T31" fmla="*/ 758 h 758"/>
                <a:gd name="T32" fmla="*/ 401 w 401"/>
                <a:gd name="T33" fmla="*/ 758 h 758"/>
                <a:gd name="T34" fmla="*/ 401 w 401"/>
                <a:gd name="T35" fmla="*/ 714 h 758"/>
                <a:gd name="T36" fmla="*/ 285 w 401"/>
                <a:gd name="T37" fmla="*/ 714 h 758"/>
                <a:gd name="T38" fmla="*/ 264 w 401"/>
                <a:gd name="T39" fmla="*/ 703 h 758"/>
                <a:gd name="T40" fmla="*/ 253 w 401"/>
                <a:gd name="T41" fmla="*/ 703 h 758"/>
                <a:gd name="T42" fmla="*/ 253 w 401"/>
                <a:gd name="T43" fmla="*/ 660 h 758"/>
                <a:gd name="T44" fmla="*/ 253 w 401"/>
                <a:gd name="T45" fmla="*/ 33 h 75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01"/>
                <a:gd name="T70" fmla="*/ 0 h 758"/>
                <a:gd name="T71" fmla="*/ 401 w 401"/>
                <a:gd name="T72" fmla="*/ 758 h 75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01" h="758">
                  <a:moveTo>
                    <a:pt x="253" y="33"/>
                  </a:moveTo>
                  <a:lnTo>
                    <a:pt x="253" y="11"/>
                  </a:lnTo>
                  <a:lnTo>
                    <a:pt x="243" y="0"/>
                  </a:lnTo>
                  <a:lnTo>
                    <a:pt x="211" y="0"/>
                  </a:lnTo>
                  <a:lnTo>
                    <a:pt x="137" y="43"/>
                  </a:lnTo>
                  <a:lnTo>
                    <a:pt x="53" y="65"/>
                  </a:lnTo>
                  <a:lnTo>
                    <a:pt x="0" y="65"/>
                  </a:lnTo>
                  <a:lnTo>
                    <a:pt x="0" y="108"/>
                  </a:lnTo>
                  <a:lnTo>
                    <a:pt x="63" y="108"/>
                  </a:lnTo>
                  <a:lnTo>
                    <a:pt x="105" y="97"/>
                  </a:lnTo>
                  <a:lnTo>
                    <a:pt x="158" y="76"/>
                  </a:lnTo>
                  <a:lnTo>
                    <a:pt x="158" y="693"/>
                  </a:lnTo>
                  <a:lnTo>
                    <a:pt x="148" y="703"/>
                  </a:lnTo>
                  <a:lnTo>
                    <a:pt x="127" y="714"/>
                  </a:lnTo>
                  <a:lnTo>
                    <a:pt x="0" y="714"/>
                  </a:lnTo>
                  <a:lnTo>
                    <a:pt x="0" y="758"/>
                  </a:lnTo>
                  <a:lnTo>
                    <a:pt x="401" y="758"/>
                  </a:lnTo>
                  <a:lnTo>
                    <a:pt x="401" y="714"/>
                  </a:lnTo>
                  <a:lnTo>
                    <a:pt x="285" y="714"/>
                  </a:lnTo>
                  <a:lnTo>
                    <a:pt x="264" y="703"/>
                  </a:lnTo>
                  <a:lnTo>
                    <a:pt x="253" y="703"/>
                  </a:lnTo>
                  <a:lnTo>
                    <a:pt x="253" y="660"/>
                  </a:lnTo>
                  <a:lnTo>
                    <a:pt x="253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74"/>
            <p:cNvSpPr>
              <a:spLocks noEditPoints="1"/>
            </p:cNvSpPr>
            <p:nvPr/>
          </p:nvSpPr>
          <p:spPr bwMode="auto">
            <a:xfrm>
              <a:off x="2635" y="1734"/>
              <a:ext cx="1066" cy="390"/>
            </a:xfrm>
            <a:custGeom>
              <a:avLst/>
              <a:gdLst>
                <a:gd name="T0" fmla="*/ 1013 w 1066"/>
                <a:gd name="T1" fmla="*/ 65 h 390"/>
                <a:gd name="T2" fmla="*/ 1056 w 1066"/>
                <a:gd name="T3" fmla="*/ 65 h 390"/>
                <a:gd name="T4" fmla="*/ 1066 w 1066"/>
                <a:gd name="T5" fmla="*/ 55 h 390"/>
                <a:gd name="T6" fmla="*/ 1066 w 1066"/>
                <a:gd name="T7" fmla="*/ 22 h 390"/>
                <a:gd name="T8" fmla="*/ 1056 w 1066"/>
                <a:gd name="T9" fmla="*/ 11 h 390"/>
                <a:gd name="T10" fmla="*/ 1045 w 1066"/>
                <a:gd name="T11" fmla="*/ 11 h 390"/>
                <a:gd name="T12" fmla="*/ 1035 w 1066"/>
                <a:gd name="T13" fmla="*/ 0 h 390"/>
                <a:gd name="T14" fmla="*/ 43 w 1066"/>
                <a:gd name="T15" fmla="*/ 0 h 390"/>
                <a:gd name="T16" fmla="*/ 32 w 1066"/>
                <a:gd name="T17" fmla="*/ 11 h 390"/>
                <a:gd name="T18" fmla="*/ 22 w 1066"/>
                <a:gd name="T19" fmla="*/ 11 h 390"/>
                <a:gd name="T20" fmla="*/ 0 w 1066"/>
                <a:gd name="T21" fmla="*/ 33 h 390"/>
                <a:gd name="T22" fmla="*/ 11 w 1066"/>
                <a:gd name="T23" fmla="*/ 55 h 390"/>
                <a:gd name="T24" fmla="*/ 22 w 1066"/>
                <a:gd name="T25" fmla="*/ 65 h 390"/>
                <a:gd name="T26" fmla="*/ 64 w 1066"/>
                <a:gd name="T27" fmla="*/ 65 h 390"/>
                <a:gd name="T28" fmla="*/ 1013 w 1066"/>
                <a:gd name="T29" fmla="*/ 65 h 390"/>
                <a:gd name="T30" fmla="*/ 1013 w 1066"/>
                <a:gd name="T31" fmla="*/ 390 h 390"/>
                <a:gd name="T32" fmla="*/ 1045 w 1066"/>
                <a:gd name="T33" fmla="*/ 390 h 390"/>
                <a:gd name="T34" fmla="*/ 1066 w 1066"/>
                <a:gd name="T35" fmla="*/ 368 h 390"/>
                <a:gd name="T36" fmla="*/ 1066 w 1066"/>
                <a:gd name="T37" fmla="*/ 336 h 390"/>
                <a:gd name="T38" fmla="*/ 1056 w 1066"/>
                <a:gd name="T39" fmla="*/ 325 h 390"/>
                <a:gd name="T40" fmla="*/ 22 w 1066"/>
                <a:gd name="T41" fmla="*/ 325 h 390"/>
                <a:gd name="T42" fmla="*/ 11 w 1066"/>
                <a:gd name="T43" fmla="*/ 336 h 390"/>
                <a:gd name="T44" fmla="*/ 0 w 1066"/>
                <a:gd name="T45" fmla="*/ 358 h 390"/>
                <a:gd name="T46" fmla="*/ 11 w 1066"/>
                <a:gd name="T47" fmla="*/ 379 h 390"/>
                <a:gd name="T48" fmla="*/ 22 w 1066"/>
                <a:gd name="T49" fmla="*/ 379 h 390"/>
                <a:gd name="T50" fmla="*/ 43 w 1066"/>
                <a:gd name="T51" fmla="*/ 390 h 390"/>
                <a:gd name="T52" fmla="*/ 53 w 1066"/>
                <a:gd name="T53" fmla="*/ 390 h 390"/>
                <a:gd name="T54" fmla="*/ 1013 w 1066"/>
                <a:gd name="T55" fmla="*/ 390 h 39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066"/>
                <a:gd name="T85" fmla="*/ 0 h 390"/>
                <a:gd name="T86" fmla="*/ 1066 w 1066"/>
                <a:gd name="T87" fmla="*/ 390 h 390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066" h="390">
                  <a:moveTo>
                    <a:pt x="1013" y="65"/>
                  </a:moveTo>
                  <a:lnTo>
                    <a:pt x="1056" y="65"/>
                  </a:lnTo>
                  <a:lnTo>
                    <a:pt x="1066" y="55"/>
                  </a:lnTo>
                  <a:lnTo>
                    <a:pt x="1066" y="22"/>
                  </a:lnTo>
                  <a:lnTo>
                    <a:pt x="1056" y="11"/>
                  </a:lnTo>
                  <a:lnTo>
                    <a:pt x="1045" y="11"/>
                  </a:lnTo>
                  <a:lnTo>
                    <a:pt x="1035" y="0"/>
                  </a:lnTo>
                  <a:lnTo>
                    <a:pt x="43" y="0"/>
                  </a:lnTo>
                  <a:lnTo>
                    <a:pt x="32" y="11"/>
                  </a:lnTo>
                  <a:lnTo>
                    <a:pt x="22" y="11"/>
                  </a:lnTo>
                  <a:lnTo>
                    <a:pt x="0" y="33"/>
                  </a:lnTo>
                  <a:lnTo>
                    <a:pt x="11" y="55"/>
                  </a:lnTo>
                  <a:lnTo>
                    <a:pt x="22" y="65"/>
                  </a:lnTo>
                  <a:lnTo>
                    <a:pt x="64" y="65"/>
                  </a:lnTo>
                  <a:lnTo>
                    <a:pt x="1013" y="65"/>
                  </a:lnTo>
                  <a:close/>
                  <a:moveTo>
                    <a:pt x="1013" y="390"/>
                  </a:moveTo>
                  <a:lnTo>
                    <a:pt x="1045" y="390"/>
                  </a:lnTo>
                  <a:lnTo>
                    <a:pt x="1066" y="368"/>
                  </a:lnTo>
                  <a:lnTo>
                    <a:pt x="1066" y="336"/>
                  </a:lnTo>
                  <a:lnTo>
                    <a:pt x="1056" y="325"/>
                  </a:lnTo>
                  <a:lnTo>
                    <a:pt x="22" y="325"/>
                  </a:lnTo>
                  <a:lnTo>
                    <a:pt x="11" y="336"/>
                  </a:lnTo>
                  <a:lnTo>
                    <a:pt x="0" y="358"/>
                  </a:lnTo>
                  <a:lnTo>
                    <a:pt x="11" y="379"/>
                  </a:lnTo>
                  <a:lnTo>
                    <a:pt x="22" y="379"/>
                  </a:lnTo>
                  <a:lnTo>
                    <a:pt x="43" y="390"/>
                  </a:lnTo>
                  <a:lnTo>
                    <a:pt x="53" y="390"/>
                  </a:lnTo>
                  <a:lnTo>
                    <a:pt x="1013" y="39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75"/>
            <p:cNvSpPr>
              <a:spLocks/>
            </p:cNvSpPr>
            <p:nvPr/>
          </p:nvSpPr>
          <p:spPr bwMode="auto">
            <a:xfrm>
              <a:off x="3955" y="1107"/>
              <a:ext cx="369" cy="1645"/>
            </a:xfrm>
            <a:custGeom>
              <a:avLst/>
              <a:gdLst>
                <a:gd name="T0" fmla="*/ 369 w 369"/>
                <a:gd name="T1" fmla="*/ 1623 h 1645"/>
                <a:gd name="T2" fmla="*/ 369 w 369"/>
                <a:gd name="T3" fmla="*/ 1612 h 1645"/>
                <a:gd name="T4" fmla="*/ 358 w 369"/>
                <a:gd name="T5" fmla="*/ 1612 h 1645"/>
                <a:gd name="T6" fmla="*/ 337 w 369"/>
                <a:gd name="T7" fmla="*/ 1591 h 1645"/>
                <a:gd name="T8" fmla="*/ 232 w 369"/>
                <a:gd name="T9" fmla="*/ 1461 h 1645"/>
                <a:gd name="T10" fmla="*/ 168 w 369"/>
                <a:gd name="T11" fmla="*/ 1298 h 1645"/>
                <a:gd name="T12" fmla="*/ 126 w 369"/>
                <a:gd name="T13" fmla="*/ 1147 h 1645"/>
                <a:gd name="T14" fmla="*/ 94 w 369"/>
                <a:gd name="T15" fmla="*/ 985 h 1645"/>
                <a:gd name="T16" fmla="*/ 94 w 369"/>
                <a:gd name="T17" fmla="*/ 822 h 1645"/>
                <a:gd name="T18" fmla="*/ 105 w 369"/>
                <a:gd name="T19" fmla="*/ 606 h 1645"/>
                <a:gd name="T20" fmla="*/ 147 w 369"/>
                <a:gd name="T21" fmla="*/ 400 h 1645"/>
                <a:gd name="T22" fmla="*/ 221 w 369"/>
                <a:gd name="T23" fmla="*/ 216 h 1645"/>
                <a:gd name="T24" fmla="*/ 348 w 369"/>
                <a:gd name="T25" fmla="*/ 43 h 1645"/>
                <a:gd name="T26" fmla="*/ 358 w 369"/>
                <a:gd name="T27" fmla="*/ 32 h 1645"/>
                <a:gd name="T28" fmla="*/ 369 w 369"/>
                <a:gd name="T29" fmla="*/ 32 h 1645"/>
                <a:gd name="T30" fmla="*/ 369 w 369"/>
                <a:gd name="T31" fmla="*/ 11 h 1645"/>
                <a:gd name="T32" fmla="*/ 348 w 369"/>
                <a:gd name="T33" fmla="*/ 0 h 1645"/>
                <a:gd name="T34" fmla="*/ 327 w 369"/>
                <a:gd name="T35" fmla="*/ 11 h 1645"/>
                <a:gd name="T36" fmla="*/ 221 w 369"/>
                <a:gd name="T37" fmla="*/ 119 h 1645"/>
                <a:gd name="T38" fmla="*/ 158 w 369"/>
                <a:gd name="T39" fmla="*/ 205 h 1645"/>
                <a:gd name="T40" fmla="*/ 94 w 369"/>
                <a:gd name="T41" fmla="*/ 324 h 1645"/>
                <a:gd name="T42" fmla="*/ 31 w 369"/>
                <a:gd name="T43" fmla="*/ 498 h 1645"/>
                <a:gd name="T44" fmla="*/ 10 w 369"/>
                <a:gd name="T45" fmla="*/ 671 h 1645"/>
                <a:gd name="T46" fmla="*/ 0 w 369"/>
                <a:gd name="T47" fmla="*/ 822 h 1645"/>
                <a:gd name="T48" fmla="*/ 10 w 369"/>
                <a:gd name="T49" fmla="*/ 974 h 1645"/>
                <a:gd name="T50" fmla="*/ 42 w 369"/>
                <a:gd name="T51" fmla="*/ 1147 h 1645"/>
                <a:gd name="T52" fmla="*/ 105 w 369"/>
                <a:gd name="T53" fmla="*/ 1331 h 1645"/>
                <a:gd name="T54" fmla="*/ 168 w 369"/>
                <a:gd name="T55" fmla="*/ 1439 h 1645"/>
                <a:gd name="T56" fmla="*/ 232 w 369"/>
                <a:gd name="T57" fmla="*/ 1526 h 1645"/>
                <a:gd name="T58" fmla="*/ 284 w 369"/>
                <a:gd name="T59" fmla="*/ 1591 h 1645"/>
                <a:gd name="T60" fmla="*/ 327 w 369"/>
                <a:gd name="T61" fmla="*/ 1634 h 1645"/>
                <a:gd name="T62" fmla="*/ 348 w 369"/>
                <a:gd name="T63" fmla="*/ 1645 h 1645"/>
                <a:gd name="T64" fmla="*/ 369 w 369"/>
                <a:gd name="T65" fmla="*/ 1645 h 1645"/>
                <a:gd name="T66" fmla="*/ 369 w 369"/>
                <a:gd name="T67" fmla="*/ 1623 h 164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69"/>
                <a:gd name="T103" fmla="*/ 0 h 1645"/>
                <a:gd name="T104" fmla="*/ 369 w 369"/>
                <a:gd name="T105" fmla="*/ 1645 h 164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69" h="1645">
                  <a:moveTo>
                    <a:pt x="369" y="1623"/>
                  </a:moveTo>
                  <a:lnTo>
                    <a:pt x="369" y="1612"/>
                  </a:lnTo>
                  <a:lnTo>
                    <a:pt x="358" y="1612"/>
                  </a:lnTo>
                  <a:lnTo>
                    <a:pt x="337" y="1591"/>
                  </a:lnTo>
                  <a:lnTo>
                    <a:pt x="232" y="1461"/>
                  </a:lnTo>
                  <a:lnTo>
                    <a:pt x="168" y="1298"/>
                  </a:lnTo>
                  <a:lnTo>
                    <a:pt x="126" y="1147"/>
                  </a:lnTo>
                  <a:lnTo>
                    <a:pt x="94" y="985"/>
                  </a:lnTo>
                  <a:lnTo>
                    <a:pt x="94" y="822"/>
                  </a:lnTo>
                  <a:lnTo>
                    <a:pt x="105" y="606"/>
                  </a:lnTo>
                  <a:lnTo>
                    <a:pt x="147" y="400"/>
                  </a:lnTo>
                  <a:lnTo>
                    <a:pt x="221" y="216"/>
                  </a:lnTo>
                  <a:lnTo>
                    <a:pt x="348" y="43"/>
                  </a:lnTo>
                  <a:lnTo>
                    <a:pt x="358" y="32"/>
                  </a:lnTo>
                  <a:lnTo>
                    <a:pt x="369" y="32"/>
                  </a:lnTo>
                  <a:lnTo>
                    <a:pt x="369" y="11"/>
                  </a:lnTo>
                  <a:lnTo>
                    <a:pt x="348" y="0"/>
                  </a:lnTo>
                  <a:lnTo>
                    <a:pt x="327" y="11"/>
                  </a:lnTo>
                  <a:lnTo>
                    <a:pt x="221" y="119"/>
                  </a:lnTo>
                  <a:lnTo>
                    <a:pt x="158" y="205"/>
                  </a:lnTo>
                  <a:lnTo>
                    <a:pt x="94" y="324"/>
                  </a:lnTo>
                  <a:lnTo>
                    <a:pt x="31" y="498"/>
                  </a:lnTo>
                  <a:lnTo>
                    <a:pt x="10" y="671"/>
                  </a:lnTo>
                  <a:lnTo>
                    <a:pt x="0" y="822"/>
                  </a:lnTo>
                  <a:lnTo>
                    <a:pt x="10" y="974"/>
                  </a:lnTo>
                  <a:lnTo>
                    <a:pt x="42" y="1147"/>
                  </a:lnTo>
                  <a:lnTo>
                    <a:pt x="105" y="1331"/>
                  </a:lnTo>
                  <a:lnTo>
                    <a:pt x="168" y="1439"/>
                  </a:lnTo>
                  <a:lnTo>
                    <a:pt x="232" y="1526"/>
                  </a:lnTo>
                  <a:lnTo>
                    <a:pt x="284" y="1591"/>
                  </a:lnTo>
                  <a:lnTo>
                    <a:pt x="327" y="1634"/>
                  </a:lnTo>
                  <a:lnTo>
                    <a:pt x="348" y="1645"/>
                  </a:lnTo>
                  <a:lnTo>
                    <a:pt x="369" y="1645"/>
                  </a:lnTo>
                  <a:lnTo>
                    <a:pt x="369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76"/>
            <p:cNvSpPr>
              <a:spLocks/>
            </p:cNvSpPr>
            <p:nvPr/>
          </p:nvSpPr>
          <p:spPr bwMode="auto">
            <a:xfrm>
              <a:off x="4577" y="1107"/>
              <a:ext cx="369" cy="1645"/>
            </a:xfrm>
            <a:custGeom>
              <a:avLst/>
              <a:gdLst>
                <a:gd name="T0" fmla="*/ 369 w 369"/>
                <a:gd name="T1" fmla="*/ 1623 h 1645"/>
                <a:gd name="T2" fmla="*/ 369 w 369"/>
                <a:gd name="T3" fmla="*/ 1612 h 1645"/>
                <a:gd name="T4" fmla="*/ 359 w 369"/>
                <a:gd name="T5" fmla="*/ 1612 h 1645"/>
                <a:gd name="T6" fmla="*/ 338 w 369"/>
                <a:gd name="T7" fmla="*/ 1591 h 1645"/>
                <a:gd name="T8" fmla="*/ 232 w 369"/>
                <a:gd name="T9" fmla="*/ 1461 h 1645"/>
                <a:gd name="T10" fmla="*/ 169 w 369"/>
                <a:gd name="T11" fmla="*/ 1298 h 1645"/>
                <a:gd name="T12" fmla="*/ 116 w 369"/>
                <a:gd name="T13" fmla="*/ 1147 h 1645"/>
                <a:gd name="T14" fmla="*/ 95 w 369"/>
                <a:gd name="T15" fmla="*/ 985 h 1645"/>
                <a:gd name="T16" fmla="*/ 95 w 369"/>
                <a:gd name="T17" fmla="*/ 822 h 1645"/>
                <a:gd name="T18" fmla="*/ 106 w 369"/>
                <a:gd name="T19" fmla="*/ 606 h 1645"/>
                <a:gd name="T20" fmla="*/ 148 w 369"/>
                <a:gd name="T21" fmla="*/ 400 h 1645"/>
                <a:gd name="T22" fmla="*/ 222 w 369"/>
                <a:gd name="T23" fmla="*/ 216 h 1645"/>
                <a:gd name="T24" fmla="*/ 348 w 369"/>
                <a:gd name="T25" fmla="*/ 43 h 1645"/>
                <a:gd name="T26" fmla="*/ 369 w 369"/>
                <a:gd name="T27" fmla="*/ 21 h 1645"/>
                <a:gd name="T28" fmla="*/ 369 w 369"/>
                <a:gd name="T29" fmla="*/ 11 h 1645"/>
                <a:gd name="T30" fmla="*/ 348 w 369"/>
                <a:gd name="T31" fmla="*/ 0 h 1645"/>
                <a:gd name="T32" fmla="*/ 327 w 369"/>
                <a:gd name="T33" fmla="*/ 11 h 1645"/>
                <a:gd name="T34" fmla="*/ 222 w 369"/>
                <a:gd name="T35" fmla="*/ 119 h 1645"/>
                <a:gd name="T36" fmla="*/ 158 w 369"/>
                <a:gd name="T37" fmla="*/ 205 h 1645"/>
                <a:gd name="T38" fmla="*/ 95 w 369"/>
                <a:gd name="T39" fmla="*/ 324 h 1645"/>
                <a:gd name="T40" fmla="*/ 32 w 369"/>
                <a:gd name="T41" fmla="*/ 498 h 1645"/>
                <a:gd name="T42" fmla="*/ 11 w 369"/>
                <a:gd name="T43" fmla="*/ 671 h 1645"/>
                <a:gd name="T44" fmla="*/ 0 w 369"/>
                <a:gd name="T45" fmla="*/ 822 h 1645"/>
                <a:gd name="T46" fmla="*/ 11 w 369"/>
                <a:gd name="T47" fmla="*/ 974 h 1645"/>
                <a:gd name="T48" fmla="*/ 32 w 369"/>
                <a:gd name="T49" fmla="*/ 1147 h 1645"/>
                <a:gd name="T50" fmla="*/ 106 w 369"/>
                <a:gd name="T51" fmla="*/ 1331 h 1645"/>
                <a:gd name="T52" fmla="*/ 169 w 369"/>
                <a:gd name="T53" fmla="*/ 1439 h 1645"/>
                <a:gd name="T54" fmla="*/ 232 w 369"/>
                <a:gd name="T55" fmla="*/ 1526 h 1645"/>
                <a:gd name="T56" fmla="*/ 285 w 369"/>
                <a:gd name="T57" fmla="*/ 1591 h 1645"/>
                <a:gd name="T58" fmla="*/ 327 w 369"/>
                <a:gd name="T59" fmla="*/ 1634 h 1645"/>
                <a:gd name="T60" fmla="*/ 348 w 369"/>
                <a:gd name="T61" fmla="*/ 1645 h 1645"/>
                <a:gd name="T62" fmla="*/ 359 w 369"/>
                <a:gd name="T63" fmla="*/ 1645 h 1645"/>
                <a:gd name="T64" fmla="*/ 369 w 369"/>
                <a:gd name="T65" fmla="*/ 1623 h 164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9"/>
                <a:gd name="T100" fmla="*/ 0 h 1645"/>
                <a:gd name="T101" fmla="*/ 369 w 369"/>
                <a:gd name="T102" fmla="*/ 1645 h 164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9" h="1645">
                  <a:moveTo>
                    <a:pt x="369" y="1623"/>
                  </a:moveTo>
                  <a:lnTo>
                    <a:pt x="369" y="1612"/>
                  </a:lnTo>
                  <a:lnTo>
                    <a:pt x="359" y="1612"/>
                  </a:lnTo>
                  <a:lnTo>
                    <a:pt x="338" y="1591"/>
                  </a:lnTo>
                  <a:lnTo>
                    <a:pt x="232" y="1461"/>
                  </a:lnTo>
                  <a:lnTo>
                    <a:pt x="169" y="1298"/>
                  </a:lnTo>
                  <a:lnTo>
                    <a:pt x="116" y="1147"/>
                  </a:lnTo>
                  <a:lnTo>
                    <a:pt x="95" y="985"/>
                  </a:lnTo>
                  <a:lnTo>
                    <a:pt x="95" y="822"/>
                  </a:lnTo>
                  <a:lnTo>
                    <a:pt x="106" y="606"/>
                  </a:lnTo>
                  <a:lnTo>
                    <a:pt x="148" y="400"/>
                  </a:lnTo>
                  <a:lnTo>
                    <a:pt x="222" y="216"/>
                  </a:lnTo>
                  <a:lnTo>
                    <a:pt x="348" y="43"/>
                  </a:lnTo>
                  <a:lnTo>
                    <a:pt x="369" y="21"/>
                  </a:lnTo>
                  <a:lnTo>
                    <a:pt x="369" y="11"/>
                  </a:lnTo>
                  <a:lnTo>
                    <a:pt x="348" y="0"/>
                  </a:lnTo>
                  <a:lnTo>
                    <a:pt x="327" y="11"/>
                  </a:lnTo>
                  <a:lnTo>
                    <a:pt x="222" y="119"/>
                  </a:lnTo>
                  <a:lnTo>
                    <a:pt x="158" y="205"/>
                  </a:lnTo>
                  <a:lnTo>
                    <a:pt x="95" y="324"/>
                  </a:lnTo>
                  <a:lnTo>
                    <a:pt x="32" y="498"/>
                  </a:lnTo>
                  <a:lnTo>
                    <a:pt x="11" y="671"/>
                  </a:lnTo>
                  <a:lnTo>
                    <a:pt x="0" y="822"/>
                  </a:lnTo>
                  <a:lnTo>
                    <a:pt x="11" y="974"/>
                  </a:lnTo>
                  <a:lnTo>
                    <a:pt x="32" y="1147"/>
                  </a:lnTo>
                  <a:lnTo>
                    <a:pt x="106" y="1331"/>
                  </a:lnTo>
                  <a:lnTo>
                    <a:pt x="169" y="1439"/>
                  </a:lnTo>
                  <a:lnTo>
                    <a:pt x="232" y="1526"/>
                  </a:lnTo>
                  <a:lnTo>
                    <a:pt x="285" y="1591"/>
                  </a:lnTo>
                  <a:lnTo>
                    <a:pt x="327" y="1634"/>
                  </a:lnTo>
                  <a:lnTo>
                    <a:pt x="348" y="1645"/>
                  </a:lnTo>
                  <a:lnTo>
                    <a:pt x="359" y="1645"/>
                  </a:lnTo>
                  <a:lnTo>
                    <a:pt x="369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77"/>
            <p:cNvSpPr>
              <a:spLocks/>
            </p:cNvSpPr>
            <p:nvPr/>
          </p:nvSpPr>
          <p:spPr bwMode="auto">
            <a:xfrm>
              <a:off x="5126" y="1756"/>
              <a:ext cx="886" cy="444"/>
            </a:xfrm>
            <a:custGeom>
              <a:avLst/>
              <a:gdLst>
                <a:gd name="T0" fmla="*/ 886 w 886"/>
                <a:gd name="T1" fmla="*/ 54 h 444"/>
                <a:gd name="T2" fmla="*/ 886 w 886"/>
                <a:gd name="T3" fmla="*/ 11 h 444"/>
                <a:gd name="T4" fmla="*/ 865 w 886"/>
                <a:gd name="T5" fmla="*/ 0 h 444"/>
                <a:gd name="T6" fmla="*/ 32 w 886"/>
                <a:gd name="T7" fmla="*/ 0 h 444"/>
                <a:gd name="T8" fmla="*/ 0 w 886"/>
                <a:gd name="T9" fmla="*/ 33 h 444"/>
                <a:gd name="T10" fmla="*/ 10 w 886"/>
                <a:gd name="T11" fmla="*/ 54 h 444"/>
                <a:gd name="T12" fmla="*/ 21 w 886"/>
                <a:gd name="T13" fmla="*/ 54 h 444"/>
                <a:gd name="T14" fmla="*/ 32 w 886"/>
                <a:gd name="T15" fmla="*/ 65 h 444"/>
                <a:gd name="T16" fmla="*/ 823 w 886"/>
                <a:gd name="T17" fmla="*/ 65 h 444"/>
                <a:gd name="T18" fmla="*/ 823 w 886"/>
                <a:gd name="T19" fmla="*/ 411 h 444"/>
                <a:gd name="T20" fmla="*/ 855 w 886"/>
                <a:gd name="T21" fmla="*/ 444 h 444"/>
                <a:gd name="T22" fmla="*/ 876 w 886"/>
                <a:gd name="T23" fmla="*/ 433 h 444"/>
                <a:gd name="T24" fmla="*/ 886 w 886"/>
                <a:gd name="T25" fmla="*/ 433 h 444"/>
                <a:gd name="T26" fmla="*/ 886 w 886"/>
                <a:gd name="T27" fmla="*/ 390 h 444"/>
                <a:gd name="T28" fmla="*/ 886 w 886"/>
                <a:gd name="T29" fmla="*/ 54 h 4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444"/>
                <a:gd name="T47" fmla="*/ 886 w 886"/>
                <a:gd name="T48" fmla="*/ 444 h 4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444">
                  <a:moveTo>
                    <a:pt x="886" y="54"/>
                  </a:moveTo>
                  <a:lnTo>
                    <a:pt x="886" y="11"/>
                  </a:lnTo>
                  <a:lnTo>
                    <a:pt x="865" y="0"/>
                  </a:lnTo>
                  <a:lnTo>
                    <a:pt x="32" y="0"/>
                  </a:lnTo>
                  <a:lnTo>
                    <a:pt x="0" y="33"/>
                  </a:lnTo>
                  <a:lnTo>
                    <a:pt x="10" y="54"/>
                  </a:lnTo>
                  <a:lnTo>
                    <a:pt x="21" y="54"/>
                  </a:lnTo>
                  <a:lnTo>
                    <a:pt x="32" y="65"/>
                  </a:lnTo>
                  <a:lnTo>
                    <a:pt x="823" y="65"/>
                  </a:lnTo>
                  <a:lnTo>
                    <a:pt x="823" y="411"/>
                  </a:lnTo>
                  <a:lnTo>
                    <a:pt x="855" y="444"/>
                  </a:lnTo>
                  <a:lnTo>
                    <a:pt x="876" y="433"/>
                  </a:lnTo>
                  <a:lnTo>
                    <a:pt x="886" y="433"/>
                  </a:lnTo>
                  <a:lnTo>
                    <a:pt x="886" y="390"/>
                  </a:lnTo>
                  <a:lnTo>
                    <a:pt x="886" y="5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78"/>
            <p:cNvSpPr>
              <a:spLocks/>
            </p:cNvSpPr>
            <p:nvPr/>
          </p:nvSpPr>
          <p:spPr bwMode="auto">
            <a:xfrm>
              <a:off x="6192" y="1183"/>
              <a:ext cx="717" cy="1190"/>
            </a:xfrm>
            <a:custGeom>
              <a:avLst/>
              <a:gdLst>
                <a:gd name="T0" fmla="*/ 263 w 717"/>
                <a:gd name="T1" fmla="*/ 476 h 1190"/>
                <a:gd name="T2" fmla="*/ 126 w 717"/>
                <a:gd name="T3" fmla="*/ 357 h 1190"/>
                <a:gd name="T4" fmla="*/ 126 w 717"/>
                <a:gd name="T5" fmla="*/ 184 h 1190"/>
                <a:gd name="T6" fmla="*/ 232 w 717"/>
                <a:gd name="T7" fmla="*/ 64 h 1190"/>
                <a:gd name="T8" fmla="*/ 432 w 717"/>
                <a:gd name="T9" fmla="*/ 64 h 1190"/>
                <a:gd name="T10" fmla="*/ 569 w 717"/>
                <a:gd name="T11" fmla="*/ 194 h 1190"/>
                <a:gd name="T12" fmla="*/ 622 w 717"/>
                <a:gd name="T13" fmla="*/ 335 h 1190"/>
                <a:gd name="T14" fmla="*/ 633 w 717"/>
                <a:gd name="T15" fmla="*/ 411 h 1190"/>
                <a:gd name="T16" fmla="*/ 664 w 717"/>
                <a:gd name="T17" fmla="*/ 400 h 1190"/>
                <a:gd name="T18" fmla="*/ 675 w 717"/>
                <a:gd name="T19" fmla="*/ 21 h 1190"/>
                <a:gd name="T20" fmla="*/ 643 w 717"/>
                <a:gd name="T21" fmla="*/ 0 h 1190"/>
                <a:gd name="T22" fmla="*/ 633 w 717"/>
                <a:gd name="T23" fmla="*/ 21 h 1190"/>
                <a:gd name="T24" fmla="*/ 527 w 717"/>
                <a:gd name="T25" fmla="*/ 75 h 1190"/>
                <a:gd name="T26" fmla="*/ 411 w 717"/>
                <a:gd name="T27" fmla="*/ 10 h 1190"/>
                <a:gd name="T28" fmla="*/ 190 w 717"/>
                <a:gd name="T29" fmla="*/ 21 h 1190"/>
                <a:gd name="T30" fmla="*/ 31 w 717"/>
                <a:gd name="T31" fmla="*/ 194 h 1190"/>
                <a:gd name="T32" fmla="*/ 31 w 717"/>
                <a:gd name="T33" fmla="*/ 454 h 1190"/>
                <a:gd name="T34" fmla="*/ 211 w 717"/>
                <a:gd name="T35" fmla="*/ 616 h 1190"/>
                <a:gd name="T36" fmla="*/ 327 w 717"/>
                <a:gd name="T37" fmla="*/ 649 h 1190"/>
                <a:gd name="T38" fmla="*/ 453 w 717"/>
                <a:gd name="T39" fmla="*/ 681 h 1190"/>
                <a:gd name="T40" fmla="*/ 559 w 717"/>
                <a:gd name="T41" fmla="*/ 757 h 1190"/>
                <a:gd name="T42" fmla="*/ 612 w 717"/>
                <a:gd name="T43" fmla="*/ 909 h 1190"/>
                <a:gd name="T44" fmla="*/ 559 w 717"/>
                <a:gd name="T45" fmla="*/ 1071 h 1190"/>
                <a:gd name="T46" fmla="*/ 401 w 717"/>
                <a:gd name="T47" fmla="*/ 1147 h 1190"/>
                <a:gd name="T48" fmla="*/ 232 w 717"/>
                <a:gd name="T49" fmla="*/ 1114 h 1190"/>
                <a:gd name="T50" fmla="*/ 74 w 717"/>
                <a:gd name="T51" fmla="*/ 963 h 1190"/>
                <a:gd name="T52" fmla="*/ 42 w 717"/>
                <a:gd name="T53" fmla="*/ 800 h 1190"/>
                <a:gd name="T54" fmla="*/ 10 w 717"/>
                <a:gd name="T55" fmla="*/ 790 h 1190"/>
                <a:gd name="T56" fmla="*/ 0 w 717"/>
                <a:gd name="T57" fmla="*/ 822 h 1190"/>
                <a:gd name="T58" fmla="*/ 10 w 717"/>
                <a:gd name="T59" fmla="*/ 1190 h 1190"/>
                <a:gd name="T60" fmla="*/ 42 w 717"/>
                <a:gd name="T61" fmla="*/ 1168 h 1190"/>
                <a:gd name="T62" fmla="*/ 84 w 717"/>
                <a:gd name="T63" fmla="*/ 1114 h 1190"/>
                <a:gd name="T64" fmla="*/ 168 w 717"/>
                <a:gd name="T65" fmla="*/ 1136 h 1190"/>
                <a:gd name="T66" fmla="*/ 401 w 717"/>
                <a:gd name="T67" fmla="*/ 1190 h 1190"/>
                <a:gd name="T68" fmla="*/ 622 w 717"/>
                <a:gd name="T69" fmla="*/ 1093 h 1190"/>
                <a:gd name="T70" fmla="*/ 717 w 717"/>
                <a:gd name="T71" fmla="*/ 854 h 1190"/>
                <a:gd name="T72" fmla="*/ 643 w 717"/>
                <a:gd name="T73" fmla="*/ 638 h 1190"/>
                <a:gd name="T74" fmla="*/ 475 w 717"/>
                <a:gd name="T75" fmla="*/ 519 h 119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17"/>
                <a:gd name="T115" fmla="*/ 0 h 1190"/>
                <a:gd name="T116" fmla="*/ 717 w 717"/>
                <a:gd name="T117" fmla="*/ 1190 h 119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17" h="1190">
                  <a:moveTo>
                    <a:pt x="475" y="519"/>
                  </a:moveTo>
                  <a:lnTo>
                    <a:pt x="263" y="476"/>
                  </a:lnTo>
                  <a:lnTo>
                    <a:pt x="179" y="432"/>
                  </a:lnTo>
                  <a:lnTo>
                    <a:pt x="126" y="357"/>
                  </a:lnTo>
                  <a:lnTo>
                    <a:pt x="105" y="259"/>
                  </a:lnTo>
                  <a:lnTo>
                    <a:pt x="126" y="184"/>
                  </a:lnTo>
                  <a:lnTo>
                    <a:pt x="168" y="108"/>
                  </a:lnTo>
                  <a:lnTo>
                    <a:pt x="232" y="64"/>
                  </a:lnTo>
                  <a:lnTo>
                    <a:pt x="316" y="43"/>
                  </a:lnTo>
                  <a:lnTo>
                    <a:pt x="432" y="64"/>
                  </a:lnTo>
                  <a:lnTo>
                    <a:pt x="517" y="119"/>
                  </a:lnTo>
                  <a:lnTo>
                    <a:pt x="569" y="194"/>
                  </a:lnTo>
                  <a:lnTo>
                    <a:pt x="601" y="270"/>
                  </a:lnTo>
                  <a:lnTo>
                    <a:pt x="622" y="335"/>
                  </a:lnTo>
                  <a:lnTo>
                    <a:pt x="633" y="389"/>
                  </a:lnTo>
                  <a:lnTo>
                    <a:pt x="633" y="411"/>
                  </a:lnTo>
                  <a:lnTo>
                    <a:pt x="664" y="411"/>
                  </a:lnTo>
                  <a:lnTo>
                    <a:pt x="664" y="400"/>
                  </a:lnTo>
                  <a:lnTo>
                    <a:pt x="675" y="367"/>
                  </a:lnTo>
                  <a:lnTo>
                    <a:pt x="675" y="21"/>
                  </a:lnTo>
                  <a:lnTo>
                    <a:pt x="654" y="0"/>
                  </a:lnTo>
                  <a:lnTo>
                    <a:pt x="643" y="0"/>
                  </a:lnTo>
                  <a:lnTo>
                    <a:pt x="633" y="10"/>
                  </a:lnTo>
                  <a:lnTo>
                    <a:pt x="633" y="21"/>
                  </a:lnTo>
                  <a:lnTo>
                    <a:pt x="569" y="119"/>
                  </a:lnTo>
                  <a:lnTo>
                    <a:pt x="527" y="75"/>
                  </a:lnTo>
                  <a:lnTo>
                    <a:pt x="475" y="43"/>
                  </a:lnTo>
                  <a:lnTo>
                    <a:pt x="411" y="10"/>
                  </a:lnTo>
                  <a:lnTo>
                    <a:pt x="316" y="0"/>
                  </a:lnTo>
                  <a:lnTo>
                    <a:pt x="190" y="21"/>
                  </a:lnTo>
                  <a:lnTo>
                    <a:pt x="95" y="97"/>
                  </a:lnTo>
                  <a:lnTo>
                    <a:pt x="31" y="194"/>
                  </a:lnTo>
                  <a:lnTo>
                    <a:pt x="0" y="324"/>
                  </a:lnTo>
                  <a:lnTo>
                    <a:pt x="31" y="454"/>
                  </a:lnTo>
                  <a:lnTo>
                    <a:pt x="105" y="551"/>
                  </a:lnTo>
                  <a:lnTo>
                    <a:pt x="211" y="616"/>
                  </a:lnTo>
                  <a:lnTo>
                    <a:pt x="253" y="627"/>
                  </a:lnTo>
                  <a:lnTo>
                    <a:pt x="327" y="649"/>
                  </a:lnTo>
                  <a:lnTo>
                    <a:pt x="422" y="671"/>
                  </a:lnTo>
                  <a:lnTo>
                    <a:pt x="453" y="681"/>
                  </a:lnTo>
                  <a:lnTo>
                    <a:pt x="496" y="692"/>
                  </a:lnTo>
                  <a:lnTo>
                    <a:pt x="559" y="757"/>
                  </a:lnTo>
                  <a:lnTo>
                    <a:pt x="591" y="800"/>
                  </a:lnTo>
                  <a:lnTo>
                    <a:pt x="612" y="909"/>
                  </a:lnTo>
                  <a:lnTo>
                    <a:pt x="601" y="995"/>
                  </a:lnTo>
                  <a:lnTo>
                    <a:pt x="559" y="1071"/>
                  </a:lnTo>
                  <a:lnTo>
                    <a:pt x="485" y="1125"/>
                  </a:lnTo>
                  <a:lnTo>
                    <a:pt x="401" y="1147"/>
                  </a:lnTo>
                  <a:lnTo>
                    <a:pt x="327" y="1136"/>
                  </a:lnTo>
                  <a:lnTo>
                    <a:pt x="232" y="1114"/>
                  </a:lnTo>
                  <a:lnTo>
                    <a:pt x="147" y="1049"/>
                  </a:lnTo>
                  <a:lnTo>
                    <a:pt x="74" y="963"/>
                  </a:lnTo>
                  <a:lnTo>
                    <a:pt x="52" y="876"/>
                  </a:lnTo>
                  <a:lnTo>
                    <a:pt x="42" y="800"/>
                  </a:lnTo>
                  <a:lnTo>
                    <a:pt x="42" y="790"/>
                  </a:lnTo>
                  <a:lnTo>
                    <a:pt x="10" y="790"/>
                  </a:lnTo>
                  <a:lnTo>
                    <a:pt x="10" y="800"/>
                  </a:lnTo>
                  <a:lnTo>
                    <a:pt x="0" y="822"/>
                  </a:lnTo>
                  <a:lnTo>
                    <a:pt x="0" y="1179"/>
                  </a:lnTo>
                  <a:lnTo>
                    <a:pt x="10" y="1190"/>
                  </a:lnTo>
                  <a:lnTo>
                    <a:pt x="42" y="1190"/>
                  </a:lnTo>
                  <a:lnTo>
                    <a:pt x="42" y="1168"/>
                  </a:lnTo>
                  <a:lnTo>
                    <a:pt x="74" y="1136"/>
                  </a:lnTo>
                  <a:lnTo>
                    <a:pt x="84" y="1114"/>
                  </a:lnTo>
                  <a:lnTo>
                    <a:pt x="105" y="1082"/>
                  </a:lnTo>
                  <a:lnTo>
                    <a:pt x="168" y="1136"/>
                  </a:lnTo>
                  <a:lnTo>
                    <a:pt x="274" y="1179"/>
                  </a:lnTo>
                  <a:lnTo>
                    <a:pt x="401" y="1190"/>
                  </a:lnTo>
                  <a:lnTo>
                    <a:pt x="527" y="1168"/>
                  </a:lnTo>
                  <a:lnTo>
                    <a:pt x="622" y="1093"/>
                  </a:lnTo>
                  <a:lnTo>
                    <a:pt x="686" y="984"/>
                  </a:lnTo>
                  <a:lnTo>
                    <a:pt x="717" y="854"/>
                  </a:lnTo>
                  <a:lnTo>
                    <a:pt x="696" y="735"/>
                  </a:lnTo>
                  <a:lnTo>
                    <a:pt x="643" y="638"/>
                  </a:lnTo>
                  <a:lnTo>
                    <a:pt x="569" y="562"/>
                  </a:lnTo>
                  <a:lnTo>
                    <a:pt x="475" y="5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79"/>
            <p:cNvSpPr>
              <a:spLocks/>
            </p:cNvSpPr>
            <p:nvPr/>
          </p:nvSpPr>
          <p:spPr bwMode="auto">
            <a:xfrm>
              <a:off x="7046" y="1226"/>
              <a:ext cx="876" cy="1114"/>
            </a:xfrm>
            <a:custGeom>
              <a:avLst/>
              <a:gdLst>
                <a:gd name="T0" fmla="*/ 876 w 876"/>
                <a:gd name="T1" fmla="*/ 692 h 1114"/>
                <a:gd name="T2" fmla="*/ 845 w 876"/>
                <a:gd name="T3" fmla="*/ 692 h 1114"/>
                <a:gd name="T4" fmla="*/ 834 w 876"/>
                <a:gd name="T5" fmla="*/ 779 h 1114"/>
                <a:gd name="T6" fmla="*/ 813 w 876"/>
                <a:gd name="T7" fmla="*/ 866 h 1114"/>
                <a:gd name="T8" fmla="*/ 781 w 876"/>
                <a:gd name="T9" fmla="*/ 941 h 1114"/>
                <a:gd name="T10" fmla="*/ 718 w 876"/>
                <a:gd name="T11" fmla="*/ 1006 h 1114"/>
                <a:gd name="T12" fmla="*/ 644 w 876"/>
                <a:gd name="T13" fmla="*/ 1050 h 1114"/>
                <a:gd name="T14" fmla="*/ 517 w 876"/>
                <a:gd name="T15" fmla="*/ 1060 h 1114"/>
                <a:gd name="T16" fmla="*/ 338 w 876"/>
                <a:gd name="T17" fmla="*/ 1060 h 1114"/>
                <a:gd name="T18" fmla="*/ 317 w 876"/>
                <a:gd name="T19" fmla="*/ 1050 h 1114"/>
                <a:gd name="T20" fmla="*/ 317 w 876"/>
                <a:gd name="T21" fmla="*/ 1039 h 1114"/>
                <a:gd name="T22" fmla="*/ 306 w 876"/>
                <a:gd name="T23" fmla="*/ 1017 h 1114"/>
                <a:gd name="T24" fmla="*/ 306 w 876"/>
                <a:gd name="T25" fmla="*/ 86 h 1114"/>
                <a:gd name="T26" fmla="*/ 328 w 876"/>
                <a:gd name="T27" fmla="*/ 65 h 1114"/>
                <a:gd name="T28" fmla="*/ 349 w 876"/>
                <a:gd name="T29" fmla="*/ 54 h 1114"/>
                <a:gd name="T30" fmla="*/ 370 w 876"/>
                <a:gd name="T31" fmla="*/ 54 h 1114"/>
                <a:gd name="T32" fmla="*/ 412 w 876"/>
                <a:gd name="T33" fmla="*/ 43 h 1114"/>
                <a:gd name="T34" fmla="*/ 517 w 876"/>
                <a:gd name="T35" fmla="*/ 43 h 1114"/>
                <a:gd name="T36" fmla="*/ 517 w 876"/>
                <a:gd name="T37" fmla="*/ 0 h 1114"/>
                <a:gd name="T38" fmla="*/ 0 w 876"/>
                <a:gd name="T39" fmla="*/ 0 h 1114"/>
                <a:gd name="T40" fmla="*/ 0 w 876"/>
                <a:gd name="T41" fmla="*/ 43 h 1114"/>
                <a:gd name="T42" fmla="*/ 85 w 876"/>
                <a:gd name="T43" fmla="*/ 43 h 1114"/>
                <a:gd name="T44" fmla="*/ 116 w 876"/>
                <a:gd name="T45" fmla="*/ 54 h 1114"/>
                <a:gd name="T46" fmla="*/ 138 w 876"/>
                <a:gd name="T47" fmla="*/ 54 h 1114"/>
                <a:gd name="T48" fmla="*/ 159 w 876"/>
                <a:gd name="T49" fmla="*/ 65 h 1114"/>
                <a:gd name="T50" fmla="*/ 159 w 876"/>
                <a:gd name="T51" fmla="*/ 86 h 1114"/>
                <a:gd name="T52" fmla="*/ 169 w 876"/>
                <a:gd name="T53" fmla="*/ 97 h 1114"/>
                <a:gd name="T54" fmla="*/ 169 w 876"/>
                <a:gd name="T55" fmla="*/ 1028 h 1114"/>
                <a:gd name="T56" fmla="*/ 159 w 876"/>
                <a:gd name="T57" fmla="*/ 1039 h 1114"/>
                <a:gd name="T58" fmla="*/ 116 w 876"/>
                <a:gd name="T59" fmla="*/ 1060 h 1114"/>
                <a:gd name="T60" fmla="*/ 0 w 876"/>
                <a:gd name="T61" fmla="*/ 1060 h 1114"/>
                <a:gd name="T62" fmla="*/ 0 w 876"/>
                <a:gd name="T63" fmla="*/ 1114 h 1114"/>
                <a:gd name="T64" fmla="*/ 834 w 876"/>
                <a:gd name="T65" fmla="*/ 1114 h 1114"/>
                <a:gd name="T66" fmla="*/ 876 w 876"/>
                <a:gd name="T67" fmla="*/ 692 h 1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6"/>
                <a:gd name="T103" fmla="*/ 0 h 1114"/>
                <a:gd name="T104" fmla="*/ 876 w 876"/>
                <a:gd name="T105" fmla="*/ 1114 h 1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6" h="1114">
                  <a:moveTo>
                    <a:pt x="876" y="692"/>
                  </a:moveTo>
                  <a:lnTo>
                    <a:pt x="845" y="692"/>
                  </a:lnTo>
                  <a:lnTo>
                    <a:pt x="834" y="779"/>
                  </a:lnTo>
                  <a:lnTo>
                    <a:pt x="813" y="866"/>
                  </a:lnTo>
                  <a:lnTo>
                    <a:pt x="781" y="941"/>
                  </a:lnTo>
                  <a:lnTo>
                    <a:pt x="718" y="1006"/>
                  </a:lnTo>
                  <a:lnTo>
                    <a:pt x="644" y="1050"/>
                  </a:lnTo>
                  <a:lnTo>
                    <a:pt x="517" y="1060"/>
                  </a:lnTo>
                  <a:lnTo>
                    <a:pt x="338" y="1060"/>
                  </a:lnTo>
                  <a:lnTo>
                    <a:pt x="317" y="1050"/>
                  </a:lnTo>
                  <a:lnTo>
                    <a:pt x="317" y="1039"/>
                  </a:lnTo>
                  <a:lnTo>
                    <a:pt x="306" y="1017"/>
                  </a:lnTo>
                  <a:lnTo>
                    <a:pt x="306" y="86"/>
                  </a:lnTo>
                  <a:lnTo>
                    <a:pt x="328" y="65"/>
                  </a:lnTo>
                  <a:lnTo>
                    <a:pt x="349" y="54"/>
                  </a:lnTo>
                  <a:lnTo>
                    <a:pt x="370" y="54"/>
                  </a:lnTo>
                  <a:lnTo>
                    <a:pt x="412" y="43"/>
                  </a:lnTo>
                  <a:lnTo>
                    <a:pt x="517" y="43"/>
                  </a:lnTo>
                  <a:lnTo>
                    <a:pt x="517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85" y="43"/>
                  </a:lnTo>
                  <a:lnTo>
                    <a:pt x="116" y="54"/>
                  </a:lnTo>
                  <a:lnTo>
                    <a:pt x="138" y="54"/>
                  </a:lnTo>
                  <a:lnTo>
                    <a:pt x="159" y="65"/>
                  </a:lnTo>
                  <a:lnTo>
                    <a:pt x="159" y="86"/>
                  </a:lnTo>
                  <a:lnTo>
                    <a:pt x="169" y="97"/>
                  </a:lnTo>
                  <a:lnTo>
                    <a:pt x="169" y="1028"/>
                  </a:lnTo>
                  <a:lnTo>
                    <a:pt x="159" y="1039"/>
                  </a:lnTo>
                  <a:lnTo>
                    <a:pt x="11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834" y="1114"/>
                  </a:lnTo>
                  <a:lnTo>
                    <a:pt x="876" y="69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80"/>
            <p:cNvSpPr>
              <a:spLocks/>
            </p:cNvSpPr>
            <p:nvPr/>
          </p:nvSpPr>
          <p:spPr bwMode="auto">
            <a:xfrm>
              <a:off x="8439" y="1356"/>
              <a:ext cx="887" cy="1017"/>
            </a:xfrm>
            <a:custGeom>
              <a:avLst/>
              <a:gdLst>
                <a:gd name="T0" fmla="*/ 486 w 887"/>
                <a:gd name="T1" fmla="*/ 32 h 1017"/>
                <a:gd name="T2" fmla="*/ 465 w 887"/>
                <a:gd name="T3" fmla="*/ 11 h 1017"/>
                <a:gd name="T4" fmla="*/ 444 w 887"/>
                <a:gd name="T5" fmla="*/ 0 h 1017"/>
                <a:gd name="T6" fmla="*/ 412 w 887"/>
                <a:gd name="T7" fmla="*/ 32 h 1017"/>
                <a:gd name="T8" fmla="*/ 11 w 887"/>
                <a:gd name="T9" fmla="*/ 963 h 1017"/>
                <a:gd name="T10" fmla="*/ 11 w 887"/>
                <a:gd name="T11" fmla="*/ 984 h 1017"/>
                <a:gd name="T12" fmla="*/ 0 w 887"/>
                <a:gd name="T13" fmla="*/ 984 h 1017"/>
                <a:gd name="T14" fmla="*/ 11 w 887"/>
                <a:gd name="T15" fmla="*/ 1006 h 1017"/>
                <a:gd name="T16" fmla="*/ 21 w 887"/>
                <a:gd name="T17" fmla="*/ 1017 h 1017"/>
                <a:gd name="T18" fmla="*/ 53 w 887"/>
                <a:gd name="T19" fmla="*/ 1017 h 1017"/>
                <a:gd name="T20" fmla="*/ 64 w 887"/>
                <a:gd name="T21" fmla="*/ 1006 h 1017"/>
                <a:gd name="T22" fmla="*/ 74 w 887"/>
                <a:gd name="T23" fmla="*/ 984 h 1017"/>
                <a:gd name="T24" fmla="*/ 444 w 887"/>
                <a:gd name="T25" fmla="*/ 119 h 1017"/>
                <a:gd name="T26" fmla="*/ 823 w 887"/>
                <a:gd name="T27" fmla="*/ 984 h 1017"/>
                <a:gd name="T28" fmla="*/ 834 w 887"/>
                <a:gd name="T29" fmla="*/ 1006 h 1017"/>
                <a:gd name="T30" fmla="*/ 845 w 887"/>
                <a:gd name="T31" fmla="*/ 1017 h 1017"/>
                <a:gd name="T32" fmla="*/ 876 w 887"/>
                <a:gd name="T33" fmla="*/ 1017 h 1017"/>
                <a:gd name="T34" fmla="*/ 887 w 887"/>
                <a:gd name="T35" fmla="*/ 1006 h 1017"/>
                <a:gd name="T36" fmla="*/ 887 w 887"/>
                <a:gd name="T37" fmla="*/ 963 h 1017"/>
                <a:gd name="T38" fmla="*/ 486 w 887"/>
                <a:gd name="T39" fmla="*/ 32 h 101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7"/>
                <a:gd name="T61" fmla="*/ 0 h 1017"/>
                <a:gd name="T62" fmla="*/ 887 w 887"/>
                <a:gd name="T63" fmla="*/ 1017 h 101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7" h="1017">
                  <a:moveTo>
                    <a:pt x="486" y="32"/>
                  </a:moveTo>
                  <a:lnTo>
                    <a:pt x="465" y="11"/>
                  </a:lnTo>
                  <a:lnTo>
                    <a:pt x="444" y="0"/>
                  </a:lnTo>
                  <a:lnTo>
                    <a:pt x="412" y="32"/>
                  </a:lnTo>
                  <a:lnTo>
                    <a:pt x="11" y="963"/>
                  </a:lnTo>
                  <a:lnTo>
                    <a:pt x="11" y="984"/>
                  </a:lnTo>
                  <a:lnTo>
                    <a:pt x="0" y="984"/>
                  </a:lnTo>
                  <a:lnTo>
                    <a:pt x="11" y="1006"/>
                  </a:lnTo>
                  <a:lnTo>
                    <a:pt x="21" y="1017"/>
                  </a:lnTo>
                  <a:lnTo>
                    <a:pt x="53" y="1017"/>
                  </a:lnTo>
                  <a:lnTo>
                    <a:pt x="64" y="1006"/>
                  </a:lnTo>
                  <a:lnTo>
                    <a:pt x="74" y="984"/>
                  </a:lnTo>
                  <a:lnTo>
                    <a:pt x="444" y="119"/>
                  </a:lnTo>
                  <a:lnTo>
                    <a:pt x="823" y="984"/>
                  </a:lnTo>
                  <a:lnTo>
                    <a:pt x="834" y="1006"/>
                  </a:lnTo>
                  <a:lnTo>
                    <a:pt x="845" y="1017"/>
                  </a:lnTo>
                  <a:lnTo>
                    <a:pt x="876" y="1017"/>
                  </a:lnTo>
                  <a:lnTo>
                    <a:pt x="887" y="1006"/>
                  </a:lnTo>
                  <a:lnTo>
                    <a:pt x="887" y="963"/>
                  </a:lnTo>
                  <a:lnTo>
                    <a:pt x="486" y="3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81"/>
            <p:cNvSpPr>
              <a:spLocks/>
            </p:cNvSpPr>
            <p:nvPr/>
          </p:nvSpPr>
          <p:spPr bwMode="auto">
            <a:xfrm>
              <a:off x="9864" y="1756"/>
              <a:ext cx="886" cy="444"/>
            </a:xfrm>
            <a:custGeom>
              <a:avLst/>
              <a:gdLst>
                <a:gd name="T0" fmla="*/ 886 w 886"/>
                <a:gd name="T1" fmla="*/ 54 h 444"/>
                <a:gd name="T2" fmla="*/ 886 w 886"/>
                <a:gd name="T3" fmla="*/ 11 h 444"/>
                <a:gd name="T4" fmla="*/ 865 w 886"/>
                <a:gd name="T5" fmla="*/ 0 h 444"/>
                <a:gd name="T6" fmla="*/ 32 w 886"/>
                <a:gd name="T7" fmla="*/ 0 h 444"/>
                <a:gd name="T8" fmla="*/ 0 w 886"/>
                <a:gd name="T9" fmla="*/ 33 h 444"/>
                <a:gd name="T10" fmla="*/ 11 w 886"/>
                <a:gd name="T11" fmla="*/ 54 h 444"/>
                <a:gd name="T12" fmla="*/ 21 w 886"/>
                <a:gd name="T13" fmla="*/ 54 h 444"/>
                <a:gd name="T14" fmla="*/ 32 w 886"/>
                <a:gd name="T15" fmla="*/ 65 h 444"/>
                <a:gd name="T16" fmla="*/ 823 w 886"/>
                <a:gd name="T17" fmla="*/ 65 h 444"/>
                <a:gd name="T18" fmla="*/ 823 w 886"/>
                <a:gd name="T19" fmla="*/ 411 h 444"/>
                <a:gd name="T20" fmla="*/ 855 w 886"/>
                <a:gd name="T21" fmla="*/ 444 h 444"/>
                <a:gd name="T22" fmla="*/ 876 w 886"/>
                <a:gd name="T23" fmla="*/ 433 h 444"/>
                <a:gd name="T24" fmla="*/ 886 w 886"/>
                <a:gd name="T25" fmla="*/ 433 h 444"/>
                <a:gd name="T26" fmla="*/ 886 w 886"/>
                <a:gd name="T27" fmla="*/ 390 h 444"/>
                <a:gd name="T28" fmla="*/ 886 w 886"/>
                <a:gd name="T29" fmla="*/ 54 h 4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444"/>
                <a:gd name="T47" fmla="*/ 886 w 886"/>
                <a:gd name="T48" fmla="*/ 444 h 4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444">
                  <a:moveTo>
                    <a:pt x="886" y="54"/>
                  </a:moveTo>
                  <a:lnTo>
                    <a:pt x="886" y="11"/>
                  </a:lnTo>
                  <a:lnTo>
                    <a:pt x="865" y="0"/>
                  </a:lnTo>
                  <a:lnTo>
                    <a:pt x="32" y="0"/>
                  </a:lnTo>
                  <a:lnTo>
                    <a:pt x="0" y="33"/>
                  </a:lnTo>
                  <a:lnTo>
                    <a:pt x="11" y="54"/>
                  </a:lnTo>
                  <a:lnTo>
                    <a:pt x="21" y="54"/>
                  </a:lnTo>
                  <a:lnTo>
                    <a:pt x="32" y="65"/>
                  </a:lnTo>
                  <a:lnTo>
                    <a:pt x="823" y="65"/>
                  </a:lnTo>
                  <a:lnTo>
                    <a:pt x="823" y="411"/>
                  </a:lnTo>
                  <a:lnTo>
                    <a:pt x="855" y="444"/>
                  </a:lnTo>
                  <a:lnTo>
                    <a:pt x="876" y="433"/>
                  </a:lnTo>
                  <a:lnTo>
                    <a:pt x="886" y="433"/>
                  </a:lnTo>
                  <a:lnTo>
                    <a:pt x="886" y="390"/>
                  </a:lnTo>
                  <a:lnTo>
                    <a:pt x="886" y="5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82"/>
            <p:cNvSpPr>
              <a:spLocks/>
            </p:cNvSpPr>
            <p:nvPr/>
          </p:nvSpPr>
          <p:spPr bwMode="auto">
            <a:xfrm>
              <a:off x="10930" y="1183"/>
              <a:ext cx="717" cy="1190"/>
            </a:xfrm>
            <a:custGeom>
              <a:avLst/>
              <a:gdLst>
                <a:gd name="T0" fmla="*/ 264 w 717"/>
                <a:gd name="T1" fmla="*/ 476 h 1190"/>
                <a:gd name="T2" fmla="*/ 126 w 717"/>
                <a:gd name="T3" fmla="*/ 357 h 1190"/>
                <a:gd name="T4" fmla="*/ 126 w 717"/>
                <a:gd name="T5" fmla="*/ 184 h 1190"/>
                <a:gd name="T6" fmla="*/ 232 w 717"/>
                <a:gd name="T7" fmla="*/ 64 h 1190"/>
                <a:gd name="T8" fmla="*/ 432 w 717"/>
                <a:gd name="T9" fmla="*/ 64 h 1190"/>
                <a:gd name="T10" fmla="*/ 570 w 717"/>
                <a:gd name="T11" fmla="*/ 194 h 1190"/>
                <a:gd name="T12" fmla="*/ 622 w 717"/>
                <a:gd name="T13" fmla="*/ 335 h 1190"/>
                <a:gd name="T14" fmla="*/ 633 w 717"/>
                <a:gd name="T15" fmla="*/ 411 h 1190"/>
                <a:gd name="T16" fmla="*/ 665 w 717"/>
                <a:gd name="T17" fmla="*/ 400 h 1190"/>
                <a:gd name="T18" fmla="*/ 675 w 717"/>
                <a:gd name="T19" fmla="*/ 21 h 1190"/>
                <a:gd name="T20" fmla="*/ 643 w 717"/>
                <a:gd name="T21" fmla="*/ 0 h 1190"/>
                <a:gd name="T22" fmla="*/ 633 w 717"/>
                <a:gd name="T23" fmla="*/ 21 h 1190"/>
                <a:gd name="T24" fmla="*/ 527 w 717"/>
                <a:gd name="T25" fmla="*/ 75 h 1190"/>
                <a:gd name="T26" fmla="*/ 411 w 717"/>
                <a:gd name="T27" fmla="*/ 10 h 1190"/>
                <a:gd name="T28" fmla="*/ 190 w 717"/>
                <a:gd name="T29" fmla="*/ 21 h 1190"/>
                <a:gd name="T30" fmla="*/ 31 w 717"/>
                <a:gd name="T31" fmla="*/ 194 h 1190"/>
                <a:gd name="T32" fmla="*/ 31 w 717"/>
                <a:gd name="T33" fmla="*/ 454 h 1190"/>
                <a:gd name="T34" fmla="*/ 211 w 717"/>
                <a:gd name="T35" fmla="*/ 616 h 1190"/>
                <a:gd name="T36" fmla="*/ 327 w 717"/>
                <a:gd name="T37" fmla="*/ 649 h 1190"/>
                <a:gd name="T38" fmla="*/ 454 w 717"/>
                <a:gd name="T39" fmla="*/ 681 h 1190"/>
                <a:gd name="T40" fmla="*/ 559 w 717"/>
                <a:gd name="T41" fmla="*/ 757 h 1190"/>
                <a:gd name="T42" fmla="*/ 612 w 717"/>
                <a:gd name="T43" fmla="*/ 909 h 1190"/>
                <a:gd name="T44" fmla="*/ 559 w 717"/>
                <a:gd name="T45" fmla="*/ 1071 h 1190"/>
                <a:gd name="T46" fmla="*/ 401 w 717"/>
                <a:gd name="T47" fmla="*/ 1147 h 1190"/>
                <a:gd name="T48" fmla="*/ 232 w 717"/>
                <a:gd name="T49" fmla="*/ 1114 h 1190"/>
                <a:gd name="T50" fmla="*/ 74 w 717"/>
                <a:gd name="T51" fmla="*/ 963 h 1190"/>
                <a:gd name="T52" fmla="*/ 42 w 717"/>
                <a:gd name="T53" fmla="*/ 800 h 1190"/>
                <a:gd name="T54" fmla="*/ 10 w 717"/>
                <a:gd name="T55" fmla="*/ 790 h 1190"/>
                <a:gd name="T56" fmla="*/ 0 w 717"/>
                <a:gd name="T57" fmla="*/ 822 h 1190"/>
                <a:gd name="T58" fmla="*/ 10 w 717"/>
                <a:gd name="T59" fmla="*/ 1190 h 1190"/>
                <a:gd name="T60" fmla="*/ 42 w 717"/>
                <a:gd name="T61" fmla="*/ 1168 h 1190"/>
                <a:gd name="T62" fmla="*/ 84 w 717"/>
                <a:gd name="T63" fmla="*/ 1114 h 1190"/>
                <a:gd name="T64" fmla="*/ 169 w 717"/>
                <a:gd name="T65" fmla="*/ 1136 h 1190"/>
                <a:gd name="T66" fmla="*/ 401 w 717"/>
                <a:gd name="T67" fmla="*/ 1190 h 1190"/>
                <a:gd name="T68" fmla="*/ 622 w 717"/>
                <a:gd name="T69" fmla="*/ 1093 h 1190"/>
                <a:gd name="T70" fmla="*/ 717 w 717"/>
                <a:gd name="T71" fmla="*/ 854 h 1190"/>
                <a:gd name="T72" fmla="*/ 643 w 717"/>
                <a:gd name="T73" fmla="*/ 638 h 1190"/>
                <a:gd name="T74" fmla="*/ 475 w 717"/>
                <a:gd name="T75" fmla="*/ 519 h 119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17"/>
                <a:gd name="T115" fmla="*/ 0 h 1190"/>
                <a:gd name="T116" fmla="*/ 717 w 717"/>
                <a:gd name="T117" fmla="*/ 1190 h 119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17" h="1190">
                  <a:moveTo>
                    <a:pt x="475" y="519"/>
                  </a:moveTo>
                  <a:lnTo>
                    <a:pt x="264" y="476"/>
                  </a:lnTo>
                  <a:lnTo>
                    <a:pt x="179" y="432"/>
                  </a:lnTo>
                  <a:lnTo>
                    <a:pt x="126" y="357"/>
                  </a:lnTo>
                  <a:lnTo>
                    <a:pt x="105" y="259"/>
                  </a:lnTo>
                  <a:lnTo>
                    <a:pt x="126" y="184"/>
                  </a:lnTo>
                  <a:lnTo>
                    <a:pt x="169" y="108"/>
                  </a:lnTo>
                  <a:lnTo>
                    <a:pt x="232" y="64"/>
                  </a:lnTo>
                  <a:lnTo>
                    <a:pt x="316" y="43"/>
                  </a:lnTo>
                  <a:lnTo>
                    <a:pt x="432" y="64"/>
                  </a:lnTo>
                  <a:lnTo>
                    <a:pt x="517" y="119"/>
                  </a:lnTo>
                  <a:lnTo>
                    <a:pt x="570" y="194"/>
                  </a:lnTo>
                  <a:lnTo>
                    <a:pt x="601" y="270"/>
                  </a:lnTo>
                  <a:lnTo>
                    <a:pt x="622" y="335"/>
                  </a:lnTo>
                  <a:lnTo>
                    <a:pt x="633" y="389"/>
                  </a:lnTo>
                  <a:lnTo>
                    <a:pt x="633" y="411"/>
                  </a:lnTo>
                  <a:lnTo>
                    <a:pt x="665" y="411"/>
                  </a:lnTo>
                  <a:lnTo>
                    <a:pt x="665" y="400"/>
                  </a:lnTo>
                  <a:lnTo>
                    <a:pt x="675" y="367"/>
                  </a:lnTo>
                  <a:lnTo>
                    <a:pt x="675" y="21"/>
                  </a:lnTo>
                  <a:lnTo>
                    <a:pt x="654" y="0"/>
                  </a:lnTo>
                  <a:lnTo>
                    <a:pt x="643" y="0"/>
                  </a:lnTo>
                  <a:lnTo>
                    <a:pt x="633" y="10"/>
                  </a:lnTo>
                  <a:lnTo>
                    <a:pt x="633" y="21"/>
                  </a:lnTo>
                  <a:lnTo>
                    <a:pt x="570" y="119"/>
                  </a:lnTo>
                  <a:lnTo>
                    <a:pt x="527" y="75"/>
                  </a:lnTo>
                  <a:lnTo>
                    <a:pt x="475" y="43"/>
                  </a:lnTo>
                  <a:lnTo>
                    <a:pt x="411" y="10"/>
                  </a:lnTo>
                  <a:lnTo>
                    <a:pt x="316" y="0"/>
                  </a:lnTo>
                  <a:lnTo>
                    <a:pt x="190" y="21"/>
                  </a:lnTo>
                  <a:lnTo>
                    <a:pt x="95" y="97"/>
                  </a:lnTo>
                  <a:lnTo>
                    <a:pt x="31" y="194"/>
                  </a:lnTo>
                  <a:lnTo>
                    <a:pt x="0" y="324"/>
                  </a:lnTo>
                  <a:lnTo>
                    <a:pt x="31" y="454"/>
                  </a:lnTo>
                  <a:lnTo>
                    <a:pt x="105" y="551"/>
                  </a:lnTo>
                  <a:lnTo>
                    <a:pt x="211" y="616"/>
                  </a:lnTo>
                  <a:lnTo>
                    <a:pt x="253" y="627"/>
                  </a:lnTo>
                  <a:lnTo>
                    <a:pt x="327" y="649"/>
                  </a:lnTo>
                  <a:lnTo>
                    <a:pt x="422" y="671"/>
                  </a:lnTo>
                  <a:lnTo>
                    <a:pt x="454" y="681"/>
                  </a:lnTo>
                  <a:lnTo>
                    <a:pt x="496" y="692"/>
                  </a:lnTo>
                  <a:lnTo>
                    <a:pt x="559" y="757"/>
                  </a:lnTo>
                  <a:lnTo>
                    <a:pt x="591" y="800"/>
                  </a:lnTo>
                  <a:lnTo>
                    <a:pt x="612" y="909"/>
                  </a:lnTo>
                  <a:lnTo>
                    <a:pt x="601" y="995"/>
                  </a:lnTo>
                  <a:lnTo>
                    <a:pt x="559" y="1071"/>
                  </a:lnTo>
                  <a:lnTo>
                    <a:pt x="485" y="1125"/>
                  </a:lnTo>
                  <a:lnTo>
                    <a:pt x="401" y="1147"/>
                  </a:lnTo>
                  <a:lnTo>
                    <a:pt x="327" y="1136"/>
                  </a:lnTo>
                  <a:lnTo>
                    <a:pt x="232" y="1114"/>
                  </a:lnTo>
                  <a:lnTo>
                    <a:pt x="147" y="1049"/>
                  </a:lnTo>
                  <a:lnTo>
                    <a:pt x="74" y="963"/>
                  </a:lnTo>
                  <a:lnTo>
                    <a:pt x="53" y="876"/>
                  </a:lnTo>
                  <a:lnTo>
                    <a:pt x="42" y="800"/>
                  </a:lnTo>
                  <a:lnTo>
                    <a:pt x="42" y="790"/>
                  </a:lnTo>
                  <a:lnTo>
                    <a:pt x="10" y="790"/>
                  </a:lnTo>
                  <a:lnTo>
                    <a:pt x="10" y="800"/>
                  </a:lnTo>
                  <a:lnTo>
                    <a:pt x="0" y="822"/>
                  </a:lnTo>
                  <a:lnTo>
                    <a:pt x="0" y="1179"/>
                  </a:lnTo>
                  <a:lnTo>
                    <a:pt x="10" y="1190"/>
                  </a:lnTo>
                  <a:lnTo>
                    <a:pt x="42" y="1190"/>
                  </a:lnTo>
                  <a:lnTo>
                    <a:pt x="42" y="1168"/>
                  </a:lnTo>
                  <a:lnTo>
                    <a:pt x="74" y="1136"/>
                  </a:lnTo>
                  <a:lnTo>
                    <a:pt x="84" y="1114"/>
                  </a:lnTo>
                  <a:lnTo>
                    <a:pt x="105" y="1082"/>
                  </a:lnTo>
                  <a:lnTo>
                    <a:pt x="169" y="1136"/>
                  </a:lnTo>
                  <a:lnTo>
                    <a:pt x="274" y="1179"/>
                  </a:lnTo>
                  <a:lnTo>
                    <a:pt x="401" y="1190"/>
                  </a:lnTo>
                  <a:lnTo>
                    <a:pt x="527" y="1168"/>
                  </a:lnTo>
                  <a:lnTo>
                    <a:pt x="622" y="1093"/>
                  </a:lnTo>
                  <a:lnTo>
                    <a:pt x="686" y="984"/>
                  </a:lnTo>
                  <a:lnTo>
                    <a:pt x="717" y="854"/>
                  </a:lnTo>
                  <a:lnTo>
                    <a:pt x="696" y="735"/>
                  </a:lnTo>
                  <a:lnTo>
                    <a:pt x="643" y="638"/>
                  </a:lnTo>
                  <a:lnTo>
                    <a:pt x="570" y="562"/>
                  </a:lnTo>
                  <a:lnTo>
                    <a:pt x="475" y="5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83"/>
            <p:cNvSpPr>
              <a:spLocks noEditPoints="1"/>
            </p:cNvSpPr>
            <p:nvPr/>
          </p:nvSpPr>
          <p:spPr bwMode="auto">
            <a:xfrm>
              <a:off x="11785" y="1226"/>
              <a:ext cx="1118" cy="1147"/>
            </a:xfrm>
            <a:custGeom>
              <a:avLst/>
              <a:gdLst>
                <a:gd name="T0" fmla="*/ 306 w 1118"/>
                <a:gd name="T1" fmla="*/ 86 h 1147"/>
                <a:gd name="T2" fmla="*/ 327 w 1118"/>
                <a:gd name="T3" fmla="*/ 54 h 1147"/>
                <a:gd name="T4" fmla="*/ 379 w 1118"/>
                <a:gd name="T5" fmla="*/ 43 h 1147"/>
                <a:gd name="T6" fmla="*/ 580 w 1118"/>
                <a:gd name="T7" fmla="*/ 54 h 1147"/>
                <a:gd name="T8" fmla="*/ 707 w 1118"/>
                <a:gd name="T9" fmla="*/ 119 h 1147"/>
                <a:gd name="T10" fmla="*/ 759 w 1118"/>
                <a:gd name="T11" fmla="*/ 292 h 1147"/>
                <a:gd name="T12" fmla="*/ 728 w 1118"/>
                <a:gd name="T13" fmla="*/ 422 h 1147"/>
                <a:gd name="T14" fmla="*/ 601 w 1118"/>
                <a:gd name="T15" fmla="*/ 519 h 1147"/>
                <a:gd name="T16" fmla="*/ 306 w 1118"/>
                <a:gd name="T17" fmla="*/ 541 h 1147"/>
                <a:gd name="T18" fmla="*/ 749 w 1118"/>
                <a:gd name="T19" fmla="*/ 519 h 1147"/>
                <a:gd name="T20" fmla="*/ 907 w 1118"/>
                <a:gd name="T21" fmla="*/ 379 h 1147"/>
                <a:gd name="T22" fmla="*/ 896 w 1118"/>
                <a:gd name="T23" fmla="*/ 173 h 1147"/>
                <a:gd name="T24" fmla="*/ 675 w 1118"/>
                <a:gd name="T25" fmla="*/ 21 h 1147"/>
                <a:gd name="T26" fmla="*/ 0 w 1118"/>
                <a:gd name="T27" fmla="*/ 0 h 1147"/>
                <a:gd name="T28" fmla="*/ 84 w 1118"/>
                <a:gd name="T29" fmla="*/ 43 h 1147"/>
                <a:gd name="T30" fmla="*/ 147 w 1118"/>
                <a:gd name="T31" fmla="*/ 54 h 1147"/>
                <a:gd name="T32" fmla="*/ 168 w 1118"/>
                <a:gd name="T33" fmla="*/ 86 h 1147"/>
                <a:gd name="T34" fmla="*/ 147 w 1118"/>
                <a:gd name="T35" fmla="*/ 1050 h 1147"/>
                <a:gd name="T36" fmla="*/ 0 w 1118"/>
                <a:gd name="T37" fmla="*/ 1060 h 1147"/>
                <a:gd name="T38" fmla="*/ 474 w 1118"/>
                <a:gd name="T39" fmla="*/ 1114 h 1147"/>
                <a:gd name="T40" fmla="*/ 358 w 1118"/>
                <a:gd name="T41" fmla="*/ 1060 h 1147"/>
                <a:gd name="T42" fmla="*/ 306 w 1118"/>
                <a:gd name="T43" fmla="*/ 1028 h 1147"/>
                <a:gd name="T44" fmla="*/ 538 w 1118"/>
                <a:gd name="T45" fmla="*/ 573 h 1147"/>
                <a:gd name="T46" fmla="*/ 643 w 1118"/>
                <a:gd name="T47" fmla="*/ 628 h 1147"/>
                <a:gd name="T48" fmla="*/ 696 w 1118"/>
                <a:gd name="T49" fmla="*/ 757 h 1147"/>
                <a:gd name="T50" fmla="*/ 717 w 1118"/>
                <a:gd name="T51" fmla="*/ 1017 h 1147"/>
                <a:gd name="T52" fmla="*/ 833 w 1118"/>
                <a:gd name="T53" fmla="*/ 1125 h 1147"/>
                <a:gd name="T54" fmla="*/ 970 w 1118"/>
                <a:gd name="T55" fmla="*/ 1147 h 1147"/>
                <a:gd name="T56" fmla="*/ 1076 w 1118"/>
                <a:gd name="T57" fmla="*/ 1104 h 1147"/>
                <a:gd name="T58" fmla="*/ 1118 w 1118"/>
                <a:gd name="T59" fmla="*/ 1006 h 1147"/>
                <a:gd name="T60" fmla="*/ 1108 w 1118"/>
                <a:gd name="T61" fmla="*/ 941 h 1147"/>
                <a:gd name="T62" fmla="*/ 1076 w 1118"/>
                <a:gd name="T63" fmla="*/ 952 h 1147"/>
                <a:gd name="T64" fmla="*/ 1065 w 1118"/>
                <a:gd name="T65" fmla="*/ 1017 h 1147"/>
                <a:gd name="T66" fmla="*/ 1034 w 1118"/>
                <a:gd name="T67" fmla="*/ 1093 h 1147"/>
                <a:gd name="T68" fmla="*/ 970 w 1118"/>
                <a:gd name="T69" fmla="*/ 1114 h 1147"/>
                <a:gd name="T70" fmla="*/ 896 w 1118"/>
                <a:gd name="T71" fmla="*/ 1050 h 1147"/>
                <a:gd name="T72" fmla="*/ 865 w 1118"/>
                <a:gd name="T73" fmla="*/ 876 h 1147"/>
                <a:gd name="T74" fmla="*/ 802 w 1118"/>
                <a:gd name="T75" fmla="*/ 660 h 1147"/>
                <a:gd name="T76" fmla="*/ 643 w 1118"/>
                <a:gd name="T77" fmla="*/ 552 h 114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118"/>
                <a:gd name="T118" fmla="*/ 0 h 1147"/>
                <a:gd name="T119" fmla="*/ 1118 w 1118"/>
                <a:gd name="T120" fmla="*/ 1147 h 114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118" h="1147">
                  <a:moveTo>
                    <a:pt x="306" y="541"/>
                  </a:moveTo>
                  <a:lnTo>
                    <a:pt x="306" y="86"/>
                  </a:lnTo>
                  <a:lnTo>
                    <a:pt x="316" y="65"/>
                  </a:lnTo>
                  <a:lnTo>
                    <a:pt x="327" y="54"/>
                  </a:lnTo>
                  <a:lnTo>
                    <a:pt x="358" y="54"/>
                  </a:lnTo>
                  <a:lnTo>
                    <a:pt x="379" y="43"/>
                  </a:lnTo>
                  <a:lnTo>
                    <a:pt x="506" y="43"/>
                  </a:lnTo>
                  <a:lnTo>
                    <a:pt x="580" y="54"/>
                  </a:lnTo>
                  <a:lnTo>
                    <a:pt x="654" y="76"/>
                  </a:lnTo>
                  <a:lnTo>
                    <a:pt x="707" y="119"/>
                  </a:lnTo>
                  <a:lnTo>
                    <a:pt x="749" y="184"/>
                  </a:lnTo>
                  <a:lnTo>
                    <a:pt x="759" y="292"/>
                  </a:lnTo>
                  <a:lnTo>
                    <a:pt x="749" y="357"/>
                  </a:lnTo>
                  <a:lnTo>
                    <a:pt x="728" y="422"/>
                  </a:lnTo>
                  <a:lnTo>
                    <a:pt x="685" y="487"/>
                  </a:lnTo>
                  <a:lnTo>
                    <a:pt x="601" y="519"/>
                  </a:lnTo>
                  <a:lnTo>
                    <a:pt x="485" y="541"/>
                  </a:lnTo>
                  <a:lnTo>
                    <a:pt x="306" y="541"/>
                  </a:lnTo>
                  <a:close/>
                  <a:moveTo>
                    <a:pt x="643" y="552"/>
                  </a:moveTo>
                  <a:lnTo>
                    <a:pt x="749" y="519"/>
                  </a:lnTo>
                  <a:lnTo>
                    <a:pt x="844" y="454"/>
                  </a:lnTo>
                  <a:lnTo>
                    <a:pt x="907" y="379"/>
                  </a:lnTo>
                  <a:lnTo>
                    <a:pt x="928" y="292"/>
                  </a:lnTo>
                  <a:lnTo>
                    <a:pt x="896" y="173"/>
                  </a:lnTo>
                  <a:lnTo>
                    <a:pt x="802" y="86"/>
                  </a:lnTo>
                  <a:lnTo>
                    <a:pt x="675" y="21"/>
                  </a:lnTo>
                  <a:lnTo>
                    <a:pt x="506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84" y="43"/>
                  </a:lnTo>
                  <a:lnTo>
                    <a:pt x="126" y="54"/>
                  </a:lnTo>
                  <a:lnTo>
                    <a:pt x="147" y="54"/>
                  </a:lnTo>
                  <a:lnTo>
                    <a:pt x="158" y="65"/>
                  </a:lnTo>
                  <a:lnTo>
                    <a:pt x="168" y="86"/>
                  </a:lnTo>
                  <a:lnTo>
                    <a:pt x="168" y="1028"/>
                  </a:lnTo>
                  <a:lnTo>
                    <a:pt x="147" y="1050"/>
                  </a:lnTo>
                  <a:lnTo>
                    <a:pt x="12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474" y="1114"/>
                  </a:lnTo>
                  <a:lnTo>
                    <a:pt x="474" y="1060"/>
                  </a:lnTo>
                  <a:lnTo>
                    <a:pt x="358" y="1060"/>
                  </a:lnTo>
                  <a:lnTo>
                    <a:pt x="327" y="1050"/>
                  </a:lnTo>
                  <a:lnTo>
                    <a:pt x="306" y="1028"/>
                  </a:lnTo>
                  <a:lnTo>
                    <a:pt x="306" y="573"/>
                  </a:lnTo>
                  <a:lnTo>
                    <a:pt x="538" y="573"/>
                  </a:lnTo>
                  <a:lnTo>
                    <a:pt x="601" y="595"/>
                  </a:lnTo>
                  <a:lnTo>
                    <a:pt x="643" y="628"/>
                  </a:lnTo>
                  <a:lnTo>
                    <a:pt x="685" y="682"/>
                  </a:lnTo>
                  <a:lnTo>
                    <a:pt x="696" y="757"/>
                  </a:lnTo>
                  <a:lnTo>
                    <a:pt x="696" y="941"/>
                  </a:lnTo>
                  <a:lnTo>
                    <a:pt x="717" y="1017"/>
                  </a:lnTo>
                  <a:lnTo>
                    <a:pt x="770" y="1082"/>
                  </a:lnTo>
                  <a:lnTo>
                    <a:pt x="833" y="1125"/>
                  </a:lnTo>
                  <a:lnTo>
                    <a:pt x="907" y="1147"/>
                  </a:lnTo>
                  <a:lnTo>
                    <a:pt x="970" y="1147"/>
                  </a:lnTo>
                  <a:lnTo>
                    <a:pt x="1034" y="1136"/>
                  </a:lnTo>
                  <a:lnTo>
                    <a:pt x="1076" y="1104"/>
                  </a:lnTo>
                  <a:lnTo>
                    <a:pt x="1097" y="1050"/>
                  </a:lnTo>
                  <a:lnTo>
                    <a:pt x="1118" y="1006"/>
                  </a:lnTo>
                  <a:lnTo>
                    <a:pt x="1118" y="952"/>
                  </a:lnTo>
                  <a:lnTo>
                    <a:pt x="1108" y="941"/>
                  </a:lnTo>
                  <a:lnTo>
                    <a:pt x="1086" y="941"/>
                  </a:lnTo>
                  <a:lnTo>
                    <a:pt x="1076" y="952"/>
                  </a:lnTo>
                  <a:lnTo>
                    <a:pt x="1076" y="974"/>
                  </a:lnTo>
                  <a:lnTo>
                    <a:pt x="1065" y="1017"/>
                  </a:lnTo>
                  <a:lnTo>
                    <a:pt x="1055" y="1050"/>
                  </a:lnTo>
                  <a:lnTo>
                    <a:pt x="1034" y="1093"/>
                  </a:lnTo>
                  <a:lnTo>
                    <a:pt x="991" y="1114"/>
                  </a:lnTo>
                  <a:lnTo>
                    <a:pt x="970" y="1114"/>
                  </a:lnTo>
                  <a:lnTo>
                    <a:pt x="928" y="1104"/>
                  </a:lnTo>
                  <a:lnTo>
                    <a:pt x="896" y="1050"/>
                  </a:lnTo>
                  <a:lnTo>
                    <a:pt x="875" y="985"/>
                  </a:lnTo>
                  <a:lnTo>
                    <a:pt x="865" y="876"/>
                  </a:lnTo>
                  <a:lnTo>
                    <a:pt x="844" y="747"/>
                  </a:lnTo>
                  <a:lnTo>
                    <a:pt x="802" y="660"/>
                  </a:lnTo>
                  <a:lnTo>
                    <a:pt x="728" y="595"/>
                  </a:lnTo>
                  <a:lnTo>
                    <a:pt x="643" y="55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84"/>
            <p:cNvSpPr>
              <a:spLocks/>
            </p:cNvSpPr>
            <p:nvPr/>
          </p:nvSpPr>
          <p:spPr bwMode="auto">
            <a:xfrm>
              <a:off x="12998" y="1107"/>
              <a:ext cx="369" cy="1645"/>
            </a:xfrm>
            <a:custGeom>
              <a:avLst/>
              <a:gdLst>
                <a:gd name="T0" fmla="*/ 369 w 369"/>
                <a:gd name="T1" fmla="*/ 822 h 1645"/>
                <a:gd name="T2" fmla="*/ 369 w 369"/>
                <a:gd name="T3" fmla="*/ 671 h 1645"/>
                <a:gd name="T4" fmla="*/ 338 w 369"/>
                <a:gd name="T5" fmla="*/ 498 h 1645"/>
                <a:gd name="T6" fmla="*/ 264 w 369"/>
                <a:gd name="T7" fmla="*/ 314 h 1645"/>
                <a:gd name="T8" fmla="*/ 201 w 369"/>
                <a:gd name="T9" fmla="*/ 205 h 1645"/>
                <a:gd name="T10" fmla="*/ 148 w 369"/>
                <a:gd name="T11" fmla="*/ 119 h 1645"/>
                <a:gd name="T12" fmla="*/ 84 w 369"/>
                <a:gd name="T13" fmla="*/ 54 h 1645"/>
                <a:gd name="T14" fmla="*/ 42 w 369"/>
                <a:gd name="T15" fmla="*/ 21 h 1645"/>
                <a:gd name="T16" fmla="*/ 21 w 369"/>
                <a:gd name="T17" fmla="*/ 0 h 1645"/>
                <a:gd name="T18" fmla="*/ 0 w 369"/>
                <a:gd name="T19" fmla="*/ 21 h 1645"/>
                <a:gd name="T20" fmla="*/ 32 w 369"/>
                <a:gd name="T21" fmla="*/ 54 h 1645"/>
                <a:gd name="T22" fmla="*/ 137 w 369"/>
                <a:gd name="T23" fmla="*/ 195 h 1645"/>
                <a:gd name="T24" fmla="*/ 211 w 369"/>
                <a:gd name="T25" fmla="*/ 368 h 1645"/>
                <a:gd name="T26" fmla="*/ 264 w 369"/>
                <a:gd name="T27" fmla="*/ 584 h 1645"/>
                <a:gd name="T28" fmla="*/ 285 w 369"/>
                <a:gd name="T29" fmla="*/ 822 h 1645"/>
                <a:gd name="T30" fmla="*/ 274 w 369"/>
                <a:gd name="T31" fmla="*/ 1039 h 1645"/>
                <a:gd name="T32" fmla="*/ 232 w 369"/>
                <a:gd name="T33" fmla="*/ 1233 h 1645"/>
                <a:gd name="T34" fmla="*/ 148 w 369"/>
                <a:gd name="T35" fmla="*/ 1428 h 1645"/>
                <a:gd name="T36" fmla="*/ 21 w 369"/>
                <a:gd name="T37" fmla="*/ 1601 h 1645"/>
                <a:gd name="T38" fmla="*/ 0 w 369"/>
                <a:gd name="T39" fmla="*/ 1623 h 1645"/>
                <a:gd name="T40" fmla="*/ 21 w 369"/>
                <a:gd name="T41" fmla="*/ 1645 h 1645"/>
                <a:gd name="T42" fmla="*/ 42 w 369"/>
                <a:gd name="T43" fmla="*/ 1634 h 1645"/>
                <a:gd name="T44" fmla="*/ 148 w 369"/>
                <a:gd name="T45" fmla="*/ 1526 h 1645"/>
                <a:gd name="T46" fmla="*/ 211 w 369"/>
                <a:gd name="T47" fmla="*/ 1439 h 1645"/>
                <a:gd name="T48" fmla="*/ 274 w 369"/>
                <a:gd name="T49" fmla="*/ 1320 h 1645"/>
                <a:gd name="T50" fmla="*/ 338 w 369"/>
                <a:gd name="T51" fmla="*/ 1147 h 1645"/>
                <a:gd name="T52" fmla="*/ 369 w 369"/>
                <a:gd name="T53" fmla="*/ 974 h 1645"/>
                <a:gd name="T54" fmla="*/ 369 w 369"/>
                <a:gd name="T55" fmla="*/ 822 h 1645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69"/>
                <a:gd name="T85" fmla="*/ 0 h 1645"/>
                <a:gd name="T86" fmla="*/ 369 w 369"/>
                <a:gd name="T87" fmla="*/ 1645 h 1645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69" h="1645">
                  <a:moveTo>
                    <a:pt x="369" y="822"/>
                  </a:moveTo>
                  <a:lnTo>
                    <a:pt x="369" y="671"/>
                  </a:lnTo>
                  <a:lnTo>
                    <a:pt x="338" y="498"/>
                  </a:lnTo>
                  <a:lnTo>
                    <a:pt x="264" y="314"/>
                  </a:lnTo>
                  <a:lnTo>
                    <a:pt x="201" y="205"/>
                  </a:lnTo>
                  <a:lnTo>
                    <a:pt x="148" y="119"/>
                  </a:lnTo>
                  <a:lnTo>
                    <a:pt x="84" y="54"/>
                  </a:lnTo>
                  <a:lnTo>
                    <a:pt x="42" y="21"/>
                  </a:lnTo>
                  <a:lnTo>
                    <a:pt x="21" y="0"/>
                  </a:lnTo>
                  <a:lnTo>
                    <a:pt x="0" y="21"/>
                  </a:lnTo>
                  <a:lnTo>
                    <a:pt x="32" y="54"/>
                  </a:lnTo>
                  <a:lnTo>
                    <a:pt x="137" y="195"/>
                  </a:lnTo>
                  <a:lnTo>
                    <a:pt x="211" y="368"/>
                  </a:lnTo>
                  <a:lnTo>
                    <a:pt x="264" y="584"/>
                  </a:lnTo>
                  <a:lnTo>
                    <a:pt x="285" y="822"/>
                  </a:lnTo>
                  <a:lnTo>
                    <a:pt x="274" y="1039"/>
                  </a:lnTo>
                  <a:lnTo>
                    <a:pt x="232" y="1233"/>
                  </a:lnTo>
                  <a:lnTo>
                    <a:pt x="148" y="1428"/>
                  </a:lnTo>
                  <a:lnTo>
                    <a:pt x="21" y="1601"/>
                  </a:lnTo>
                  <a:lnTo>
                    <a:pt x="0" y="1623"/>
                  </a:lnTo>
                  <a:lnTo>
                    <a:pt x="21" y="1645"/>
                  </a:lnTo>
                  <a:lnTo>
                    <a:pt x="42" y="1634"/>
                  </a:lnTo>
                  <a:lnTo>
                    <a:pt x="148" y="1526"/>
                  </a:lnTo>
                  <a:lnTo>
                    <a:pt x="211" y="1439"/>
                  </a:lnTo>
                  <a:lnTo>
                    <a:pt x="274" y="1320"/>
                  </a:lnTo>
                  <a:lnTo>
                    <a:pt x="338" y="1147"/>
                  </a:lnTo>
                  <a:lnTo>
                    <a:pt x="369" y="974"/>
                  </a:lnTo>
                  <a:lnTo>
                    <a:pt x="369" y="8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85"/>
            <p:cNvSpPr>
              <a:spLocks/>
            </p:cNvSpPr>
            <p:nvPr/>
          </p:nvSpPr>
          <p:spPr bwMode="auto">
            <a:xfrm>
              <a:off x="14011" y="1183"/>
              <a:ext cx="992" cy="1190"/>
            </a:xfrm>
            <a:custGeom>
              <a:avLst/>
              <a:gdLst>
                <a:gd name="T0" fmla="*/ 169 w 992"/>
                <a:gd name="T1" fmla="*/ 790 h 1190"/>
                <a:gd name="T2" fmla="*/ 222 w 992"/>
                <a:gd name="T3" fmla="*/ 746 h 1190"/>
                <a:gd name="T4" fmla="*/ 222 w 992"/>
                <a:gd name="T5" fmla="*/ 725 h 1190"/>
                <a:gd name="T6" fmla="*/ 169 w 992"/>
                <a:gd name="T7" fmla="*/ 735 h 1190"/>
                <a:gd name="T8" fmla="*/ 53 w 992"/>
                <a:gd name="T9" fmla="*/ 800 h 1190"/>
                <a:gd name="T10" fmla="*/ 0 w 992"/>
                <a:gd name="T11" fmla="*/ 952 h 1190"/>
                <a:gd name="T12" fmla="*/ 85 w 992"/>
                <a:gd name="T13" fmla="*/ 1114 h 1190"/>
                <a:gd name="T14" fmla="*/ 317 w 992"/>
                <a:gd name="T15" fmla="*/ 1190 h 1190"/>
                <a:gd name="T16" fmla="*/ 633 w 992"/>
                <a:gd name="T17" fmla="*/ 1114 h 1190"/>
                <a:gd name="T18" fmla="*/ 855 w 992"/>
                <a:gd name="T19" fmla="*/ 909 h 1190"/>
                <a:gd name="T20" fmla="*/ 855 w 992"/>
                <a:gd name="T21" fmla="*/ 681 h 1190"/>
                <a:gd name="T22" fmla="*/ 633 w 992"/>
                <a:gd name="T23" fmla="*/ 508 h 1190"/>
                <a:gd name="T24" fmla="*/ 486 w 992"/>
                <a:gd name="T25" fmla="*/ 432 h 1190"/>
                <a:gd name="T26" fmla="*/ 412 w 992"/>
                <a:gd name="T27" fmla="*/ 281 h 1190"/>
                <a:gd name="T28" fmla="*/ 433 w 992"/>
                <a:gd name="T29" fmla="*/ 205 h 1190"/>
                <a:gd name="T30" fmla="*/ 475 w 992"/>
                <a:gd name="T31" fmla="*/ 140 h 1190"/>
                <a:gd name="T32" fmla="*/ 570 w 992"/>
                <a:gd name="T33" fmla="*/ 97 h 1190"/>
                <a:gd name="T34" fmla="*/ 749 w 992"/>
                <a:gd name="T35" fmla="*/ 108 h 1190"/>
                <a:gd name="T36" fmla="*/ 802 w 992"/>
                <a:gd name="T37" fmla="*/ 140 h 1190"/>
                <a:gd name="T38" fmla="*/ 844 w 992"/>
                <a:gd name="T39" fmla="*/ 173 h 1190"/>
                <a:gd name="T40" fmla="*/ 855 w 992"/>
                <a:gd name="T41" fmla="*/ 292 h 1190"/>
                <a:gd name="T42" fmla="*/ 855 w 992"/>
                <a:gd name="T43" fmla="*/ 303 h 1190"/>
                <a:gd name="T44" fmla="*/ 908 w 992"/>
                <a:gd name="T45" fmla="*/ 292 h 1190"/>
                <a:gd name="T46" fmla="*/ 971 w 992"/>
                <a:gd name="T47" fmla="*/ 248 h 1190"/>
                <a:gd name="T48" fmla="*/ 992 w 992"/>
                <a:gd name="T49" fmla="*/ 194 h 1190"/>
                <a:gd name="T50" fmla="*/ 981 w 992"/>
                <a:gd name="T51" fmla="*/ 97 h 1190"/>
                <a:gd name="T52" fmla="*/ 950 w 992"/>
                <a:gd name="T53" fmla="*/ 64 h 1190"/>
                <a:gd name="T54" fmla="*/ 908 w 992"/>
                <a:gd name="T55" fmla="*/ 32 h 1190"/>
                <a:gd name="T56" fmla="*/ 802 w 992"/>
                <a:gd name="T57" fmla="*/ 10 h 1190"/>
                <a:gd name="T58" fmla="*/ 739 w 992"/>
                <a:gd name="T59" fmla="*/ 0 h 1190"/>
                <a:gd name="T60" fmla="*/ 486 w 992"/>
                <a:gd name="T61" fmla="*/ 64 h 1190"/>
                <a:gd name="T62" fmla="*/ 306 w 992"/>
                <a:gd name="T63" fmla="*/ 238 h 1190"/>
                <a:gd name="T64" fmla="*/ 296 w 992"/>
                <a:gd name="T65" fmla="*/ 443 h 1190"/>
                <a:gd name="T66" fmla="*/ 412 w 992"/>
                <a:gd name="T67" fmla="*/ 551 h 1190"/>
                <a:gd name="T68" fmla="*/ 570 w 992"/>
                <a:gd name="T69" fmla="*/ 627 h 1190"/>
                <a:gd name="T70" fmla="*/ 728 w 992"/>
                <a:gd name="T71" fmla="*/ 768 h 1190"/>
                <a:gd name="T72" fmla="*/ 739 w 992"/>
                <a:gd name="T73" fmla="*/ 919 h 1190"/>
                <a:gd name="T74" fmla="*/ 644 w 992"/>
                <a:gd name="T75" fmla="*/ 1049 h 1190"/>
                <a:gd name="T76" fmla="*/ 422 w 992"/>
                <a:gd name="T77" fmla="*/ 1103 h 1190"/>
                <a:gd name="T78" fmla="*/ 222 w 992"/>
                <a:gd name="T79" fmla="*/ 1038 h 1190"/>
                <a:gd name="T80" fmla="*/ 137 w 992"/>
                <a:gd name="T81" fmla="*/ 887 h 1190"/>
                <a:gd name="T82" fmla="*/ 148 w 992"/>
                <a:gd name="T83" fmla="*/ 833 h 119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992"/>
                <a:gd name="T127" fmla="*/ 0 h 1190"/>
                <a:gd name="T128" fmla="*/ 992 w 992"/>
                <a:gd name="T129" fmla="*/ 1190 h 119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992" h="1190">
                  <a:moveTo>
                    <a:pt x="158" y="800"/>
                  </a:moveTo>
                  <a:lnTo>
                    <a:pt x="169" y="790"/>
                  </a:lnTo>
                  <a:lnTo>
                    <a:pt x="211" y="768"/>
                  </a:lnTo>
                  <a:lnTo>
                    <a:pt x="222" y="746"/>
                  </a:lnTo>
                  <a:lnTo>
                    <a:pt x="232" y="735"/>
                  </a:lnTo>
                  <a:lnTo>
                    <a:pt x="222" y="725"/>
                  </a:lnTo>
                  <a:lnTo>
                    <a:pt x="211" y="725"/>
                  </a:lnTo>
                  <a:lnTo>
                    <a:pt x="169" y="735"/>
                  </a:lnTo>
                  <a:lnTo>
                    <a:pt x="116" y="757"/>
                  </a:lnTo>
                  <a:lnTo>
                    <a:pt x="53" y="800"/>
                  </a:lnTo>
                  <a:lnTo>
                    <a:pt x="11" y="865"/>
                  </a:lnTo>
                  <a:lnTo>
                    <a:pt x="0" y="952"/>
                  </a:lnTo>
                  <a:lnTo>
                    <a:pt x="21" y="1038"/>
                  </a:lnTo>
                  <a:lnTo>
                    <a:pt x="85" y="1114"/>
                  </a:lnTo>
                  <a:lnTo>
                    <a:pt x="190" y="1168"/>
                  </a:lnTo>
                  <a:lnTo>
                    <a:pt x="317" y="1190"/>
                  </a:lnTo>
                  <a:lnTo>
                    <a:pt x="475" y="1168"/>
                  </a:lnTo>
                  <a:lnTo>
                    <a:pt x="633" y="1114"/>
                  </a:lnTo>
                  <a:lnTo>
                    <a:pt x="760" y="1028"/>
                  </a:lnTo>
                  <a:lnTo>
                    <a:pt x="855" y="909"/>
                  </a:lnTo>
                  <a:lnTo>
                    <a:pt x="887" y="790"/>
                  </a:lnTo>
                  <a:lnTo>
                    <a:pt x="855" y="681"/>
                  </a:lnTo>
                  <a:lnTo>
                    <a:pt x="770" y="595"/>
                  </a:lnTo>
                  <a:lnTo>
                    <a:pt x="633" y="508"/>
                  </a:lnTo>
                  <a:lnTo>
                    <a:pt x="559" y="476"/>
                  </a:lnTo>
                  <a:lnTo>
                    <a:pt x="486" y="432"/>
                  </a:lnTo>
                  <a:lnTo>
                    <a:pt x="433" y="367"/>
                  </a:lnTo>
                  <a:lnTo>
                    <a:pt x="412" y="281"/>
                  </a:lnTo>
                  <a:lnTo>
                    <a:pt x="412" y="238"/>
                  </a:lnTo>
                  <a:lnTo>
                    <a:pt x="433" y="205"/>
                  </a:lnTo>
                  <a:lnTo>
                    <a:pt x="443" y="173"/>
                  </a:lnTo>
                  <a:lnTo>
                    <a:pt x="475" y="140"/>
                  </a:lnTo>
                  <a:lnTo>
                    <a:pt x="507" y="119"/>
                  </a:lnTo>
                  <a:lnTo>
                    <a:pt x="570" y="97"/>
                  </a:lnTo>
                  <a:lnTo>
                    <a:pt x="707" y="97"/>
                  </a:lnTo>
                  <a:lnTo>
                    <a:pt x="749" y="108"/>
                  </a:lnTo>
                  <a:lnTo>
                    <a:pt x="781" y="129"/>
                  </a:lnTo>
                  <a:lnTo>
                    <a:pt x="802" y="140"/>
                  </a:lnTo>
                  <a:lnTo>
                    <a:pt x="813" y="140"/>
                  </a:lnTo>
                  <a:lnTo>
                    <a:pt x="844" y="173"/>
                  </a:lnTo>
                  <a:lnTo>
                    <a:pt x="855" y="194"/>
                  </a:lnTo>
                  <a:lnTo>
                    <a:pt x="855" y="292"/>
                  </a:lnTo>
                  <a:lnTo>
                    <a:pt x="844" y="292"/>
                  </a:lnTo>
                  <a:lnTo>
                    <a:pt x="855" y="303"/>
                  </a:lnTo>
                  <a:lnTo>
                    <a:pt x="887" y="303"/>
                  </a:lnTo>
                  <a:lnTo>
                    <a:pt x="908" y="292"/>
                  </a:lnTo>
                  <a:lnTo>
                    <a:pt x="939" y="281"/>
                  </a:lnTo>
                  <a:lnTo>
                    <a:pt x="971" y="248"/>
                  </a:lnTo>
                  <a:lnTo>
                    <a:pt x="981" y="227"/>
                  </a:lnTo>
                  <a:lnTo>
                    <a:pt x="992" y="194"/>
                  </a:lnTo>
                  <a:lnTo>
                    <a:pt x="992" y="129"/>
                  </a:lnTo>
                  <a:lnTo>
                    <a:pt x="981" y="97"/>
                  </a:lnTo>
                  <a:lnTo>
                    <a:pt x="971" y="75"/>
                  </a:lnTo>
                  <a:lnTo>
                    <a:pt x="950" y="64"/>
                  </a:lnTo>
                  <a:lnTo>
                    <a:pt x="929" y="43"/>
                  </a:lnTo>
                  <a:lnTo>
                    <a:pt x="908" y="32"/>
                  </a:lnTo>
                  <a:lnTo>
                    <a:pt x="855" y="10"/>
                  </a:lnTo>
                  <a:lnTo>
                    <a:pt x="802" y="10"/>
                  </a:lnTo>
                  <a:lnTo>
                    <a:pt x="770" y="0"/>
                  </a:lnTo>
                  <a:lnTo>
                    <a:pt x="739" y="0"/>
                  </a:lnTo>
                  <a:lnTo>
                    <a:pt x="612" y="21"/>
                  </a:lnTo>
                  <a:lnTo>
                    <a:pt x="486" y="64"/>
                  </a:lnTo>
                  <a:lnTo>
                    <a:pt x="380" y="151"/>
                  </a:lnTo>
                  <a:lnTo>
                    <a:pt x="306" y="238"/>
                  </a:lnTo>
                  <a:lnTo>
                    <a:pt x="274" y="357"/>
                  </a:lnTo>
                  <a:lnTo>
                    <a:pt x="296" y="443"/>
                  </a:lnTo>
                  <a:lnTo>
                    <a:pt x="348" y="508"/>
                  </a:lnTo>
                  <a:lnTo>
                    <a:pt x="412" y="551"/>
                  </a:lnTo>
                  <a:lnTo>
                    <a:pt x="486" y="584"/>
                  </a:lnTo>
                  <a:lnTo>
                    <a:pt x="570" y="627"/>
                  </a:lnTo>
                  <a:lnTo>
                    <a:pt x="654" y="692"/>
                  </a:lnTo>
                  <a:lnTo>
                    <a:pt x="728" y="768"/>
                  </a:lnTo>
                  <a:lnTo>
                    <a:pt x="749" y="854"/>
                  </a:lnTo>
                  <a:lnTo>
                    <a:pt x="739" y="919"/>
                  </a:lnTo>
                  <a:lnTo>
                    <a:pt x="707" y="984"/>
                  </a:lnTo>
                  <a:lnTo>
                    <a:pt x="644" y="1049"/>
                  </a:lnTo>
                  <a:lnTo>
                    <a:pt x="559" y="1093"/>
                  </a:lnTo>
                  <a:lnTo>
                    <a:pt x="422" y="1103"/>
                  </a:lnTo>
                  <a:lnTo>
                    <a:pt x="306" y="1082"/>
                  </a:lnTo>
                  <a:lnTo>
                    <a:pt x="222" y="1038"/>
                  </a:lnTo>
                  <a:lnTo>
                    <a:pt x="158" y="963"/>
                  </a:lnTo>
                  <a:lnTo>
                    <a:pt x="137" y="887"/>
                  </a:lnTo>
                  <a:lnTo>
                    <a:pt x="137" y="854"/>
                  </a:lnTo>
                  <a:lnTo>
                    <a:pt x="148" y="833"/>
                  </a:lnTo>
                  <a:lnTo>
                    <a:pt x="158" y="80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86"/>
            <p:cNvSpPr>
              <a:spLocks/>
            </p:cNvSpPr>
            <p:nvPr/>
          </p:nvSpPr>
          <p:spPr bwMode="auto">
            <a:xfrm>
              <a:off x="15678" y="1107"/>
              <a:ext cx="370" cy="1645"/>
            </a:xfrm>
            <a:custGeom>
              <a:avLst/>
              <a:gdLst>
                <a:gd name="T0" fmla="*/ 370 w 370"/>
                <a:gd name="T1" fmla="*/ 1623 h 1645"/>
                <a:gd name="T2" fmla="*/ 370 w 370"/>
                <a:gd name="T3" fmla="*/ 1612 h 1645"/>
                <a:gd name="T4" fmla="*/ 359 w 370"/>
                <a:gd name="T5" fmla="*/ 1612 h 1645"/>
                <a:gd name="T6" fmla="*/ 349 w 370"/>
                <a:gd name="T7" fmla="*/ 1591 h 1645"/>
                <a:gd name="T8" fmla="*/ 243 w 370"/>
                <a:gd name="T9" fmla="*/ 1461 h 1645"/>
                <a:gd name="T10" fmla="*/ 169 w 370"/>
                <a:gd name="T11" fmla="*/ 1298 h 1645"/>
                <a:gd name="T12" fmla="*/ 127 w 370"/>
                <a:gd name="T13" fmla="*/ 1147 h 1645"/>
                <a:gd name="T14" fmla="*/ 95 w 370"/>
                <a:gd name="T15" fmla="*/ 985 h 1645"/>
                <a:gd name="T16" fmla="*/ 95 w 370"/>
                <a:gd name="T17" fmla="*/ 822 h 1645"/>
                <a:gd name="T18" fmla="*/ 106 w 370"/>
                <a:gd name="T19" fmla="*/ 606 h 1645"/>
                <a:gd name="T20" fmla="*/ 148 w 370"/>
                <a:gd name="T21" fmla="*/ 400 h 1645"/>
                <a:gd name="T22" fmla="*/ 233 w 370"/>
                <a:gd name="T23" fmla="*/ 216 h 1645"/>
                <a:gd name="T24" fmla="*/ 349 w 370"/>
                <a:gd name="T25" fmla="*/ 43 h 1645"/>
                <a:gd name="T26" fmla="*/ 359 w 370"/>
                <a:gd name="T27" fmla="*/ 32 h 1645"/>
                <a:gd name="T28" fmla="*/ 370 w 370"/>
                <a:gd name="T29" fmla="*/ 32 h 1645"/>
                <a:gd name="T30" fmla="*/ 370 w 370"/>
                <a:gd name="T31" fmla="*/ 11 h 1645"/>
                <a:gd name="T32" fmla="*/ 359 w 370"/>
                <a:gd name="T33" fmla="*/ 11 h 1645"/>
                <a:gd name="T34" fmla="*/ 359 w 370"/>
                <a:gd name="T35" fmla="*/ 0 h 1645"/>
                <a:gd name="T36" fmla="*/ 338 w 370"/>
                <a:gd name="T37" fmla="*/ 11 h 1645"/>
                <a:gd name="T38" fmla="*/ 285 w 370"/>
                <a:gd name="T39" fmla="*/ 54 h 1645"/>
                <a:gd name="T40" fmla="*/ 222 w 370"/>
                <a:gd name="T41" fmla="*/ 119 h 1645"/>
                <a:gd name="T42" fmla="*/ 159 w 370"/>
                <a:gd name="T43" fmla="*/ 205 h 1645"/>
                <a:gd name="T44" fmla="*/ 106 w 370"/>
                <a:gd name="T45" fmla="*/ 324 h 1645"/>
                <a:gd name="T46" fmla="*/ 43 w 370"/>
                <a:gd name="T47" fmla="*/ 498 h 1645"/>
                <a:gd name="T48" fmla="*/ 11 w 370"/>
                <a:gd name="T49" fmla="*/ 671 h 1645"/>
                <a:gd name="T50" fmla="*/ 0 w 370"/>
                <a:gd name="T51" fmla="*/ 822 h 1645"/>
                <a:gd name="T52" fmla="*/ 11 w 370"/>
                <a:gd name="T53" fmla="*/ 974 h 1645"/>
                <a:gd name="T54" fmla="*/ 43 w 370"/>
                <a:gd name="T55" fmla="*/ 1147 h 1645"/>
                <a:gd name="T56" fmla="*/ 106 w 370"/>
                <a:gd name="T57" fmla="*/ 1331 h 1645"/>
                <a:gd name="T58" fmla="*/ 169 w 370"/>
                <a:gd name="T59" fmla="*/ 1439 h 1645"/>
                <a:gd name="T60" fmla="*/ 233 w 370"/>
                <a:gd name="T61" fmla="*/ 1526 h 1645"/>
                <a:gd name="T62" fmla="*/ 285 w 370"/>
                <a:gd name="T63" fmla="*/ 1591 h 1645"/>
                <a:gd name="T64" fmla="*/ 328 w 370"/>
                <a:gd name="T65" fmla="*/ 1634 h 1645"/>
                <a:gd name="T66" fmla="*/ 359 w 370"/>
                <a:gd name="T67" fmla="*/ 1645 h 1645"/>
                <a:gd name="T68" fmla="*/ 370 w 370"/>
                <a:gd name="T69" fmla="*/ 1645 h 1645"/>
                <a:gd name="T70" fmla="*/ 370 w 370"/>
                <a:gd name="T71" fmla="*/ 1623 h 16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70"/>
                <a:gd name="T109" fmla="*/ 0 h 1645"/>
                <a:gd name="T110" fmla="*/ 370 w 370"/>
                <a:gd name="T111" fmla="*/ 1645 h 164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70" h="1645">
                  <a:moveTo>
                    <a:pt x="370" y="1623"/>
                  </a:moveTo>
                  <a:lnTo>
                    <a:pt x="370" y="1612"/>
                  </a:lnTo>
                  <a:lnTo>
                    <a:pt x="359" y="1612"/>
                  </a:lnTo>
                  <a:lnTo>
                    <a:pt x="349" y="1591"/>
                  </a:lnTo>
                  <a:lnTo>
                    <a:pt x="243" y="1461"/>
                  </a:lnTo>
                  <a:lnTo>
                    <a:pt x="169" y="1298"/>
                  </a:lnTo>
                  <a:lnTo>
                    <a:pt x="127" y="1147"/>
                  </a:lnTo>
                  <a:lnTo>
                    <a:pt x="95" y="985"/>
                  </a:lnTo>
                  <a:lnTo>
                    <a:pt x="95" y="822"/>
                  </a:lnTo>
                  <a:lnTo>
                    <a:pt x="106" y="606"/>
                  </a:lnTo>
                  <a:lnTo>
                    <a:pt x="148" y="400"/>
                  </a:lnTo>
                  <a:lnTo>
                    <a:pt x="233" y="216"/>
                  </a:lnTo>
                  <a:lnTo>
                    <a:pt x="349" y="43"/>
                  </a:lnTo>
                  <a:lnTo>
                    <a:pt x="359" y="32"/>
                  </a:lnTo>
                  <a:lnTo>
                    <a:pt x="370" y="32"/>
                  </a:lnTo>
                  <a:lnTo>
                    <a:pt x="370" y="11"/>
                  </a:lnTo>
                  <a:lnTo>
                    <a:pt x="359" y="11"/>
                  </a:lnTo>
                  <a:lnTo>
                    <a:pt x="359" y="0"/>
                  </a:lnTo>
                  <a:lnTo>
                    <a:pt x="338" y="11"/>
                  </a:lnTo>
                  <a:lnTo>
                    <a:pt x="285" y="54"/>
                  </a:lnTo>
                  <a:lnTo>
                    <a:pt x="222" y="119"/>
                  </a:lnTo>
                  <a:lnTo>
                    <a:pt x="159" y="205"/>
                  </a:lnTo>
                  <a:lnTo>
                    <a:pt x="106" y="324"/>
                  </a:lnTo>
                  <a:lnTo>
                    <a:pt x="43" y="498"/>
                  </a:lnTo>
                  <a:lnTo>
                    <a:pt x="11" y="671"/>
                  </a:lnTo>
                  <a:lnTo>
                    <a:pt x="0" y="822"/>
                  </a:lnTo>
                  <a:lnTo>
                    <a:pt x="11" y="974"/>
                  </a:lnTo>
                  <a:lnTo>
                    <a:pt x="43" y="1147"/>
                  </a:lnTo>
                  <a:lnTo>
                    <a:pt x="106" y="1331"/>
                  </a:lnTo>
                  <a:lnTo>
                    <a:pt x="169" y="1439"/>
                  </a:lnTo>
                  <a:lnTo>
                    <a:pt x="233" y="1526"/>
                  </a:lnTo>
                  <a:lnTo>
                    <a:pt x="285" y="1591"/>
                  </a:lnTo>
                  <a:lnTo>
                    <a:pt x="328" y="1634"/>
                  </a:lnTo>
                  <a:lnTo>
                    <a:pt x="359" y="1645"/>
                  </a:lnTo>
                  <a:lnTo>
                    <a:pt x="370" y="1645"/>
                  </a:lnTo>
                  <a:lnTo>
                    <a:pt x="370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87"/>
            <p:cNvSpPr>
              <a:spLocks/>
            </p:cNvSpPr>
            <p:nvPr/>
          </p:nvSpPr>
          <p:spPr bwMode="auto">
            <a:xfrm>
              <a:off x="16301" y="1107"/>
              <a:ext cx="369" cy="1645"/>
            </a:xfrm>
            <a:custGeom>
              <a:avLst/>
              <a:gdLst>
                <a:gd name="T0" fmla="*/ 369 w 369"/>
                <a:gd name="T1" fmla="*/ 1623 h 1645"/>
                <a:gd name="T2" fmla="*/ 369 w 369"/>
                <a:gd name="T3" fmla="*/ 1612 h 1645"/>
                <a:gd name="T4" fmla="*/ 359 w 369"/>
                <a:gd name="T5" fmla="*/ 1612 h 1645"/>
                <a:gd name="T6" fmla="*/ 338 w 369"/>
                <a:gd name="T7" fmla="*/ 1591 h 1645"/>
                <a:gd name="T8" fmla="*/ 232 w 369"/>
                <a:gd name="T9" fmla="*/ 1461 h 1645"/>
                <a:gd name="T10" fmla="*/ 169 w 369"/>
                <a:gd name="T11" fmla="*/ 1298 h 1645"/>
                <a:gd name="T12" fmla="*/ 127 w 369"/>
                <a:gd name="T13" fmla="*/ 1147 h 1645"/>
                <a:gd name="T14" fmla="*/ 95 w 369"/>
                <a:gd name="T15" fmla="*/ 985 h 1645"/>
                <a:gd name="T16" fmla="*/ 95 w 369"/>
                <a:gd name="T17" fmla="*/ 822 h 1645"/>
                <a:gd name="T18" fmla="*/ 106 w 369"/>
                <a:gd name="T19" fmla="*/ 606 h 1645"/>
                <a:gd name="T20" fmla="*/ 148 w 369"/>
                <a:gd name="T21" fmla="*/ 400 h 1645"/>
                <a:gd name="T22" fmla="*/ 222 w 369"/>
                <a:gd name="T23" fmla="*/ 216 h 1645"/>
                <a:gd name="T24" fmla="*/ 348 w 369"/>
                <a:gd name="T25" fmla="*/ 43 h 1645"/>
                <a:gd name="T26" fmla="*/ 359 w 369"/>
                <a:gd name="T27" fmla="*/ 32 h 1645"/>
                <a:gd name="T28" fmla="*/ 369 w 369"/>
                <a:gd name="T29" fmla="*/ 32 h 1645"/>
                <a:gd name="T30" fmla="*/ 369 w 369"/>
                <a:gd name="T31" fmla="*/ 11 h 1645"/>
                <a:gd name="T32" fmla="*/ 359 w 369"/>
                <a:gd name="T33" fmla="*/ 11 h 1645"/>
                <a:gd name="T34" fmla="*/ 359 w 369"/>
                <a:gd name="T35" fmla="*/ 0 h 1645"/>
                <a:gd name="T36" fmla="*/ 338 w 369"/>
                <a:gd name="T37" fmla="*/ 11 h 1645"/>
                <a:gd name="T38" fmla="*/ 285 w 369"/>
                <a:gd name="T39" fmla="*/ 54 h 1645"/>
                <a:gd name="T40" fmla="*/ 222 w 369"/>
                <a:gd name="T41" fmla="*/ 119 h 1645"/>
                <a:gd name="T42" fmla="*/ 158 w 369"/>
                <a:gd name="T43" fmla="*/ 205 h 1645"/>
                <a:gd name="T44" fmla="*/ 95 w 369"/>
                <a:gd name="T45" fmla="*/ 324 h 1645"/>
                <a:gd name="T46" fmla="*/ 32 w 369"/>
                <a:gd name="T47" fmla="*/ 498 h 1645"/>
                <a:gd name="T48" fmla="*/ 11 w 369"/>
                <a:gd name="T49" fmla="*/ 671 h 1645"/>
                <a:gd name="T50" fmla="*/ 0 w 369"/>
                <a:gd name="T51" fmla="*/ 822 h 1645"/>
                <a:gd name="T52" fmla="*/ 11 w 369"/>
                <a:gd name="T53" fmla="*/ 974 h 1645"/>
                <a:gd name="T54" fmla="*/ 42 w 369"/>
                <a:gd name="T55" fmla="*/ 1147 h 1645"/>
                <a:gd name="T56" fmla="*/ 106 w 369"/>
                <a:gd name="T57" fmla="*/ 1331 h 1645"/>
                <a:gd name="T58" fmla="*/ 169 w 369"/>
                <a:gd name="T59" fmla="*/ 1439 h 1645"/>
                <a:gd name="T60" fmla="*/ 232 w 369"/>
                <a:gd name="T61" fmla="*/ 1526 h 1645"/>
                <a:gd name="T62" fmla="*/ 285 w 369"/>
                <a:gd name="T63" fmla="*/ 1591 h 1645"/>
                <a:gd name="T64" fmla="*/ 327 w 369"/>
                <a:gd name="T65" fmla="*/ 1634 h 1645"/>
                <a:gd name="T66" fmla="*/ 359 w 369"/>
                <a:gd name="T67" fmla="*/ 1645 h 1645"/>
                <a:gd name="T68" fmla="*/ 369 w 369"/>
                <a:gd name="T69" fmla="*/ 1645 h 1645"/>
                <a:gd name="T70" fmla="*/ 369 w 369"/>
                <a:gd name="T71" fmla="*/ 1623 h 16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69"/>
                <a:gd name="T109" fmla="*/ 0 h 1645"/>
                <a:gd name="T110" fmla="*/ 369 w 369"/>
                <a:gd name="T111" fmla="*/ 1645 h 164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69" h="1645">
                  <a:moveTo>
                    <a:pt x="369" y="1623"/>
                  </a:moveTo>
                  <a:lnTo>
                    <a:pt x="369" y="1612"/>
                  </a:lnTo>
                  <a:lnTo>
                    <a:pt x="359" y="1612"/>
                  </a:lnTo>
                  <a:lnTo>
                    <a:pt x="338" y="1591"/>
                  </a:lnTo>
                  <a:lnTo>
                    <a:pt x="232" y="1461"/>
                  </a:lnTo>
                  <a:lnTo>
                    <a:pt x="169" y="1298"/>
                  </a:lnTo>
                  <a:lnTo>
                    <a:pt x="127" y="1147"/>
                  </a:lnTo>
                  <a:lnTo>
                    <a:pt x="95" y="985"/>
                  </a:lnTo>
                  <a:lnTo>
                    <a:pt x="95" y="822"/>
                  </a:lnTo>
                  <a:lnTo>
                    <a:pt x="106" y="606"/>
                  </a:lnTo>
                  <a:lnTo>
                    <a:pt x="148" y="400"/>
                  </a:lnTo>
                  <a:lnTo>
                    <a:pt x="222" y="216"/>
                  </a:lnTo>
                  <a:lnTo>
                    <a:pt x="348" y="43"/>
                  </a:lnTo>
                  <a:lnTo>
                    <a:pt x="359" y="32"/>
                  </a:lnTo>
                  <a:lnTo>
                    <a:pt x="369" y="32"/>
                  </a:lnTo>
                  <a:lnTo>
                    <a:pt x="369" y="11"/>
                  </a:lnTo>
                  <a:lnTo>
                    <a:pt x="359" y="11"/>
                  </a:lnTo>
                  <a:lnTo>
                    <a:pt x="359" y="0"/>
                  </a:lnTo>
                  <a:lnTo>
                    <a:pt x="338" y="11"/>
                  </a:lnTo>
                  <a:lnTo>
                    <a:pt x="285" y="54"/>
                  </a:lnTo>
                  <a:lnTo>
                    <a:pt x="222" y="119"/>
                  </a:lnTo>
                  <a:lnTo>
                    <a:pt x="158" y="205"/>
                  </a:lnTo>
                  <a:lnTo>
                    <a:pt x="95" y="324"/>
                  </a:lnTo>
                  <a:lnTo>
                    <a:pt x="32" y="498"/>
                  </a:lnTo>
                  <a:lnTo>
                    <a:pt x="11" y="671"/>
                  </a:lnTo>
                  <a:lnTo>
                    <a:pt x="0" y="822"/>
                  </a:lnTo>
                  <a:lnTo>
                    <a:pt x="11" y="974"/>
                  </a:lnTo>
                  <a:lnTo>
                    <a:pt x="42" y="1147"/>
                  </a:lnTo>
                  <a:lnTo>
                    <a:pt x="106" y="1331"/>
                  </a:lnTo>
                  <a:lnTo>
                    <a:pt x="169" y="1439"/>
                  </a:lnTo>
                  <a:lnTo>
                    <a:pt x="232" y="1526"/>
                  </a:lnTo>
                  <a:lnTo>
                    <a:pt x="285" y="1591"/>
                  </a:lnTo>
                  <a:lnTo>
                    <a:pt x="327" y="1634"/>
                  </a:lnTo>
                  <a:lnTo>
                    <a:pt x="359" y="1645"/>
                  </a:lnTo>
                  <a:lnTo>
                    <a:pt x="369" y="1645"/>
                  </a:lnTo>
                  <a:lnTo>
                    <a:pt x="369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88"/>
            <p:cNvSpPr>
              <a:spLocks/>
            </p:cNvSpPr>
            <p:nvPr/>
          </p:nvSpPr>
          <p:spPr bwMode="auto">
            <a:xfrm>
              <a:off x="16850" y="1183"/>
              <a:ext cx="707" cy="1190"/>
            </a:xfrm>
            <a:custGeom>
              <a:avLst/>
              <a:gdLst>
                <a:gd name="T0" fmla="*/ 264 w 707"/>
                <a:gd name="T1" fmla="*/ 476 h 1190"/>
                <a:gd name="T2" fmla="*/ 126 w 707"/>
                <a:gd name="T3" fmla="*/ 357 h 1190"/>
                <a:gd name="T4" fmla="*/ 116 w 707"/>
                <a:gd name="T5" fmla="*/ 184 h 1190"/>
                <a:gd name="T6" fmla="*/ 232 w 707"/>
                <a:gd name="T7" fmla="*/ 64 h 1190"/>
                <a:gd name="T8" fmla="*/ 432 w 707"/>
                <a:gd name="T9" fmla="*/ 64 h 1190"/>
                <a:gd name="T10" fmla="*/ 570 w 707"/>
                <a:gd name="T11" fmla="*/ 194 h 1190"/>
                <a:gd name="T12" fmla="*/ 622 w 707"/>
                <a:gd name="T13" fmla="*/ 335 h 1190"/>
                <a:gd name="T14" fmla="*/ 633 w 707"/>
                <a:gd name="T15" fmla="*/ 411 h 1190"/>
                <a:gd name="T16" fmla="*/ 665 w 707"/>
                <a:gd name="T17" fmla="*/ 400 h 1190"/>
                <a:gd name="T18" fmla="*/ 654 w 707"/>
                <a:gd name="T19" fmla="*/ 0 h 1190"/>
                <a:gd name="T20" fmla="*/ 622 w 707"/>
                <a:gd name="T21" fmla="*/ 21 h 1190"/>
                <a:gd name="T22" fmla="*/ 527 w 707"/>
                <a:gd name="T23" fmla="*/ 75 h 1190"/>
                <a:gd name="T24" fmla="*/ 411 w 707"/>
                <a:gd name="T25" fmla="*/ 10 h 1190"/>
                <a:gd name="T26" fmla="*/ 190 w 707"/>
                <a:gd name="T27" fmla="*/ 21 h 1190"/>
                <a:gd name="T28" fmla="*/ 31 w 707"/>
                <a:gd name="T29" fmla="*/ 194 h 1190"/>
                <a:gd name="T30" fmla="*/ 31 w 707"/>
                <a:gd name="T31" fmla="*/ 454 h 1190"/>
                <a:gd name="T32" fmla="*/ 211 w 707"/>
                <a:gd name="T33" fmla="*/ 616 h 1190"/>
                <a:gd name="T34" fmla="*/ 327 w 707"/>
                <a:gd name="T35" fmla="*/ 649 h 1190"/>
                <a:gd name="T36" fmla="*/ 454 w 707"/>
                <a:gd name="T37" fmla="*/ 681 h 1190"/>
                <a:gd name="T38" fmla="*/ 559 w 707"/>
                <a:gd name="T39" fmla="*/ 757 h 1190"/>
                <a:gd name="T40" fmla="*/ 612 w 707"/>
                <a:gd name="T41" fmla="*/ 909 h 1190"/>
                <a:gd name="T42" fmla="*/ 548 w 707"/>
                <a:gd name="T43" fmla="*/ 1071 h 1190"/>
                <a:gd name="T44" fmla="*/ 390 w 707"/>
                <a:gd name="T45" fmla="*/ 1147 h 1190"/>
                <a:gd name="T46" fmla="*/ 232 w 707"/>
                <a:gd name="T47" fmla="*/ 1114 h 1190"/>
                <a:gd name="T48" fmla="*/ 74 w 707"/>
                <a:gd name="T49" fmla="*/ 963 h 1190"/>
                <a:gd name="T50" fmla="*/ 42 w 707"/>
                <a:gd name="T51" fmla="*/ 800 h 1190"/>
                <a:gd name="T52" fmla="*/ 10 w 707"/>
                <a:gd name="T53" fmla="*/ 790 h 1190"/>
                <a:gd name="T54" fmla="*/ 0 w 707"/>
                <a:gd name="T55" fmla="*/ 811 h 1190"/>
                <a:gd name="T56" fmla="*/ 10 w 707"/>
                <a:gd name="T57" fmla="*/ 1190 h 1190"/>
                <a:gd name="T58" fmla="*/ 42 w 707"/>
                <a:gd name="T59" fmla="*/ 1168 h 1190"/>
                <a:gd name="T60" fmla="*/ 53 w 707"/>
                <a:gd name="T61" fmla="*/ 1147 h 1190"/>
                <a:gd name="T62" fmla="*/ 105 w 707"/>
                <a:gd name="T63" fmla="*/ 1082 h 1190"/>
                <a:gd name="T64" fmla="*/ 264 w 707"/>
                <a:gd name="T65" fmla="*/ 1179 h 1190"/>
                <a:gd name="T66" fmla="*/ 527 w 707"/>
                <a:gd name="T67" fmla="*/ 1168 h 1190"/>
                <a:gd name="T68" fmla="*/ 686 w 707"/>
                <a:gd name="T69" fmla="*/ 984 h 1190"/>
                <a:gd name="T70" fmla="*/ 686 w 707"/>
                <a:gd name="T71" fmla="*/ 735 h 1190"/>
                <a:gd name="T72" fmla="*/ 570 w 707"/>
                <a:gd name="T73" fmla="*/ 562 h 11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07"/>
                <a:gd name="T112" fmla="*/ 0 h 1190"/>
                <a:gd name="T113" fmla="*/ 707 w 707"/>
                <a:gd name="T114" fmla="*/ 1190 h 11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07" h="1190">
                  <a:moveTo>
                    <a:pt x="475" y="519"/>
                  </a:moveTo>
                  <a:lnTo>
                    <a:pt x="264" y="476"/>
                  </a:lnTo>
                  <a:lnTo>
                    <a:pt x="179" y="432"/>
                  </a:lnTo>
                  <a:lnTo>
                    <a:pt x="126" y="357"/>
                  </a:lnTo>
                  <a:lnTo>
                    <a:pt x="105" y="259"/>
                  </a:lnTo>
                  <a:lnTo>
                    <a:pt x="116" y="184"/>
                  </a:lnTo>
                  <a:lnTo>
                    <a:pt x="169" y="108"/>
                  </a:lnTo>
                  <a:lnTo>
                    <a:pt x="232" y="64"/>
                  </a:lnTo>
                  <a:lnTo>
                    <a:pt x="316" y="43"/>
                  </a:lnTo>
                  <a:lnTo>
                    <a:pt x="432" y="64"/>
                  </a:lnTo>
                  <a:lnTo>
                    <a:pt x="517" y="119"/>
                  </a:lnTo>
                  <a:lnTo>
                    <a:pt x="570" y="194"/>
                  </a:lnTo>
                  <a:lnTo>
                    <a:pt x="601" y="270"/>
                  </a:lnTo>
                  <a:lnTo>
                    <a:pt x="622" y="335"/>
                  </a:lnTo>
                  <a:lnTo>
                    <a:pt x="633" y="389"/>
                  </a:lnTo>
                  <a:lnTo>
                    <a:pt x="633" y="411"/>
                  </a:lnTo>
                  <a:lnTo>
                    <a:pt x="654" y="411"/>
                  </a:lnTo>
                  <a:lnTo>
                    <a:pt x="665" y="400"/>
                  </a:lnTo>
                  <a:lnTo>
                    <a:pt x="665" y="10"/>
                  </a:lnTo>
                  <a:lnTo>
                    <a:pt x="654" y="0"/>
                  </a:lnTo>
                  <a:lnTo>
                    <a:pt x="643" y="0"/>
                  </a:lnTo>
                  <a:lnTo>
                    <a:pt x="622" y="21"/>
                  </a:lnTo>
                  <a:lnTo>
                    <a:pt x="570" y="119"/>
                  </a:lnTo>
                  <a:lnTo>
                    <a:pt x="527" y="75"/>
                  </a:lnTo>
                  <a:lnTo>
                    <a:pt x="475" y="43"/>
                  </a:lnTo>
                  <a:lnTo>
                    <a:pt x="411" y="10"/>
                  </a:lnTo>
                  <a:lnTo>
                    <a:pt x="316" y="0"/>
                  </a:lnTo>
                  <a:lnTo>
                    <a:pt x="190" y="21"/>
                  </a:lnTo>
                  <a:lnTo>
                    <a:pt x="95" y="97"/>
                  </a:lnTo>
                  <a:lnTo>
                    <a:pt x="31" y="194"/>
                  </a:lnTo>
                  <a:lnTo>
                    <a:pt x="0" y="324"/>
                  </a:lnTo>
                  <a:lnTo>
                    <a:pt x="31" y="454"/>
                  </a:lnTo>
                  <a:lnTo>
                    <a:pt x="105" y="551"/>
                  </a:lnTo>
                  <a:lnTo>
                    <a:pt x="211" y="616"/>
                  </a:lnTo>
                  <a:lnTo>
                    <a:pt x="253" y="627"/>
                  </a:lnTo>
                  <a:lnTo>
                    <a:pt x="327" y="649"/>
                  </a:lnTo>
                  <a:lnTo>
                    <a:pt x="422" y="671"/>
                  </a:lnTo>
                  <a:lnTo>
                    <a:pt x="454" y="681"/>
                  </a:lnTo>
                  <a:lnTo>
                    <a:pt x="496" y="692"/>
                  </a:lnTo>
                  <a:lnTo>
                    <a:pt x="559" y="757"/>
                  </a:lnTo>
                  <a:lnTo>
                    <a:pt x="591" y="800"/>
                  </a:lnTo>
                  <a:lnTo>
                    <a:pt x="612" y="909"/>
                  </a:lnTo>
                  <a:lnTo>
                    <a:pt x="591" y="995"/>
                  </a:lnTo>
                  <a:lnTo>
                    <a:pt x="548" y="1071"/>
                  </a:lnTo>
                  <a:lnTo>
                    <a:pt x="485" y="1125"/>
                  </a:lnTo>
                  <a:lnTo>
                    <a:pt x="390" y="1147"/>
                  </a:lnTo>
                  <a:lnTo>
                    <a:pt x="327" y="1136"/>
                  </a:lnTo>
                  <a:lnTo>
                    <a:pt x="232" y="1114"/>
                  </a:lnTo>
                  <a:lnTo>
                    <a:pt x="147" y="1049"/>
                  </a:lnTo>
                  <a:lnTo>
                    <a:pt x="74" y="963"/>
                  </a:lnTo>
                  <a:lnTo>
                    <a:pt x="53" y="876"/>
                  </a:lnTo>
                  <a:lnTo>
                    <a:pt x="42" y="800"/>
                  </a:lnTo>
                  <a:lnTo>
                    <a:pt x="42" y="790"/>
                  </a:lnTo>
                  <a:lnTo>
                    <a:pt x="10" y="790"/>
                  </a:lnTo>
                  <a:lnTo>
                    <a:pt x="10" y="800"/>
                  </a:lnTo>
                  <a:lnTo>
                    <a:pt x="0" y="811"/>
                  </a:lnTo>
                  <a:lnTo>
                    <a:pt x="0" y="1179"/>
                  </a:lnTo>
                  <a:lnTo>
                    <a:pt x="10" y="1190"/>
                  </a:lnTo>
                  <a:lnTo>
                    <a:pt x="31" y="1190"/>
                  </a:lnTo>
                  <a:lnTo>
                    <a:pt x="42" y="1168"/>
                  </a:lnTo>
                  <a:lnTo>
                    <a:pt x="53" y="1157"/>
                  </a:lnTo>
                  <a:lnTo>
                    <a:pt x="53" y="1147"/>
                  </a:lnTo>
                  <a:lnTo>
                    <a:pt x="84" y="1114"/>
                  </a:lnTo>
                  <a:lnTo>
                    <a:pt x="105" y="1082"/>
                  </a:lnTo>
                  <a:lnTo>
                    <a:pt x="169" y="1136"/>
                  </a:lnTo>
                  <a:lnTo>
                    <a:pt x="264" y="1179"/>
                  </a:lnTo>
                  <a:lnTo>
                    <a:pt x="401" y="1190"/>
                  </a:lnTo>
                  <a:lnTo>
                    <a:pt x="527" y="1168"/>
                  </a:lnTo>
                  <a:lnTo>
                    <a:pt x="622" y="1093"/>
                  </a:lnTo>
                  <a:lnTo>
                    <a:pt x="686" y="984"/>
                  </a:lnTo>
                  <a:lnTo>
                    <a:pt x="707" y="854"/>
                  </a:lnTo>
                  <a:lnTo>
                    <a:pt x="686" y="735"/>
                  </a:lnTo>
                  <a:lnTo>
                    <a:pt x="643" y="638"/>
                  </a:lnTo>
                  <a:lnTo>
                    <a:pt x="570" y="562"/>
                  </a:lnTo>
                  <a:lnTo>
                    <a:pt x="475" y="5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89"/>
            <p:cNvSpPr>
              <a:spLocks noEditPoints="1"/>
            </p:cNvSpPr>
            <p:nvPr/>
          </p:nvSpPr>
          <p:spPr bwMode="auto">
            <a:xfrm>
              <a:off x="17705" y="1172"/>
              <a:ext cx="1097" cy="1168"/>
            </a:xfrm>
            <a:custGeom>
              <a:avLst/>
              <a:gdLst>
                <a:gd name="T0" fmla="*/ 580 w 1097"/>
                <a:gd name="T1" fmla="*/ 32 h 1168"/>
                <a:gd name="T2" fmla="*/ 580 w 1097"/>
                <a:gd name="T3" fmla="*/ 11 h 1168"/>
                <a:gd name="T4" fmla="*/ 569 w 1097"/>
                <a:gd name="T5" fmla="*/ 0 h 1168"/>
                <a:gd name="T6" fmla="*/ 517 w 1097"/>
                <a:gd name="T7" fmla="*/ 0 h 1168"/>
                <a:gd name="T8" fmla="*/ 517 w 1097"/>
                <a:gd name="T9" fmla="*/ 11 h 1168"/>
                <a:gd name="T10" fmla="*/ 506 w 1097"/>
                <a:gd name="T11" fmla="*/ 32 h 1168"/>
                <a:gd name="T12" fmla="*/ 179 w 1097"/>
                <a:gd name="T13" fmla="*/ 1006 h 1168"/>
                <a:gd name="T14" fmla="*/ 137 w 1097"/>
                <a:gd name="T15" fmla="*/ 1071 h 1168"/>
                <a:gd name="T16" fmla="*/ 73 w 1097"/>
                <a:gd name="T17" fmla="*/ 1104 h 1168"/>
                <a:gd name="T18" fmla="*/ 0 w 1097"/>
                <a:gd name="T19" fmla="*/ 1114 h 1168"/>
                <a:gd name="T20" fmla="*/ 0 w 1097"/>
                <a:gd name="T21" fmla="*/ 1168 h 1168"/>
                <a:gd name="T22" fmla="*/ 348 w 1097"/>
                <a:gd name="T23" fmla="*/ 1168 h 1168"/>
                <a:gd name="T24" fmla="*/ 348 w 1097"/>
                <a:gd name="T25" fmla="*/ 1114 h 1168"/>
                <a:gd name="T26" fmla="*/ 306 w 1097"/>
                <a:gd name="T27" fmla="*/ 1114 h 1168"/>
                <a:gd name="T28" fmla="*/ 274 w 1097"/>
                <a:gd name="T29" fmla="*/ 1104 h 1168"/>
                <a:gd name="T30" fmla="*/ 242 w 1097"/>
                <a:gd name="T31" fmla="*/ 1082 h 1168"/>
                <a:gd name="T32" fmla="*/ 221 w 1097"/>
                <a:gd name="T33" fmla="*/ 1039 h 1168"/>
                <a:gd name="T34" fmla="*/ 221 w 1097"/>
                <a:gd name="T35" fmla="*/ 1017 h 1168"/>
                <a:gd name="T36" fmla="*/ 232 w 1097"/>
                <a:gd name="T37" fmla="*/ 1006 h 1168"/>
                <a:gd name="T38" fmla="*/ 306 w 1097"/>
                <a:gd name="T39" fmla="*/ 790 h 1168"/>
                <a:gd name="T40" fmla="*/ 696 w 1097"/>
                <a:gd name="T41" fmla="*/ 790 h 1168"/>
                <a:gd name="T42" fmla="*/ 780 w 1097"/>
                <a:gd name="T43" fmla="*/ 1049 h 1168"/>
                <a:gd name="T44" fmla="*/ 780 w 1097"/>
                <a:gd name="T45" fmla="*/ 1060 h 1168"/>
                <a:gd name="T46" fmla="*/ 791 w 1097"/>
                <a:gd name="T47" fmla="*/ 1071 h 1168"/>
                <a:gd name="T48" fmla="*/ 780 w 1097"/>
                <a:gd name="T49" fmla="*/ 1093 h 1168"/>
                <a:gd name="T50" fmla="*/ 770 w 1097"/>
                <a:gd name="T51" fmla="*/ 1104 h 1168"/>
                <a:gd name="T52" fmla="*/ 749 w 1097"/>
                <a:gd name="T53" fmla="*/ 1114 h 1168"/>
                <a:gd name="T54" fmla="*/ 654 w 1097"/>
                <a:gd name="T55" fmla="*/ 1114 h 1168"/>
                <a:gd name="T56" fmla="*/ 654 w 1097"/>
                <a:gd name="T57" fmla="*/ 1168 h 1168"/>
                <a:gd name="T58" fmla="*/ 1097 w 1097"/>
                <a:gd name="T59" fmla="*/ 1168 h 1168"/>
                <a:gd name="T60" fmla="*/ 1097 w 1097"/>
                <a:gd name="T61" fmla="*/ 1114 h 1168"/>
                <a:gd name="T62" fmla="*/ 991 w 1097"/>
                <a:gd name="T63" fmla="*/ 1114 h 1168"/>
                <a:gd name="T64" fmla="*/ 949 w 1097"/>
                <a:gd name="T65" fmla="*/ 1093 h 1168"/>
                <a:gd name="T66" fmla="*/ 928 w 1097"/>
                <a:gd name="T67" fmla="*/ 1049 h 1168"/>
                <a:gd name="T68" fmla="*/ 580 w 1097"/>
                <a:gd name="T69" fmla="*/ 32 h 1168"/>
                <a:gd name="T70" fmla="*/ 495 w 1097"/>
                <a:gd name="T71" fmla="*/ 216 h 1168"/>
                <a:gd name="T72" fmla="*/ 675 w 1097"/>
                <a:gd name="T73" fmla="*/ 746 h 1168"/>
                <a:gd name="T74" fmla="*/ 316 w 1097"/>
                <a:gd name="T75" fmla="*/ 746 h 1168"/>
                <a:gd name="T76" fmla="*/ 495 w 1097"/>
                <a:gd name="T77" fmla="*/ 216 h 116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097"/>
                <a:gd name="T118" fmla="*/ 0 h 1168"/>
                <a:gd name="T119" fmla="*/ 1097 w 1097"/>
                <a:gd name="T120" fmla="*/ 1168 h 1168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097" h="1168">
                  <a:moveTo>
                    <a:pt x="580" y="32"/>
                  </a:moveTo>
                  <a:lnTo>
                    <a:pt x="580" y="11"/>
                  </a:lnTo>
                  <a:lnTo>
                    <a:pt x="569" y="0"/>
                  </a:lnTo>
                  <a:lnTo>
                    <a:pt x="517" y="0"/>
                  </a:lnTo>
                  <a:lnTo>
                    <a:pt x="517" y="11"/>
                  </a:lnTo>
                  <a:lnTo>
                    <a:pt x="506" y="32"/>
                  </a:lnTo>
                  <a:lnTo>
                    <a:pt x="179" y="1006"/>
                  </a:lnTo>
                  <a:lnTo>
                    <a:pt x="137" y="1071"/>
                  </a:lnTo>
                  <a:lnTo>
                    <a:pt x="73" y="1104"/>
                  </a:lnTo>
                  <a:lnTo>
                    <a:pt x="0" y="1114"/>
                  </a:lnTo>
                  <a:lnTo>
                    <a:pt x="0" y="1168"/>
                  </a:lnTo>
                  <a:lnTo>
                    <a:pt x="348" y="1168"/>
                  </a:lnTo>
                  <a:lnTo>
                    <a:pt x="348" y="1114"/>
                  </a:lnTo>
                  <a:lnTo>
                    <a:pt x="306" y="1114"/>
                  </a:lnTo>
                  <a:lnTo>
                    <a:pt x="274" y="1104"/>
                  </a:lnTo>
                  <a:lnTo>
                    <a:pt x="242" y="1082"/>
                  </a:lnTo>
                  <a:lnTo>
                    <a:pt x="221" y="1039"/>
                  </a:lnTo>
                  <a:lnTo>
                    <a:pt x="221" y="1017"/>
                  </a:lnTo>
                  <a:lnTo>
                    <a:pt x="232" y="1006"/>
                  </a:lnTo>
                  <a:lnTo>
                    <a:pt x="306" y="790"/>
                  </a:lnTo>
                  <a:lnTo>
                    <a:pt x="696" y="790"/>
                  </a:lnTo>
                  <a:lnTo>
                    <a:pt x="780" y="1049"/>
                  </a:lnTo>
                  <a:lnTo>
                    <a:pt x="780" y="1060"/>
                  </a:lnTo>
                  <a:lnTo>
                    <a:pt x="791" y="1071"/>
                  </a:lnTo>
                  <a:lnTo>
                    <a:pt x="780" y="1093"/>
                  </a:lnTo>
                  <a:lnTo>
                    <a:pt x="770" y="1104"/>
                  </a:lnTo>
                  <a:lnTo>
                    <a:pt x="749" y="1114"/>
                  </a:lnTo>
                  <a:lnTo>
                    <a:pt x="654" y="1114"/>
                  </a:lnTo>
                  <a:lnTo>
                    <a:pt x="654" y="1168"/>
                  </a:lnTo>
                  <a:lnTo>
                    <a:pt x="1097" y="1168"/>
                  </a:lnTo>
                  <a:lnTo>
                    <a:pt x="1097" y="1114"/>
                  </a:lnTo>
                  <a:lnTo>
                    <a:pt x="991" y="1114"/>
                  </a:lnTo>
                  <a:lnTo>
                    <a:pt x="949" y="1093"/>
                  </a:lnTo>
                  <a:lnTo>
                    <a:pt x="928" y="1049"/>
                  </a:lnTo>
                  <a:lnTo>
                    <a:pt x="580" y="32"/>
                  </a:lnTo>
                  <a:close/>
                  <a:moveTo>
                    <a:pt x="495" y="216"/>
                  </a:moveTo>
                  <a:lnTo>
                    <a:pt x="675" y="746"/>
                  </a:lnTo>
                  <a:lnTo>
                    <a:pt x="316" y="746"/>
                  </a:lnTo>
                  <a:lnTo>
                    <a:pt x="495" y="2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90"/>
            <p:cNvSpPr>
              <a:spLocks/>
            </p:cNvSpPr>
            <p:nvPr/>
          </p:nvSpPr>
          <p:spPr bwMode="auto">
            <a:xfrm>
              <a:off x="19298" y="1356"/>
              <a:ext cx="886" cy="1017"/>
            </a:xfrm>
            <a:custGeom>
              <a:avLst/>
              <a:gdLst>
                <a:gd name="T0" fmla="*/ 886 w 886"/>
                <a:gd name="T1" fmla="*/ 65 h 1017"/>
                <a:gd name="T2" fmla="*/ 886 w 886"/>
                <a:gd name="T3" fmla="*/ 21 h 1017"/>
                <a:gd name="T4" fmla="*/ 876 w 886"/>
                <a:gd name="T5" fmla="*/ 11 h 1017"/>
                <a:gd name="T6" fmla="*/ 855 w 886"/>
                <a:gd name="T7" fmla="*/ 0 h 1017"/>
                <a:gd name="T8" fmla="*/ 844 w 886"/>
                <a:gd name="T9" fmla="*/ 0 h 1017"/>
                <a:gd name="T10" fmla="*/ 834 w 886"/>
                <a:gd name="T11" fmla="*/ 11 h 1017"/>
                <a:gd name="T12" fmla="*/ 823 w 886"/>
                <a:gd name="T13" fmla="*/ 32 h 1017"/>
                <a:gd name="T14" fmla="*/ 443 w 886"/>
                <a:gd name="T15" fmla="*/ 909 h 1017"/>
                <a:gd name="T16" fmla="*/ 74 w 886"/>
                <a:gd name="T17" fmla="*/ 32 h 1017"/>
                <a:gd name="T18" fmla="*/ 42 w 886"/>
                <a:gd name="T19" fmla="*/ 0 h 1017"/>
                <a:gd name="T20" fmla="*/ 21 w 886"/>
                <a:gd name="T21" fmla="*/ 11 h 1017"/>
                <a:gd name="T22" fmla="*/ 0 w 886"/>
                <a:gd name="T23" fmla="*/ 32 h 1017"/>
                <a:gd name="T24" fmla="*/ 0 w 886"/>
                <a:gd name="T25" fmla="*/ 43 h 1017"/>
                <a:gd name="T26" fmla="*/ 10 w 886"/>
                <a:gd name="T27" fmla="*/ 54 h 1017"/>
                <a:gd name="T28" fmla="*/ 10 w 886"/>
                <a:gd name="T29" fmla="*/ 65 h 1017"/>
                <a:gd name="T30" fmla="*/ 411 w 886"/>
                <a:gd name="T31" fmla="*/ 984 h 1017"/>
                <a:gd name="T32" fmla="*/ 422 w 886"/>
                <a:gd name="T33" fmla="*/ 1006 h 1017"/>
                <a:gd name="T34" fmla="*/ 433 w 886"/>
                <a:gd name="T35" fmla="*/ 1017 h 1017"/>
                <a:gd name="T36" fmla="*/ 464 w 886"/>
                <a:gd name="T37" fmla="*/ 1017 h 1017"/>
                <a:gd name="T38" fmla="*/ 475 w 886"/>
                <a:gd name="T39" fmla="*/ 1006 h 1017"/>
                <a:gd name="T40" fmla="*/ 485 w 886"/>
                <a:gd name="T41" fmla="*/ 984 h 1017"/>
                <a:gd name="T42" fmla="*/ 886 w 886"/>
                <a:gd name="T43" fmla="*/ 65 h 101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86"/>
                <a:gd name="T67" fmla="*/ 0 h 1017"/>
                <a:gd name="T68" fmla="*/ 886 w 886"/>
                <a:gd name="T69" fmla="*/ 1017 h 101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86" h="1017">
                  <a:moveTo>
                    <a:pt x="886" y="65"/>
                  </a:moveTo>
                  <a:lnTo>
                    <a:pt x="886" y="21"/>
                  </a:lnTo>
                  <a:lnTo>
                    <a:pt x="876" y="11"/>
                  </a:lnTo>
                  <a:lnTo>
                    <a:pt x="855" y="0"/>
                  </a:lnTo>
                  <a:lnTo>
                    <a:pt x="844" y="0"/>
                  </a:lnTo>
                  <a:lnTo>
                    <a:pt x="834" y="11"/>
                  </a:lnTo>
                  <a:lnTo>
                    <a:pt x="823" y="32"/>
                  </a:lnTo>
                  <a:lnTo>
                    <a:pt x="443" y="909"/>
                  </a:lnTo>
                  <a:lnTo>
                    <a:pt x="74" y="32"/>
                  </a:lnTo>
                  <a:lnTo>
                    <a:pt x="42" y="0"/>
                  </a:lnTo>
                  <a:lnTo>
                    <a:pt x="21" y="11"/>
                  </a:lnTo>
                  <a:lnTo>
                    <a:pt x="0" y="32"/>
                  </a:lnTo>
                  <a:lnTo>
                    <a:pt x="0" y="43"/>
                  </a:lnTo>
                  <a:lnTo>
                    <a:pt x="10" y="54"/>
                  </a:lnTo>
                  <a:lnTo>
                    <a:pt x="10" y="65"/>
                  </a:lnTo>
                  <a:lnTo>
                    <a:pt x="411" y="984"/>
                  </a:lnTo>
                  <a:lnTo>
                    <a:pt x="422" y="1006"/>
                  </a:lnTo>
                  <a:lnTo>
                    <a:pt x="433" y="1017"/>
                  </a:lnTo>
                  <a:lnTo>
                    <a:pt x="464" y="1017"/>
                  </a:lnTo>
                  <a:lnTo>
                    <a:pt x="475" y="1006"/>
                  </a:lnTo>
                  <a:lnTo>
                    <a:pt x="485" y="984"/>
                  </a:lnTo>
                  <a:lnTo>
                    <a:pt x="886" y="6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91"/>
            <p:cNvSpPr>
              <a:spLocks/>
            </p:cNvSpPr>
            <p:nvPr/>
          </p:nvSpPr>
          <p:spPr bwMode="auto">
            <a:xfrm>
              <a:off x="20691" y="1226"/>
              <a:ext cx="876" cy="1114"/>
            </a:xfrm>
            <a:custGeom>
              <a:avLst/>
              <a:gdLst>
                <a:gd name="T0" fmla="*/ 876 w 876"/>
                <a:gd name="T1" fmla="*/ 692 h 1114"/>
                <a:gd name="T2" fmla="*/ 834 w 876"/>
                <a:gd name="T3" fmla="*/ 692 h 1114"/>
                <a:gd name="T4" fmla="*/ 812 w 876"/>
                <a:gd name="T5" fmla="*/ 866 h 1114"/>
                <a:gd name="T6" fmla="*/ 770 w 876"/>
                <a:gd name="T7" fmla="*/ 941 h 1114"/>
                <a:gd name="T8" fmla="*/ 717 w 876"/>
                <a:gd name="T9" fmla="*/ 1006 h 1114"/>
                <a:gd name="T10" fmla="*/ 633 w 876"/>
                <a:gd name="T11" fmla="*/ 1050 h 1114"/>
                <a:gd name="T12" fmla="*/ 517 w 876"/>
                <a:gd name="T13" fmla="*/ 1060 h 1114"/>
                <a:gd name="T14" fmla="*/ 338 w 876"/>
                <a:gd name="T15" fmla="*/ 1060 h 1114"/>
                <a:gd name="T16" fmla="*/ 316 w 876"/>
                <a:gd name="T17" fmla="*/ 1050 h 1114"/>
                <a:gd name="T18" fmla="*/ 306 w 876"/>
                <a:gd name="T19" fmla="*/ 1039 h 1114"/>
                <a:gd name="T20" fmla="*/ 306 w 876"/>
                <a:gd name="T21" fmla="*/ 86 h 1114"/>
                <a:gd name="T22" fmla="*/ 327 w 876"/>
                <a:gd name="T23" fmla="*/ 65 h 1114"/>
                <a:gd name="T24" fmla="*/ 348 w 876"/>
                <a:gd name="T25" fmla="*/ 54 h 1114"/>
                <a:gd name="T26" fmla="*/ 369 w 876"/>
                <a:gd name="T27" fmla="*/ 54 h 1114"/>
                <a:gd name="T28" fmla="*/ 411 w 876"/>
                <a:gd name="T29" fmla="*/ 43 h 1114"/>
                <a:gd name="T30" fmla="*/ 506 w 876"/>
                <a:gd name="T31" fmla="*/ 43 h 1114"/>
                <a:gd name="T32" fmla="*/ 506 w 876"/>
                <a:gd name="T33" fmla="*/ 0 h 1114"/>
                <a:gd name="T34" fmla="*/ 0 w 876"/>
                <a:gd name="T35" fmla="*/ 0 h 1114"/>
                <a:gd name="T36" fmla="*/ 0 w 876"/>
                <a:gd name="T37" fmla="*/ 43 h 1114"/>
                <a:gd name="T38" fmla="*/ 84 w 876"/>
                <a:gd name="T39" fmla="*/ 43 h 1114"/>
                <a:gd name="T40" fmla="*/ 116 w 876"/>
                <a:gd name="T41" fmla="*/ 54 h 1114"/>
                <a:gd name="T42" fmla="*/ 137 w 876"/>
                <a:gd name="T43" fmla="*/ 54 h 1114"/>
                <a:gd name="T44" fmla="*/ 158 w 876"/>
                <a:gd name="T45" fmla="*/ 65 h 1114"/>
                <a:gd name="T46" fmla="*/ 158 w 876"/>
                <a:gd name="T47" fmla="*/ 86 h 1114"/>
                <a:gd name="T48" fmla="*/ 169 w 876"/>
                <a:gd name="T49" fmla="*/ 97 h 1114"/>
                <a:gd name="T50" fmla="*/ 169 w 876"/>
                <a:gd name="T51" fmla="*/ 1006 h 1114"/>
                <a:gd name="T52" fmla="*/ 158 w 876"/>
                <a:gd name="T53" fmla="*/ 1028 h 1114"/>
                <a:gd name="T54" fmla="*/ 158 w 876"/>
                <a:gd name="T55" fmla="*/ 1039 h 1114"/>
                <a:gd name="T56" fmla="*/ 116 w 876"/>
                <a:gd name="T57" fmla="*/ 1060 h 1114"/>
                <a:gd name="T58" fmla="*/ 0 w 876"/>
                <a:gd name="T59" fmla="*/ 1060 h 1114"/>
                <a:gd name="T60" fmla="*/ 0 w 876"/>
                <a:gd name="T61" fmla="*/ 1114 h 1114"/>
                <a:gd name="T62" fmla="*/ 834 w 876"/>
                <a:gd name="T63" fmla="*/ 1114 h 1114"/>
                <a:gd name="T64" fmla="*/ 876 w 876"/>
                <a:gd name="T65" fmla="*/ 692 h 11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76"/>
                <a:gd name="T100" fmla="*/ 0 h 1114"/>
                <a:gd name="T101" fmla="*/ 876 w 876"/>
                <a:gd name="T102" fmla="*/ 1114 h 11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76" h="1114">
                  <a:moveTo>
                    <a:pt x="876" y="692"/>
                  </a:moveTo>
                  <a:lnTo>
                    <a:pt x="834" y="692"/>
                  </a:lnTo>
                  <a:lnTo>
                    <a:pt x="812" y="866"/>
                  </a:lnTo>
                  <a:lnTo>
                    <a:pt x="770" y="941"/>
                  </a:lnTo>
                  <a:lnTo>
                    <a:pt x="717" y="1006"/>
                  </a:lnTo>
                  <a:lnTo>
                    <a:pt x="633" y="1050"/>
                  </a:lnTo>
                  <a:lnTo>
                    <a:pt x="517" y="1060"/>
                  </a:lnTo>
                  <a:lnTo>
                    <a:pt x="338" y="1060"/>
                  </a:lnTo>
                  <a:lnTo>
                    <a:pt x="316" y="1050"/>
                  </a:lnTo>
                  <a:lnTo>
                    <a:pt x="306" y="1039"/>
                  </a:lnTo>
                  <a:lnTo>
                    <a:pt x="306" y="86"/>
                  </a:lnTo>
                  <a:lnTo>
                    <a:pt x="327" y="65"/>
                  </a:lnTo>
                  <a:lnTo>
                    <a:pt x="348" y="54"/>
                  </a:lnTo>
                  <a:lnTo>
                    <a:pt x="369" y="54"/>
                  </a:lnTo>
                  <a:lnTo>
                    <a:pt x="411" y="43"/>
                  </a:lnTo>
                  <a:lnTo>
                    <a:pt x="506" y="43"/>
                  </a:lnTo>
                  <a:lnTo>
                    <a:pt x="506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84" y="43"/>
                  </a:lnTo>
                  <a:lnTo>
                    <a:pt x="116" y="54"/>
                  </a:lnTo>
                  <a:lnTo>
                    <a:pt x="137" y="54"/>
                  </a:lnTo>
                  <a:lnTo>
                    <a:pt x="158" y="65"/>
                  </a:lnTo>
                  <a:lnTo>
                    <a:pt x="158" y="86"/>
                  </a:lnTo>
                  <a:lnTo>
                    <a:pt x="169" y="97"/>
                  </a:lnTo>
                  <a:lnTo>
                    <a:pt x="169" y="1006"/>
                  </a:lnTo>
                  <a:lnTo>
                    <a:pt x="158" y="1028"/>
                  </a:lnTo>
                  <a:lnTo>
                    <a:pt x="158" y="1039"/>
                  </a:lnTo>
                  <a:lnTo>
                    <a:pt x="11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834" y="1114"/>
                  </a:lnTo>
                  <a:lnTo>
                    <a:pt x="876" y="69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92"/>
            <p:cNvSpPr>
              <a:spLocks noEditPoints="1"/>
            </p:cNvSpPr>
            <p:nvPr/>
          </p:nvSpPr>
          <p:spPr bwMode="auto">
            <a:xfrm>
              <a:off x="21693" y="1172"/>
              <a:ext cx="1087" cy="1168"/>
            </a:xfrm>
            <a:custGeom>
              <a:avLst/>
              <a:gdLst>
                <a:gd name="T0" fmla="*/ 581 w 1087"/>
                <a:gd name="T1" fmla="*/ 32 h 1168"/>
                <a:gd name="T2" fmla="*/ 570 w 1087"/>
                <a:gd name="T3" fmla="*/ 11 h 1168"/>
                <a:gd name="T4" fmla="*/ 570 w 1087"/>
                <a:gd name="T5" fmla="*/ 0 h 1168"/>
                <a:gd name="T6" fmla="*/ 517 w 1087"/>
                <a:gd name="T7" fmla="*/ 0 h 1168"/>
                <a:gd name="T8" fmla="*/ 507 w 1087"/>
                <a:gd name="T9" fmla="*/ 11 h 1168"/>
                <a:gd name="T10" fmla="*/ 507 w 1087"/>
                <a:gd name="T11" fmla="*/ 32 h 1168"/>
                <a:gd name="T12" fmla="*/ 180 w 1087"/>
                <a:gd name="T13" fmla="*/ 1006 h 1168"/>
                <a:gd name="T14" fmla="*/ 138 w 1087"/>
                <a:gd name="T15" fmla="*/ 1071 h 1168"/>
                <a:gd name="T16" fmla="*/ 74 w 1087"/>
                <a:gd name="T17" fmla="*/ 1104 h 1168"/>
                <a:gd name="T18" fmla="*/ 0 w 1087"/>
                <a:gd name="T19" fmla="*/ 1114 h 1168"/>
                <a:gd name="T20" fmla="*/ 0 w 1087"/>
                <a:gd name="T21" fmla="*/ 1168 h 1168"/>
                <a:gd name="T22" fmla="*/ 338 w 1087"/>
                <a:gd name="T23" fmla="*/ 1168 h 1168"/>
                <a:gd name="T24" fmla="*/ 338 w 1087"/>
                <a:gd name="T25" fmla="*/ 1114 h 1168"/>
                <a:gd name="T26" fmla="*/ 296 w 1087"/>
                <a:gd name="T27" fmla="*/ 1114 h 1168"/>
                <a:gd name="T28" fmla="*/ 264 w 1087"/>
                <a:gd name="T29" fmla="*/ 1104 h 1168"/>
                <a:gd name="T30" fmla="*/ 243 w 1087"/>
                <a:gd name="T31" fmla="*/ 1082 h 1168"/>
                <a:gd name="T32" fmla="*/ 222 w 1087"/>
                <a:gd name="T33" fmla="*/ 1039 h 1168"/>
                <a:gd name="T34" fmla="*/ 222 w 1087"/>
                <a:gd name="T35" fmla="*/ 1006 h 1168"/>
                <a:gd name="T36" fmla="*/ 296 w 1087"/>
                <a:gd name="T37" fmla="*/ 790 h 1168"/>
                <a:gd name="T38" fmla="*/ 697 w 1087"/>
                <a:gd name="T39" fmla="*/ 790 h 1168"/>
                <a:gd name="T40" fmla="*/ 781 w 1087"/>
                <a:gd name="T41" fmla="*/ 1049 h 1168"/>
                <a:gd name="T42" fmla="*/ 781 w 1087"/>
                <a:gd name="T43" fmla="*/ 1093 h 1168"/>
                <a:gd name="T44" fmla="*/ 760 w 1087"/>
                <a:gd name="T45" fmla="*/ 1104 h 1168"/>
                <a:gd name="T46" fmla="*/ 750 w 1087"/>
                <a:gd name="T47" fmla="*/ 1114 h 1168"/>
                <a:gd name="T48" fmla="*/ 655 w 1087"/>
                <a:gd name="T49" fmla="*/ 1114 h 1168"/>
                <a:gd name="T50" fmla="*/ 655 w 1087"/>
                <a:gd name="T51" fmla="*/ 1168 h 1168"/>
                <a:gd name="T52" fmla="*/ 1087 w 1087"/>
                <a:gd name="T53" fmla="*/ 1168 h 1168"/>
                <a:gd name="T54" fmla="*/ 1087 w 1087"/>
                <a:gd name="T55" fmla="*/ 1114 h 1168"/>
                <a:gd name="T56" fmla="*/ 992 w 1087"/>
                <a:gd name="T57" fmla="*/ 1114 h 1168"/>
                <a:gd name="T58" fmla="*/ 961 w 1087"/>
                <a:gd name="T59" fmla="*/ 1104 h 1168"/>
                <a:gd name="T60" fmla="*/ 950 w 1087"/>
                <a:gd name="T61" fmla="*/ 1093 h 1168"/>
                <a:gd name="T62" fmla="*/ 929 w 1087"/>
                <a:gd name="T63" fmla="*/ 1049 h 1168"/>
                <a:gd name="T64" fmla="*/ 581 w 1087"/>
                <a:gd name="T65" fmla="*/ 32 h 1168"/>
                <a:gd name="T66" fmla="*/ 496 w 1087"/>
                <a:gd name="T67" fmla="*/ 216 h 1168"/>
                <a:gd name="T68" fmla="*/ 676 w 1087"/>
                <a:gd name="T69" fmla="*/ 746 h 1168"/>
                <a:gd name="T70" fmla="*/ 317 w 1087"/>
                <a:gd name="T71" fmla="*/ 746 h 1168"/>
                <a:gd name="T72" fmla="*/ 496 w 1087"/>
                <a:gd name="T73" fmla="*/ 216 h 116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87"/>
                <a:gd name="T112" fmla="*/ 0 h 1168"/>
                <a:gd name="T113" fmla="*/ 1087 w 1087"/>
                <a:gd name="T114" fmla="*/ 1168 h 116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87" h="1168">
                  <a:moveTo>
                    <a:pt x="581" y="32"/>
                  </a:moveTo>
                  <a:lnTo>
                    <a:pt x="570" y="11"/>
                  </a:lnTo>
                  <a:lnTo>
                    <a:pt x="570" y="0"/>
                  </a:lnTo>
                  <a:lnTo>
                    <a:pt x="517" y="0"/>
                  </a:lnTo>
                  <a:lnTo>
                    <a:pt x="507" y="11"/>
                  </a:lnTo>
                  <a:lnTo>
                    <a:pt x="507" y="32"/>
                  </a:lnTo>
                  <a:lnTo>
                    <a:pt x="180" y="1006"/>
                  </a:lnTo>
                  <a:lnTo>
                    <a:pt x="138" y="1071"/>
                  </a:lnTo>
                  <a:lnTo>
                    <a:pt x="74" y="1104"/>
                  </a:lnTo>
                  <a:lnTo>
                    <a:pt x="0" y="1114"/>
                  </a:lnTo>
                  <a:lnTo>
                    <a:pt x="0" y="1168"/>
                  </a:lnTo>
                  <a:lnTo>
                    <a:pt x="338" y="1168"/>
                  </a:lnTo>
                  <a:lnTo>
                    <a:pt x="338" y="1114"/>
                  </a:lnTo>
                  <a:lnTo>
                    <a:pt x="296" y="1114"/>
                  </a:lnTo>
                  <a:lnTo>
                    <a:pt x="264" y="1104"/>
                  </a:lnTo>
                  <a:lnTo>
                    <a:pt x="243" y="1082"/>
                  </a:lnTo>
                  <a:lnTo>
                    <a:pt x="222" y="1039"/>
                  </a:lnTo>
                  <a:lnTo>
                    <a:pt x="222" y="1006"/>
                  </a:lnTo>
                  <a:lnTo>
                    <a:pt x="296" y="790"/>
                  </a:lnTo>
                  <a:lnTo>
                    <a:pt x="697" y="790"/>
                  </a:lnTo>
                  <a:lnTo>
                    <a:pt x="781" y="1049"/>
                  </a:lnTo>
                  <a:lnTo>
                    <a:pt x="781" y="1093"/>
                  </a:lnTo>
                  <a:lnTo>
                    <a:pt x="760" y="1104"/>
                  </a:lnTo>
                  <a:lnTo>
                    <a:pt x="750" y="1114"/>
                  </a:lnTo>
                  <a:lnTo>
                    <a:pt x="655" y="1114"/>
                  </a:lnTo>
                  <a:lnTo>
                    <a:pt x="655" y="1168"/>
                  </a:lnTo>
                  <a:lnTo>
                    <a:pt x="1087" y="1168"/>
                  </a:lnTo>
                  <a:lnTo>
                    <a:pt x="1087" y="1114"/>
                  </a:lnTo>
                  <a:lnTo>
                    <a:pt x="992" y="1114"/>
                  </a:lnTo>
                  <a:lnTo>
                    <a:pt x="961" y="1104"/>
                  </a:lnTo>
                  <a:lnTo>
                    <a:pt x="950" y="1093"/>
                  </a:lnTo>
                  <a:lnTo>
                    <a:pt x="929" y="1049"/>
                  </a:lnTo>
                  <a:lnTo>
                    <a:pt x="581" y="32"/>
                  </a:lnTo>
                  <a:close/>
                  <a:moveTo>
                    <a:pt x="496" y="216"/>
                  </a:moveTo>
                  <a:lnTo>
                    <a:pt x="676" y="746"/>
                  </a:lnTo>
                  <a:lnTo>
                    <a:pt x="317" y="746"/>
                  </a:lnTo>
                  <a:lnTo>
                    <a:pt x="496" y="2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93"/>
            <p:cNvSpPr>
              <a:spLocks/>
            </p:cNvSpPr>
            <p:nvPr/>
          </p:nvSpPr>
          <p:spPr bwMode="auto">
            <a:xfrm>
              <a:off x="22928" y="1107"/>
              <a:ext cx="369" cy="1645"/>
            </a:xfrm>
            <a:custGeom>
              <a:avLst/>
              <a:gdLst>
                <a:gd name="T0" fmla="*/ 369 w 369"/>
                <a:gd name="T1" fmla="*/ 822 h 1645"/>
                <a:gd name="T2" fmla="*/ 359 w 369"/>
                <a:gd name="T3" fmla="*/ 671 h 1645"/>
                <a:gd name="T4" fmla="*/ 327 w 369"/>
                <a:gd name="T5" fmla="*/ 498 h 1645"/>
                <a:gd name="T6" fmla="*/ 264 w 369"/>
                <a:gd name="T7" fmla="*/ 314 h 1645"/>
                <a:gd name="T8" fmla="*/ 201 w 369"/>
                <a:gd name="T9" fmla="*/ 205 h 1645"/>
                <a:gd name="T10" fmla="*/ 137 w 369"/>
                <a:gd name="T11" fmla="*/ 119 h 1645"/>
                <a:gd name="T12" fmla="*/ 84 w 369"/>
                <a:gd name="T13" fmla="*/ 54 h 1645"/>
                <a:gd name="T14" fmla="*/ 42 w 369"/>
                <a:gd name="T15" fmla="*/ 21 h 1645"/>
                <a:gd name="T16" fmla="*/ 11 w 369"/>
                <a:gd name="T17" fmla="*/ 0 h 1645"/>
                <a:gd name="T18" fmla="*/ 0 w 369"/>
                <a:gd name="T19" fmla="*/ 11 h 1645"/>
                <a:gd name="T20" fmla="*/ 0 w 369"/>
                <a:gd name="T21" fmla="*/ 32 h 1645"/>
                <a:gd name="T22" fmla="*/ 11 w 369"/>
                <a:gd name="T23" fmla="*/ 43 h 1645"/>
                <a:gd name="T24" fmla="*/ 32 w 369"/>
                <a:gd name="T25" fmla="*/ 54 h 1645"/>
                <a:gd name="T26" fmla="*/ 137 w 369"/>
                <a:gd name="T27" fmla="*/ 195 h 1645"/>
                <a:gd name="T28" fmla="*/ 211 w 369"/>
                <a:gd name="T29" fmla="*/ 368 h 1645"/>
                <a:gd name="T30" fmla="*/ 264 w 369"/>
                <a:gd name="T31" fmla="*/ 584 h 1645"/>
                <a:gd name="T32" fmla="*/ 274 w 369"/>
                <a:gd name="T33" fmla="*/ 822 h 1645"/>
                <a:gd name="T34" fmla="*/ 264 w 369"/>
                <a:gd name="T35" fmla="*/ 1039 h 1645"/>
                <a:gd name="T36" fmla="*/ 222 w 369"/>
                <a:gd name="T37" fmla="*/ 1233 h 1645"/>
                <a:gd name="T38" fmla="*/ 148 w 369"/>
                <a:gd name="T39" fmla="*/ 1428 h 1645"/>
                <a:gd name="T40" fmla="*/ 21 w 369"/>
                <a:gd name="T41" fmla="*/ 1601 h 1645"/>
                <a:gd name="T42" fmla="*/ 0 w 369"/>
                <a:gd name="T43" fmla="*/ 1623 h 1645"/>
                <a:gd name="T44" fmla="*/ 0 w 369"/>
                <a:gd name="T45" fmla="*/ 1634 h 1645"/>
                <a:gd name="T46" fmla="*/ 11 w 369"/>
                <a:gd name="T47" fmla="*/ 1645 h 1645"/>
                <a:gd name="T48" fmla="*/ 32 w 369"/>
                <a:gd name="T49" fmla="*/ 1634 h 1645"/>
                <a:gd name="T50" fmla="*/ 84 w 369"/>
                <a:gd name="T51" fmla="*/ 1591 h 1645"/>
                <a:gd name="T52" fmla="*/ 148 w 369"/>
                <a:gd name="T53" fmla="*/ 1526 h 1645"/>
                <a:gd name="T54" fmla="*/ 211 w 369"/>
                <a:gd name="T55" fmla="*/ 1439 h 1645"/>
                <a:gd name="T56" fmla="*/ 274 w 369"/>
                <a:gd name="T57" fmla="*/ 1320 h 1645"/>
                <a:gd name="T58" fmla="*/ 338 w 369"/>
                <a:gd name="T59" fmla="*/ 1147 h 1645"/>
                <a:gd name="T60" fmla="*/ 359 w 369"/>
                <a:gd name="T61" fmla="*/ 974 h 1645"/>
                <a:gd name="T62" fmla="*/ 369 w 369"/>
                <a:gd name="T63" fmla="*/ 822 h 16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9"/>
                <a:gd name="T97" fmla="*/ 0 h 1645"/>
                <a:gd name="T98" fmla="*/ 369 w 369"/>
                <a:gd name="T99" fmla="*/ 1645 h 16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9" h="1645">
                  <a:moveTo>
                    <a:pt x="369" y="822"/>
                  </a:moveTo>
                  <a:lnTo>
                    <a:pt x="359" y="671"/>
                  </a:lnTo>
                  <a:lnTo>
                    <a:pt x="327" y="498"/>
                  </a:lnTo>
                  <a:lnTo>
                    <a:pt x="264" y="314"/>
                  </a:lnTo>
                  <a:lnTo>
                    <a:pt x="201" y="205"/>
                  </a:lnTo>
                  <a:lnTo>
                    <a:pt x="137" y="119"/>
                  </a:lnTo>
                  <a:lnTo>
                    <a:pt x="84" y="54"/>
                  </a:lnTo>
                  <a:lnTo>
                    <a:pt x="42" y="21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0" y="32"/>
                  </a:lnTo>
                  <a:lnTo>
                    <a:pt x="11" y="43"/>
                  </a:lnTo>
                  <a:lnTo>
                    <a:pt x="32" y="54"/>
                  </a:lnTo>
                  <a:lnTo>
                    <a:pt x="137" y="195"/>
                  </a:lnTo>
                  <a:lnTo>
                    <a:pt x="211" y="368"/>
                  </a:lnTo>
                  <a:lnTo>
                    <a:pt x="264" y="584"/>
                  </a:lnTo>
                  <a:lnTo>
                    <a:pt x="274" y="822"/>
                  </a:lnTo>
                  <a:lnTo>
                    <a:pt x="264" y="1039"/>
                  </a:lnTo>
                  <a:lnTo>
                    <a:pt x="222" y="1233"/>
                  </a:lnTo>
                  <a:lnTo>
                    <a:pt x="148" y="1428"/>
                  </a:lnTo>
                  <a:lnTo>
                    <a:pt x="21" y="1601"/>
                  </a:lnTo>
                  <a:lnTo>
                    <a:pt x="0" y="1623"/>
                  </a:lnTo>
                  <a:lnTo>
                    <a:pt x="0" y="1634"/>
                  </a:lnTo>
                  <a:lnTo>
                    <a:pt x="11" y="1645"/>
                  </a:lnTo>
                  <a:lnTo>
                    <a:pt x="32" y="1634"/>
                  </a:lnTo>
                  <a:lnTo>
                    <a:pt x="84" y="1591"/>
                  </a:lnTo>
                  <a:lnTo>
                    <a:pt x="148" y="1526"/>
                  </a:lnTo>
                  <a:lnTo>
                    <a:pt x="211" y="1439"/>
                  </a:lnTo>
                  <a:lnTo>
                    <a:pt x="274" y="1320"/>
                  </a:lnTo>
                  <a:lnTo>
                    <a:pt x="338" y="1147"/>
                  </a:lnTo>
                  <a:lnTo>
                    <a:pt x="359" y="974"/>
                  </a:lnTo>
                  <a:lnTo>
                    <a:pt x="369" y="8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94"/>
            <p:cNvSpPr>
              <a:spLocks/>
            </p:cNvSpPr>
            <p:nvPr/>
          </p:nvSpPr>
          <p:spPr bwMode="auto">
            <a:xfrm>
              <a:off x="23899" y="1356"/>
              <a:ext cx="886" cy="1017"/>
            </a:xfrm>
            <a:custGeom>
              <a:avLst/>
              <a:gdLst>
                <a:gd name="T0" fmla="*/ 485 w 886"/>
                <a:gd name="T1" fmla="*/ 32 h 1017"/>
                <a:gd name="T2" fmla="*/ 464 w 886"/>
                <a:gd name="T3" fmla="*/ 11 h 1017"/>
                <a:gd name="T4" fmla="*/ 443 w 886"/>
                <a:gd name="T5" fmla="*/ 0 h 1017"/>
                <a:gd name="T6" fmla="*/ 411 w 886"/>
                <a:gd name="T7" fmla="*/ 32 h 1017"/>
                <a:gd name="T8" fmla="*/ 10 w 886"/>
                <a:gd name="T9" fmla="*/ 963 h 1017"/>
                <a:gd name="T10" fmla="*/ 10 w 886"/>
                <a:gd name="T11" fmla="*/ 984 h 1017"/>
                <a:gd name="T12" fmla="*/ 0 w 886"/>
                <a:gd name="T13" fmla="*/ 984 h 1017"/>
                <a:gd name="T14" fmla="*/ 10 w 886"/>
                <a:gd name="T15" fmla="*/ 1006 h 1017"/>
                <a:gd name="T16" fmla="*/ 21 w 886"/>
                <a:gd name="T17" fmla="*/ 1017 h 1017"/>
                <a:gd name="T18" fmla="*/ 53 w 886"/>
                <a:gd name="T19" fmla="*/ 1017 h 1017"/>
                <a:gd name="T20" fmla="*/ 63 w 886"/>
                <a:gd name="T21" fmla="*/ 1006 h 1017"/>
                <a:gd name="T22" fmla="*/ 74 w 886"/>
                <a:gd name="T23" fmla="*/ 984 h 1017"/>
                <a:gd name="T24" fmla="*/ 443 w 886"/>
                <a:gd name="T25" fmla="*/ 119 h 1017"/>
                <a:gd name="T26" fmla="*/ 823 w 886"/>
                <a:gd name="T27" fmla="*/ 984 h 1017"/>
                <a:gd name="T28" fmla="*/ 834 w 886"/>
                <a:gd name="T29" fmla="*/ 1006 h 1017"/>
                <a:gd name="T30" fmla="*/ 844 w 886"/>
                <a:gd name="T31" fmla="*/ 1017 h 1017"/>
                <a:gd name="T32" fmla="*/ 876 w 886"/>
                <a:gd name="T33" fmla="*/ 1017 h 1017"/>
                <a:gd name="T34" fmla="*/ 886 w 886"/>
                <a:gd name="T35" fmla="*/ 1006 h 1017"/>
                <a:gd name="T36" fmla="*/ 886 w 886"/>
                <a:gd name="T37" fmla="*/ 963 h 1017"/>
                <a:gd name="T38" fmla="*/ 485 w 886"/>
                <a:gd name="T39" fmla="*/ 32 h 101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6"/>
                <a:gd name="T61" fmla="*/ 0 h 1017"/>
                <a:gd name="T62" fmla="*/ 886 w 886"/>
                <a:gd name="T63" fmla="*/ 1017 h 101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6" h="1017">
                  <a:moveTo>
                    <a:pt x="485" y="32"/>
                  </a:moveTo>
                  <a:lnTo>
                    <a:pt x="464" y="11"/>
                  </a:lnTo>
                  <a:lnTo>
                    <a:pt x="443" y="0"/>
                  </a:lnTo>
                  <a:lnTo>
                    <a:pt x="411" y="32"/>
                  </a:lnTo>
                  <a:lnTo>
                    <a:pt x="10" y="963"/>
                  </a:lnTo>
                  <a:lnTo>
                    <a:pt x="10" y="984"/>
                  </a:lnTo>
                  <a:lnTo>
                    <a:pt x="0" y="984"/>
                  </a:lnTo>
                  <a:lnTo>
                    <a:pt x="10" y="1006"/>
                  </a:lnTo>
                  <a:lnTo>
                    <a:pt x="21" y="1017"/>
                  </a:lnTo>
                  <a:lnTo>
                    <a:pt x="53" y="1017"/>
                  </a:lnTo>
                  <a:lnTo>
                    <a:pt x="63" y="1006"/>
                  </a:lnTo>
                  <a:lnTo>
                    <a:pt x="74" y="984"/>
                  </a:lnTo>
                  <a:lnTo>
                    <a:pt x="443" y="119"/>
                  </a:lnTo>
                  <a:lnTo>
                    <a:pt x="823" y="984"/>
                  </a:lnTo>
                  <a:lnTo>
                    <a:pt x="834" y="1006"/>
                  </a:lnTo>
                  <a:lnTo>
                    <a:pt x="844" y="1017"/>
                  </a:lnTo>
                  <a:lnTo>
                    <a:pt x="876" y="1017"/>
                  </a:lnTo>
                  <a:lnTo>
                    <a:pt x="886" y="1006"/>
                  </a:lnTo>
                  <a:lnTo>
                    <a:pt x="886" y="963"/>
                  </a:lnTo>
                  <a:lnTo>
                    <a:pt x="485" y="3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95"/>
            <p:cNvSpPr>
              <a:spLocks/>
            </p:cNvSpPr>
            <p:nvPr/>
          </p:nvSpPr>
          <p:spPr bwMode="auto">
            <a:xfrm>
              <a:off x="25397" y="1107"/>
              <a:ext cx="370" cy="1645"/>
            </a:xfrm>
            <a:custGeom>
              <a:avLst/>
              <a:gdLst>
                <a:gd name="T0" fmla="*/ 370 w 370"/>
                <a:gd name="T1" fmla="*/ 1623 h 1645"/>
                <a:gd name="T2" fmla="*/ 370 w 370"/>
                <a:gd name="T3" fmla="*/ 1612 h 1645"/>
                <a:gd name="T4" fmla="*/ 359 w 370"/>
                <a:gd name="T5" fmla="*/ 1612 h 1645"/>
                <a:gd name="T6" fmla="*/ 349 w 370"/>
                <a:gd name="T7" fmla="*/ 1591 h 1645"/>
                <a:gd name="T8" fmla="*/ 243 w 370"/>
                <a:gd name="T9" fmla="*/ 1461 h 1645"/>
                <a:gd name="T10" fmla="*/ 169 w 370"/>
                <a:gd name="T11" fmla="*/ 1298 h 1645"/>
                <a:gd name="T12" fmla="*/ 127 w 370"/>
                <a:gd name="T13" fmla="*/ 1147 h 1645"/>
                <a:gd name="T14" fmla="*/ 95 w 370"/>
                <a:gd name="T15" fmla="*/ 985 h 1645"/>
                <a:gd name="T16" fmla="*/ 95 w 370"/>
                <a:gd name="T17" fmla="*/ 822 h 1645"/>
                <a:gd name="T18" fmla="*/ 106 w 370"/>
                <a:gd name="T19" fmla="*/ 606 h 1645"/>
                <a:gd name="T20" fmla="*/ 148 w 370"/>
                <a:gd name="T21" fmla="*/ 400 h 1645"/>
                <a:gd name="T22" fmla="*/ 232 w 370"/>
                <a:gd name="T23" fmla="*/ 216 h 1645"/>
                <a:gd name="T24" fmla="*/ 349 w 370"/>
                <a:gd name="T25" fmla="*/ 43 h 1645"/>
                <a:gd name="T26" fmla="*/ 359 w 370"/>
                <a:gd name="T27" fmla="*/ 32 h 1645"/>
                <a:gd name="T28" fmla="*/ 370 w 370"/>
                <a:gd name="T29" fmla="*/ 32 h 1645"/>
                <a:gd name="T30" fmla="*/ 370 w 370"/>
                <a:gd name="T31" fmla="*/ 11 h 1645"/>
                <a:gd name="T32" fmla="*/ 359 w 370"/>
                <a:gd name="T33" fmla="*/ 11 h 1645"/>
                <a:gd name="T34" fmla="*/ 359 w 370"/>
                <a:gd name="T35" fmla="*/ 0 h 1645"/>
                <a:gd name="T36" fmla="*/ 338 w 370"/>
                <a:gd name="T37" fmla="*/ 11 h 1645"/>
                <a:gd name="T38" fmla="*/ 285 w 370"/>
                <a:gd name="T39" fmla="*/ 54 h 1645"/>
                <a:gd name="T40" fmla="*/ 222 w 370"/>
                <a:gd name="T41" fmla="*/ 119 h 1645"/>
                <a:gd name="T42" fmla="*/ 159 w 370"/>
                <a:gd name="T43" fmla="*/ 205 h 1645"/>
                <a:gd name="T44" fmla="*/ 106 w 370"/>
                <a:gd name="T45" fmla="*/ 324 h 1645"/>
                <a:gd name="T46" fmla="*/ 43 w 370"/>
                <a:gd name="T47" fmla="*/ 498 h 1645"/>
                <a:gd name="T48" fmla="*/ 11 w 370"/>
                <a:gd name="T49" fmla="*/ 671 h 1645"/>
                <a:gd name="T50" fmla="*/ 0 w 370"/>
                <a:gd name="T51" fmla="*/ 822 h 1645"/>
                <a:gd name="T52" fmla="*/ 11 w 370"/>
                <a:gd name="T53" fmla="*/ 974 h 1645"/>
                <a:gd name="T54" fmla="*/ 43 w 370"/>
                <a:gd name="T55" fmla="*/ 1147 h 1645"/>
                <a:gd name="T56" fmla="*/ 106 w 370"/>
                <a:gd name="T57" fmla="*/ 1331 h 1645"/>
                <a:gd name="T58" fmla="*/ 169 w 370"/>
                <a:gd name="T59" fmla="*/ 1439 h 1645"/>
                <a:gd name="T60" fmla="*/ 232 w 370"/>
                <a:gd name="T61" fmla="*/ 1526 h 1645"/>
                <a:gd name="T62" fmla="*/ 285 w 370"/>
                <a:gd name="T63" fmla="*/ 1591 h 1645"/>
                <a:gd name="T64" fmla="*/ 327 w 370"/>
                <a:gd name="T65" fmla="*/ 1634 h 1645"/>
                <a:gd name="T66" fmla="*/ 359 w 370"/>
                <a:gd name="T67" fmla="*/ 1645 h 1645"/>
                <a:gd name="T68" fmla="*/ 370 w 370"/>
                <a:gd name="T69" fmla="*/ 1645 h 1645"/>
                <a:gd name="T70" fmla="*/ 370 w 370"/>
                <a:gd name="T71" fmla="*/ 1623 h 16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70"/>
                <a:gd name="T109" fmla="*/ 0 h 1645"/>
                <a:gd name="T110" fmla="*/ 370 w 370"/>
                <a:gd name="T111" fmla="*/ 1645 h 164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70" h="1645">
                  <a:moveTo>
                    <a:pt x="370" y="1623"/>
                  </a:moveTo>
                  <a:lnTo>
                    <a:pt x="370" y="1612"/>
                  </a:lnTo>
                  <a:lnTo>
                    <a:pt x="359" y="1612"/>
                  </a:lnTo>
                  <a:lnTo>
                    <a:pt x="349" y="1591"/>
                  </a:lnTo>
                  <a:lnTo>
                    <a:pt x="243" y="1461"/>
                  </a:lnTo>
                  <a:lnTo>
                    <a:pt x="169" y="1298"/>
                  </a:lnTo>
                  <a:lnTo>
                    <a:pt x="127" y="1147"/>
                  </a:lnTo>
                  <a:lnTo>
                    <a:pt x="95" y="985"/>
                  </a:lnTo>
                  <a:lnTo>
                    <a:pt x="95" y="822"/>
                  </a:lnTo>
                  <a:lnTo>
                    <a:pt x="106" y="606"/>
                  </a:lnTo>
                  <a:lnTo>
                    <a:pt x="148" y="400"/>
                  </a:lnTo>
                  <a:lnTo>
                    <a:pt x="232" y="216"/>
                  </a:lnTo>
                  <a:lnTo>
                    <a:pt x="349" y="43"/>
                  </a:lnTo>
                  <a:lnTo>
                    <a:pt x="359" y="32"/>
                  </a:lnTo>
                  <a:lnTo>
                    <a:pt x="370" y="32"/>
                  </a:lnTo>
                  <a:lnTo>
                    <a:pt x="370" y="11"/>
                  </a:lnTo>
                  <a:lnTo>
                    <a:pt x="359" y="11"/>
                  </a:lnTo>
                  <a:lnTo>
                    <a:pt x="359" y="0"/>
                  </a:lnTo>
                  <a:lnTo>
                    <a:pt x="338" y="11"/>
                  </a:lnTo>
                  <a:lnTo>
                    <a:pt x="285" y="54"/>
                  </a:lnTo>
                  <a:lnTo>
                    <a:pt x="222" y="119"/>
                  </a:lnTo>
                  <a:lnTo>
                    <a:pt x="159" y="205"/>
                  </a:lnTo>
                  <a:lnTo>
                    <a:pt x="106" y="324"/>
                  </a:lnTo>
                  <a:lnTo>
                    <a:pt x="43" y="498"/>
                  </a:lnTo>
                  <a:lnTo>
                    <a:pt x="11" y="671"/>
                  </a:lnTo>
                  <a:lnTo>
                    <a:pt x="0" y="822"/>
                  </a:lnTo>
                  <a:lnTo>
                    <a:pt x="11" y="974"/>
                  </a:lnTo>
                  <a:lnTo>
                    <a:pt x="43" y="1147"/>
                  </a:lnTo>
                  <a:lnTo>
                    <a:pt x="106" y="1331"/>
                  </a:lnTo>
                  <a:lnTo>
                    <a:pt x="169" y="1439"/>
                  </a:lnTo>
                  <a:lnTo>
                    <a:pt x="232" y="1526"/>
                  </a:lnTo>
                  <a:lnTo>
                    <a:pt x="285" y="1591"/>
                  </a:lnTo>
                  <a:lnTo>
                    <a:pt x="327" y="1634"/>
                  </a:lnTo>
                  <a:lnTo>
                    <a:pt x="359" y="1645"/>
                  </a:lnTo>
                  <a:lnTo>
                    <a:pt x="370" y="1645"/>
                  </a:lnTo>
                  <a:lnTo>
                    <a:pt x="370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96"/>
            <p:cNvSpPr>
              <a:spLocks/>
            </p:cNvSpPr>
            <p:nvPr/>
          </p:nvSpPr>
          <p:spPr bwMode="auto">
            <a:xfrm>
              <a:off x="26020" y="1107"/>
              <a:ext cx="369" cy="1645"/>
            </a:xfrm>
            <a:custGeom>
              <a:avLst/>
              <a:gdLst>
                <a:gd name="T0" fmla="*/ 369 w 369"/>
                <a:gd name="T1" fmla="*/ 1623 h 1645"/>
                <a:gd name="T2" fmla="*/ 369 w 369"/>
                <a:gd name="T3" fmla="*/ 1612 h 1645"/>
                <a:gd name="T4" fmla="*/ 359 w 369"/>
                <a:gd name="T5" fmla="*/ 1612 h 1645"/>
                <a:gd name="T6" fmla="*/ 338 w 369"/>
                <a:gd name="T7" fmla="*/ 1591 h 1645"/>
                <a:gd name="T8" fmla="*/ 232 w 369"/>
                <a:gd name="T9" fmla="*/ 1461 h 1645"/>
                <a:gd name="T10" fmla="*/ 169 w 369"/>
                <a:gd name="T11" fmla="*/ 1298 h 1645"/>
                <a:gd name="T12" fmla="*/ 127 w 369"/>
                <a:gd name="T13" fmla="*/ 1147 h 1645"/>
                <a:gd name="T14" fmla="*/ 95 w 369"/>
                <a:gd name="T15" fmla="*/ 985 h 1645"/>
                <a:gd name="T16" fmla="*/ 95 w 369"/>
                <a:gd name="T17" fmla="*/ 822 h 1645"/>
                <a:gd name="T18" fmla="*/ 105 w 369"/>
                <a:gd name="T19" fmla="*/ 606 h 1645"/>
                <a:gd name="T20" fmla="*/ 148 w 369"/>
                <a:gd name="T21" fmla="*/ 400 h 1645"/>
                <a:gd name="T22" fmla="*/ 222 w 369"/>
                <a:gd name="T23" fmla="*/ 216 h 1645"/>
                <a:gd name="T24" fmla="*/ 348 w 369"/>
                <a:gd name="T25" fmla="*/ 43 h 1645"/>
                <a:gd name="T26" fmla="*/ 359 w 369"/>
                <a:gd name="T27" fmla="*/ 32 h 1645"/>
                <a:gd name="T28" fmla="*/ 369 w 369"/>
                <a:gd name="T29" fmla="*/ 32 h 1645"/>
                <a:gd name="T30" fmla="*/ 369 w 369"/>
                <a:gd name="T31" fmla="*/ 11 h 1645"/>
                <a:gd name="T32" fmla="*/ 359 w 369"/>
                <a:gd name="T33" fmla="*/ 11 h 1645"/>
                <a:gd name="T34" fmla="*/ 359 w 369"/>
                <a:gd name="T35" fmla="*/ 0 h 1645"/>
                <a:gd name="T36" fmla="*/ 338 w 369"/>
                <a:gd name="T37" fmla="*/ 11 h 1645"/>
                <a:gd name="T38" fmla="*/ 285 w 369"/>
                <a:gd name="T39" fmla="*/ 54 h 1645"/>
                <a:gd name="T40" fmla="*/ 222 w 369"/>
                <a:gd name="T41" fmla="*/ 119 h 1645"/>
                <a:gd name="T42" fmla="*/ 158 w 369"/>
                <a:gd name="T43" fmla="*/ 205 h 1645"/>
                <a:gd name="T44" fmla="*/ 95 w 369"/>
                <a:gd name="T45" fmla="*/ 324 h 1645"/>
                <a:gd name="T46" fmla="*/ 32 w 369"/>
                <a:gd name="T47" fmla="*/ 498 h 1645"/>
                <a:gd name="T48" fmla="*/ 10 w 369"/>
                <a:gd name="T49" fmla="*/ 671 h 1645"/>
                <a:gd name="T50" fmla="*/ 0 w 369"/>
                <a:gd name="T51" fmla="*/ 822 h 1645"/>
                <a:gd name="T52" fmla="*/ 10 w 369"/>
                <a:gd name="T53" fmla="*/ 974 h 1645"/>
                <a:gd name="T54" fmla="*/ 42 w 369"/>
                <a:gd name="T55" fmla="*/ 1147 h 1645"/>
                <a:gd name="T56" fmla="*/ 105 w 369"/>
                <a:gd name="T57" fmla="*/ 1331 h 1645"/>
                <a:gd name="T58" fmla="*/ 169 w 369"/>
                <a:gd name="T59" fmla="*/ 1439 h 1645"/>
                <a:gd name="T60" fmla="*/ 232 w 369"/>
                <a:gd name="T61" fmla="*/ 1526 h 1645"/>
                <a:gd name="T62" fmla="*/ 285 w 369"/>
                <a:gd name="T63" fmla="*/ 1591 h 1645"/>
                <a:gd name="T64" fmla="*/ 327 w 369"/>
                <a:gd name="T65" fmla="*/ 1634 h 1645"/>
                <a:gd name="T66" fmla="*/ 359 w 369"/>
                <a:gd name="T67" fmla="*/ 1645 h 1645"/>
                <a:gd name="T68" fmla="*/ 369 w 369"/>
                <a:gd name="T69" fmla="*/ 1645 h 1645"/>
                <a:gd name="T70" fmla="*/ 369 w 369"/>
                <a:gd name="T71" fmla="*/ 1623 h 16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69"/>
                <a:gd name="T109" fmla="*/ 0 h 1645"/>
                <a:gd name="T110" fmla="*/ 369 w 369"/>
                <a:gd name="T111" fmla="*/ 1645 h 164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69" h="1645">
                  <a:moveTo>
                    <a:pt x="369" y="1623"/>
                  </a:moveTo>
                  <a:lnTo>
                    <a:pt x="369" y="1612"/>
                  </a:lnTo>
                  <a:lnTo>
                    <a:pt x="359" y="1612"/>
                  </a:lnTo>
                  <a:lnTo>
                    <a:pt x="338" y="1591"/>
                  </a:lnTo>
                  <a:lnTo>
                    <a:pt x="232" y="1461"/>
                  </a:lnTo>
                  <a:lnTo>
                    <a:pt x="169" y="1298"/>
                  </a:lnTo>
                  <a:lnTo>
                    <a:pt x="127" y="1147"/>
                  </a:lnTo>
                  <a:lnTo>
                    <a:pt x="95" y="985"/>
                  </a:lnTo>
                  <a:lnTo>
                    <a:pt x="95" y="822"/>
                  </a:lnTo>
                  <a:lnTo>
                    <a:pt x="105" y="606"/>
                  </a:lnTo>
                  <a:lnTo>
                    <a:pt x="148" y="400"/>
                  </a:lnTo>
                  <a:lnTo>
                    <a:pt x="222" y="216"/>
                  </a:lnTo>
                  <a:lnTo>
                    <a:pt x="348" y="43"/>
                  </a:lnTo>
                  <a:lnTo>
                    <a:pt x="359" y="32"/>
                  </a:lnTo>
                  <a:lnTo>
                    <a:pt x="369" y="32"/>
                  </a:lnTo>
                  <a:lnTo>
                    <a:pt x="369" y="11"/>
                  </a:lnTo>
                  <a:lnTo>
                    <a:pt x="359" y="11"/>
                  </a:lnTo>
                  <a:lnTo>
                    <a:pt x="359" y="0"/>
                  </a:lnTo>
                  <a:lnTo>
                    <a:pt x="338" y="11"/>
                  </a:lnTo>
                  <a:lnTo>
                    <a:pt x="285" y="54"/>
                  </a:lnTo>
                  <a:lnTo>
                    <a:pt x="222" y="119"/>
                  </a:lnTo>
                  <a:lnTo>
                    <a:pt x="158" y="205"/>
                  </a:lnTo>
                  <a:lnTo>
                    <a:pt x="95" y="324"/>
                  </a:lnTo>
                  <a:lnTo>
                    <a:pt x="32" y="498"/>
                  </a:lnTo>
                  <a:lnTo>
                    <a:pt x="10" y="671"/>
                  </a:lnTo>
                  <a:lnTo>
                    <a:pt x="0" y="822"/>
                  </a:lnTo>
                  <a:lnTo>
                    <a:pt x="10" y="974"/>
                  </a:lnTo>
                  <a:lnTo>
                    <a:pt x="42" y="1147"/>
                  </a:lnTo>
                  <a:lnTo>
                    <a:pt x="105" y="1331"/>
                  </a:lnTo>
                  <a:lnTo>
                    <a:pt x="169" y="1439"/>
                  </a:lnTo>
                  <a:lnTo>
                    <a:pt x="232" y="1526"/>
                  </a:lnTo>
                  <a:lnTo>
                    <a:pt x="285" y="1591"/>
                  </a:lnTo>
                  <a:lnTo>
                    <a:pt x="327" y="1634"/>
                  </a:lnTo>
                  <a:lnTo>
                    <a:pt x="359" y="1645"/>
                  </a:lnTo>
                  <a:lnTo>
                    <a:pt x="369" y="1645"/>
                  </a:lnTo>
                  <a:lnTo>
                    <a:pt x="369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97"/>
            <p:cNvSpPr>
              <a:spLocks/>
            </p:cNvSpPr>
            <p:nvPr/>
          </p:nvSpPr>
          <p:spPr bwMode="auto">
            <a:xfrm>
              <a:off x="26569" y="1756"/>
              <a:ext cx="886" cy="444"/>
            </a:xfrm>
            <a:custGeom>
              <a:avLst/>
              <a:gdLst>
                <a:gd name="T0" fmla="*/ 886 w 886"/>
                <a:gd name="T1" fmla="*/ 54 h 444"/>
                <a:gd name="T2" fmla="*/ 886 w 886"/>
                <a:gd name="T3" fmla="*/ 11 h 444"/>
                <a:gd name="T4" fmla="*/ 865 w 886"/>
                <a:gd name="T5" fmla="*/ 0 h 444"/>
                <a:gd name="T6" fmla="*/ 31 w 886"/>
                <a:gd name="T7" fmla="*/ 0 h 444"/>
                <a:gd name="T8" fmla="*/ 0 w 886"/>
                <a:gd name="T9" fmla="*/ 33 h 444"/>
                <a:gd name="T10" fmla="*/ 10 w 886"/>
                <a:gd name="T11" fmla="*/ 54 h 444"/>
                <a:gd name="T12" fmla="*/ 21 w 886"/>
                <a:gd name="T13" fmla="*/ 54 h 444"/>
                <a:gd name="T14" fmla="*/ 31 w 886"/>
                <a:gd name="T15" fmla="*/ 65 h 444"/>
                <a:gd name="T16" fmla="*/ 823 w 886"/>
                <a:gd name="T17" fmla="*/ 65 h 444"/>
                <a:gd name="T18" fmla="*/ 823 w 886"/>
                <a:gd name="T19" fmla="*/ 411 h 444"/>
                <a:gd name="T20" fmla="*/ 854 w 886"/>
                <a:gd name="T21" fmla="*/ 444 h 444"/>
                <a:gd name="T22" fmla="*/ 876 w 886"/>
                <a:gd name="T23" fmla="*/ 433 h 444"/>
                <a:gd name="T24" fmla="*/ 886 w 886"/>
                <a:gd name="T25" fmla="*/ 433 h 444"/>
                <a:gd name="T26" fmla="*/ 886 w 886"/>
                <a:gd name="T27" fmla="*/ 390 h 444"/>
                <a:gd name="T28" fmla="*/ 886 w 886"/>
                <a:gd name="T29" fmla="*/ 54 h 4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444"/>
                <a:gd name="T47" fmla="*/ 886 w 886"/>
                <a:gd name="T48" fmla="*/ 444 h 4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444">
                  <a:moveTo>
                    <a:pt x="886" y="54"/>
                  </a:moveTo>
                  <a:lnTo>
                    <a:pt x="886" y="11"/>
                  </a:lnTo>
                  <a:lnTo>
                    <a:pt x="865" y="0"/>
                  </a:lnTo>
                  <a:lnTo>
                    <a:pt x="31" y="0"/>
                  </a:lnTo>
                  <a:lnTo>
                    <a:pt x="0" y="33"/>
                  </a:lnTo>
                  <a:lnTo>
                    <a:pt x="10" y="54"/>
                  </a:lnTo>
                  <a:lnTo>
                    <a:pt x="21" y="54"/>
                  </a:lnTo>
                  <a:lnTo>
                    <a:pt x="31" y="65"/>
                  </a:lnTo>
                  <a:lnTo>
                    <a:pt x="823" y="65"/>
                  </a:lnTo>
                  <a:lnTo>
                    <a:pt x="823" y="411"/>
                  </a:lnTo>
                  <a:lnTo>
                    <a:pt x="854" y="444"/>
                  </a:lnTo>
                  <a:lnTo>
                    <a:pt x="876" y="433"/>
                  </a:lnTo>
                  <a:lnTo>
                    <a:pt x="886" y="433"/>
                  </a:lnTo>
                  <a:lnTo>
                    <a:pt x="886" y="390"/>
                  </a:lnTo>
                  <a:lnTo>
                    <a:pt x="886" y="5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98"/>
            <p:cNvSpPr>
              <a:spLocks/>
            </p:cNvSpPr>
            <p:nvPr/>
          </p:nvSpPr>
          <p:spPr bwMode="auto">
            <a:xfrm>
              <a:off x="27603" y="1226"/>
              <a:ext cx="876" cy="1114"/>
            </a:xfrm>
            <a:custGeom>
              <a:avLst/>
              <a:gdLst>
                <a:gd name="T0" fmla="*/ 876 w 876"/>
                <a:gd name="T1" fmla="*/ 692 h 1114"/>
                <a:gd name="T2" fmla="*/ 833 w 876"/>
                <a:gd name="T3" fmla="*/ 692 h 1114"/>
                <a:gd name="T4" fmla="*/ 812 w 876"/>
                <a:gd name="T5" fmla="*/ 866 h 1114"/>
                <a:gd name="T6" fmla="*/ 770 w 876"/>
                <a:gd name="T7" fmla="*/ 941 h 1114"/>
                <a:gd name="T8" fmla="*/ 717 w 876"/>
                <a:gd name="T9" fmla="*/ 1006 h 1114"/>
                <a:gd name="T10" fmla="*/ 633 w 876"/>
                <a:gd name="T11" fmla="*/ 1050 h 1114"/>
                <a:gd name="T12" fmla="*/ 517 w 876"/>
                <a:gd name="T13" fmla="*/ 1060 h 1114"/>
                <a:gd name="T14" fmla="*/ 337 w 876"/>
                <a:gd name="T15" fmla="*/ 1060 h 1114"/>
                <a:gd name="T16" fmla="*/ 316 w 876"/>
                <a:gd name="T17" fmla="*/ 1050 h 1114"/>
                <a:gd name="T18" fmla="*/ 306 w 876"/>
                <a:gd name="T19" fmla="*/ 1039 h 1114"/>
                <a:gd name="T20" fmla="*/ 306 w 876"/>
                <a:gd name="T21" fmla="*/ 86 h 1114"/>
                <a:gd name="T22" fmla="*/ 327 w 876"/>
                <a:gd name="T23" fmla="*/ 65 h 1114"/>
                <a:gd name="T24" fmla="*/ 348 w 876"/>
                <a:gd name="T25" fmla="*/ 54 h 1114"/>
                <a:gd name="T26" fmla="*/ 369 w 876"/>
                <a:gd name="T27" fmla="*/ 54 h 1114"/>
                <a:gd name="T28" fmla="*/ 411 w 876"/>
                <a:gd name="T29" fmla="*/ 43 h 1114"/>
                <a:gd name="T30" fmla="*/ 506 w 876"/>
                <a:gd name="T31" fmla="*/ 43 h 1114"/>
                <a:gd name="T32" fmla="*/ 506 w 876"/>
                <a:gd name="T33" fmla="*/ 0 h 1114"/>
                <a:gd name="T34" fmla="*/ 0 w 876"/>
                <a:gd name="T35" fmla="*/ 0 h 1114"/>
                <a:gd name="T36" fmla="*/ 0 w 876"/>
                <a:gd name="T37" fmla="*/ 43 h 1114"/>
                <a:gd name="T38" fmla="*/ 84 w 876"/>
                <a:gd name="T39" fmla="*/ 43 h 1114"/>
                <a:gd name="T40" fmla="*/ 116 w 876"/>
                <a:gd name="T41" fmla="*/ 54 h 1114"/>
                <a:gd name="T42" fmla="*/ 137 w 876"/>
                <a:gd name="T43" fmla="*/ 54 h 1114"/>
                <a:gd name="T44" fmla="*/ 158 w 876"/>
                <a:gd name="T45" fmla="*/ 65 h 1114"/>
                <a:gd name="T46" fmla="*/ 158 w 876"/>
                <a:gd name="T47" fmla="*/ 86 h 1114"/>
                <a:gd name="T48" fmla="*/ 169 w 876"/>
                <a:gd name="T49" fmla="*/ 97 h 1114"/>
                <a:gd name="T50" fmla="*/ 169 w 876"/>
                <a:gd name="T51" fmla="*/ 1006 h 1114"/>
                <a:gd name="T52" fmla="*/ 158 w 876"/>
                <a:gd name="T53" fmla="*/ 1028 h 1114"/>
                <a:gd name="T54" fmla="*/ 158 w 876"/>
                <a:gd name="T55" fmla="*/ 1039 h 1114"/>
                <a:gd name="T56" fmla="*/ 116 w 876"/>
                <a:gd name="T57" fmla="*/ 1060 h 1114"/>
                <a:gd name="T58" fmla="*/ 0 w 876"/>
                <a:gd name="T59" fmla="*/ 1060 h 1114"/>
                <a:gd name="T60" fmla="*/ 0 w 876"/>
                <a:gd name="T61" fmla="*/ 1114 h 1114"/>
                <a:gd name="T62" fmla="*/ 833 w 876"/>
                <a:gd name="T63" fmla="*/ 1114 h 1114"/>
                <a:gd name="T64" fmla="*/ 876 w 876"/>
                <a:gd name="T65" fmla="*/ 692 h 11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76"/>
                <a:gd name="T100" fmla="*/ 0 h 1114"/>
                <a:gd name="T101" fmla="*/ 876 w 876"/>
                <a:gd name="T102" fmla="*/ 1114 h 11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76" h="1114">
                  <a:moveTo>
                    <a:pt x="876" y="692"/>
                  </a:moveTo>
                  <a:lnTo>
                    <a:pt x="833" y="692"/>
                  </a:lnTo>
                  <a:lnTo>
                    <a:pt x="812" y="866"/>
                  </a:lnTo>
                  <a:lnTo>
                    <a:pt x="770" y="941"/>
                  </a:lnTo>
                  <a:lnTo>
                    <a:pt x="717" y="1006"/>
                  </a:lnTo>
                  <a:lnTo>
                    <a:pt x="633" y="1050"/>
                  </a:lnTo>
                  <a:lnTo>
                    <a:pt x="517" y="1060"/>
                  </a:lnTo>
                  <a:lnTo>
                    <a:pt x="337" y="1060"/>
                  </a:lnTo>
                  <a:lnTo>
                    <a:pt x="316" y="1050"/>
                  </a:lnTo>
                  <a:lnTo>
                    <a:pt x="306" y="1039"/>
                  </a:lnTo>
                  <a:lnTo>
                    <a:pt x="306" y="86"/>
                  </a:lnTo>
                  <a:lnTo>
                    <a:pt x="327" y="65"/>
                  </a:lnTo>
                  <a:lnTo>
                    <a:pt x="348" y="54"/>
                  </a:lnTo>
                  <a:lnTo>
                    <a:pt x="369" y="54"/>
                  </a:lnTo>
                  <a:lnTo>
                    <a:pt x="411" y="43"/>
                  </a:lnTo>
                  <a:lnTo>
                    <a:pt x="506" y="43"/>
                  </a:lnTo>
                  <a:lnTo>
                    <a:pt x="506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84" y="43"/>
                  </a:lnTo>
                  <a:lnTo>
                    <a:pt x="116" y="54"/>
                  </a:lnTo>
                  <a:lnTo>
                    <a:pt x="137" y="54"/>
                  </a:lnTo>
                  <a:lnTo>
                    <a:pt x="158" y="65"/>
                  </a:lnTo>
                  <a:lnTo>
                    <a:pt x="158" y="86"/>
                  </a:lnTo>
                  <a:lnTo>
                    <a:pt x="169" y="97"/>
                  </a:lnTo>
                  <a:lnTo>
                    <a:pt x="169" y="1006"/>
                  </a:lnTo>
                  <a:lnTo>
                    <a:pt x="158" y="1028"/>
                  </a:lnTo>
                  <a:lnTo>
                    <a:pt x="158" y="1039"/>
                  </a:lnTo>
                  <a:lnTo>
                    <a:pt x="11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833" y="1114"/>
                  </a:lnTo>
                  <a:lnTo>
                    <a:pt x="876" y="69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99"/>
            <p:cNvSpPr>
              <a:spLocks/>
            </p:cNvSpPr>
            <p:nvPr/>
          </p:nvSpPr>
          <p:spPr bwMode="auto">
            <a:xfrm>
              <a:off x="28605" y="1226"/>
              <a:ext cx="876" cy="1114"/>
            </a:xfrm>
            <a:custGeom>
              <a:avLst/>
              <a:gdLst>
                <a:gd name="T0" fmla="*/ 876 w 876"/>
                <a:gd name="T1" fmla="*/ 692 h 1114"/>
                <a:gd name="T2" fmla="*/ 834 w 876"/>
                <a:gd name="T3" fmla="*/ 692 h 1114"/>
                <a:gd name="T4" fmla="*/ 823 w 876"/>
                <a:gd name="T5" fmla="*/ 779 h 1114"/>
                <a:gd name="T6" fmla="*/ 802 w 876"/>
                <a:gd name="T7" fmla="*/ 866 h 1114"/>
                <a:gd name="T8" fmla="*/ 771 w 876"/>
                <a:gd name="T9" fmla="*/ 941 h 1114"/>
                <a:gd name="T10" fmla="*/ 718 w 876"/>
                <a:gd name="T11" fmla="*/ 1006 h 1114"/>
                <a:gd name="T12" fmla="*/ 633 w 876"/>
                <a:gd name="T13" fmla="*/ 1050 h 1114"/>
                <a:gd name="T14" fmla="*/ 517 w 876"/>
                <a:gd name="T15" fmla="*/ 1060 h 1114"/>
                <a:gd name="T16" fmla="*/ 317 w 876"/>
                <a:gd name="T17" fmla="*/ 1060 h 1114"/>
                <a:gd name="T18" fmla="*/ 306 w 876"/>
                <a:gd name="T19" fmla="*/ 1050 h 1114"/>
                <a:gd name="T20" fmla="*/ 306 w 876"/>
                <a:gd name="T21" fmla="*/ 86 h 1114"/>
                <a:gd name="T22" fmla="*/ 338 w 876"/>
                <a:gd name="T23" fmla="*/ 54 h 1114"/>
                <a:gd name="T24" fmla="*/ 370 w 876"/>
                <a:gd name="T25" fmla="*/ 54 h 1114"/>
                <a:gd name="T26" fmla="*/ 401 w 876"/>
                <a:gd name="T27" fmla="*/ 43 h 1114"/>
                <a:gd name="T28" fmla="*/ 507 w 876"/>
                <a:gd name="T29" fmla="*/ 43 h 1114"/>
                <a:gd name="T30" fmla="*/ 507 w 876"/>
                <a:gd name="T31" fmla="*/ 0 h 1114"/>
                <a:gd name="T32" fmla="*/ 0 w 876"/>
                <a:gd name="T33" fmla="*/ 0 h 1114"/>
                <a:gd name="T34" fmla="*/ 0 w 876"/>
                <a:gd name="T35" fmla="*/ 43 h 1114"/>
                <a:gd name="T36" fmla="*/ 74 w 876"/>
                <a:gd name="T37" fmla="*/ 43 h 1114"/>
                <a:gd name="T38" fmla="*/ 116 w 876"/>
                <a:gd name="T39" fmla="*/ 54 h 1114"/>
                <a:gd name="T40" fmla="*/ 137 w 876"/>
                <a:gd name="T41" fmla="*/ 54 h 1114"/>
                <a:gd name="T42" fmla="*/ 148 w 876"/>
                <a:gd name="T43" fmla="*/ 65 h 1114"/>
                <a:gd name="T44" fmla="*/ 159 w 876"/>
                <a:gd name="T45" fmla="*/ 86 h 1114"/>
                <a:gd name="T46" fmla="*/ 159 w 876"/>
                <a:gd name="T47" fmla="*/ 1028 h 1114"/>
                <a:gd name="T48" fmla="*/ 137 w 876"/>
                <a:gd name="T49" fmla="*/ 1050 h 1114"/>
                <a:gd name="T50" fmla="*/ 116 w 876"/>
                <a:gd name="T51" fmla="*/ 1060 h 1114"/>
                <a:gd name="T52" fmla="*/ 0 w 876"/>
                <a:gd name="T53" fmla="*/ 1060 h 1114"/>
                <a:gd name="T54" fmla="*/ 0 w 876"/>
                <a:gd name="T55" fmla="*/ 1114 h 1114"/>
                <a:gd name="T56" fmla="*/ 834 w 876"/>
                <a:gd name="T57" fmla="*/ 1114 h 1114"/>
                <a:gd name="T58" fmla="*/ 876 w 876"/>
                <a:gd name="T59" fmla="*/ 692 h 111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876"/>
                <a:gd name="T91" fmla="*/ 0 h 1114"/>
                <a:gd name="T92" fmla="*/ 876 w 876"/>
                <a:gd name="T93" fmla="*/ 1114 h 111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876" h="1114">
                  <a:moveTo>
                    <a:pt x="876" y="692"/>
                  </a:moveTo>
                  <a:lnTo>
                    <a:pt x="834" y="692"/>
                  </a:lnTo>
                  <a:lnTo>
                    <a:pt x="823" y="779"/>
                  </a:lnTo>
                  <a:lnTo>
                    <a:pt x="802" y="866"/>
                  </a:lnTo>
                  <a:lnTo>
                    <a:pt x="771" y="941"/>
                  </a:lnTo>
                  <a:lnTo>
                    <a:pt x="718" y="1006"/>
                  </a:lnTo>
                  <a:lnTo>
                    <a:pt x="633" y="1050"/>
                  </a:lnTo>
                  <a:lnTo>
                    <a:pt x="517" y="1060"/>
                  </a:lnTo>
                  <a:lnTo>
                    <a:pt x="317" y="1060"/>
                  </a:lnTo>
                  <a:lnTo>
                    <a:pt x="306" y="1050"/>
                  </a:lnTo>
                  <a:lnTo>
                    <a:pt x="306" y="86"/>
                  </a:lnTo>
                  <a:lnTo>
                    <a:pt x="338" y="54"/>
                  </a:lnTo>
                  <a:lnTo>
                    <a:pt x="370" y="54"/>
                  </a:lnTo>
                  <a:lnTo>
                    <a:pt x="401" y="43"/>
                  </a:lnTo>
                  <a:lnTo>
                    <a:pt x="507" y="43"/>
                  </a:lnTo>
                  <a:lnTo>
                    <a:pt x="507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74" y="43"/>
                  </a:lnTo>
                  <a:lnTo>
                    <a:pt x="116" y="54"/>
                  </a:lnTo>
                  <a:lnTo>
                    <a:pt x="137" y="54"/>
                  </a:lnTo>
                  <a:lnTo>
                    <a:pt x="148" y="65"/>
                  </a:lnTo>
                  <a:lnTo>
                    <a:pt x="159" y="86"/>
                  </a:lnTo>
                  <a:lnTo>
                    <a:pt x="159" y="1028"/>
                  </a:lnTo>
                  <a:lnTo>
                    <a:pt x="137" y="1050"/>
                  </a:lnTo>
                  <a:lnTo>
                    <a:pt x="11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834" y="1114"/>
                  </a:lnTo>
                  <a:lnTo>
                    <a:pt x="876" y="69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00"/>
            <p:cNvSpPr>
              <a:spLocks/>
            </p:cNvSpPr>
            <p:nvPr/>
          </p:nvSpPr>
          <p:spPr bwMode="auto">
            <a:xfrm>
              <a:off x="29988" y="1356"/>
              <a:ext cx="886" cy="1017"/>
            </a:xfrm>
            <a:custGeom>
              <a:avLst/>
              <a:gdLst>
                <a:gd name="T0" fmla="*/ 485 w 886"/>
                <a:gd name="T1" fmla="*/ 32 h 1017"/>
                <a:gd name="T2" fmla="*/ 464 w 886"/>
                <a:gd name="T3" fmla="*/ 11 h 1017"/>
                <a:gd name="T4" fmla="*/ 443 w 886"/>
                <a:gd name="T5" fmla="*/ 0 h 1017"/>
                <a:gd name="T6" fmla="*/ 411 w 886"/>
                <a:gd name="T7" fmla="*/ 32 h 1017"/>
                <a:gd name="T8" fmla="*/ 10 w 886"/>
                <a:gd name="T9" fmla="*/ 963 h 1017"/>
                <a:gd name="T10" fmla="*/ 10 w 886"/>
                <a:gd name="T11" fmla="*/ 984 h 1017"/>
                <a:gd name="T12" fmla="*/ 0 w 886"/>
                <a:gd name="T13" fmla="*/ 984 h 1017"/>
                <a:gd name="T14" fmla="*/ 10 w 886"/>
                <a:gd name="T15" fmla="*/ 1006 h 1017"/>
                <a:gd name="T16" fmla="*/ 21 w 886"/>
                <a:gd name="T17" fmla="*/ 1017 h 1017"/>
                <a:gd name="T18" fmla="*/ 52 w 886"/>
                <a:gd name="T19" fmla="*/ 1017 h 1017"/>
                <a:gd name="T20" fmla="*/ 63 w 886"/>
                <a:gd name="T21" fmla="*/ 1006 h 1017"/>
                <a:gd name="T22" fmla="*/ 74 w 886"/>
                <a:gd name="T23" fmla="*/ 984 h 1017"/>
                <a:gd name="T24" fmla="*/ 443 w 886"/>
                <a:gd name="T25" fmla="*/ 119 h 1017"/>
                <a:gd name="T26" fmla="*/ 823 w 886"/>
                <a:gd name="T27" fmla="*/ 984 h 1017"/>
                <a:gd name="T28" fmla="*/ 833 w 886"/>
                <a:gd name="T29" fmla="*/ 1006 h 1017"/>
                <a:gd name="T30" fmla="*/ 844 w 886"/>
                <a:gd name="T31" fmla="*/ 1017 h 1017"/>
                <a:gd name="T32" fmla="*/ 876 w 886"/>
                <a:gd name="T33" fmla="*/ 1017 h 1017"/>
                <a:gd name="T34" fmla="*/ 886 w 886"/>
                <a:gd name="T35" fmla="*/ 1006 h 1017"/>
                <a:gd name="T36" fmla="*/ 886 w 886"/>
                <a:gd name="T37" fmla="*/ 963 h 1017"/>
                <a:gd name="T38" fmla="*/ 485 w 886"/>
                <a:gd name="T39" fmla="*/ 32 h 101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6"/>
                <a:gd name="T61" fmla="*/ 0 h 1017"/>
                <a:gd name="T62" fmla="*/ 886 w 886"/>
                <a:gd name="T63" fmla="*/ 1017 h 101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6" h="1017">
                  <a:moveTo>
                    <a:pt x="485" y="32"/>
                  </a:moveTo>
                  <a:lnTo>
                    <a:pt x="464" y="11"/>
                  </a:lnTo>
                  <a:lnTo>
                    <a:pt x="443" y="0"/>
                  </a:lnTo>
                  <a:lnTo>
                    <a:pt x="411" y="32"/>
                  </a:lnTo>
                  <a:lnTo>
                    <a:pt x="10" y="963"/>
                  </a:lnTo>
                  <a:lnTo>
                    <a:pt x="10" y="984"/>
                  </a:lnTo>
                  <a:lnTo>
                    <a:pt x="0" y="984"/>
                  </a:lnTo>
                  <a:lnTo>
                    <a:pt x="10" y="1006"/>
                  </a:lnTo>
                  <a:lnTo>
                    <a:pt x="21" y="1017"/>
                  </a:lnTo>
                  <a:lnTo>
                    <a:pt x="52" y="1017"/>
                  </a:lnTo>
                  <a:lnTo>
                    <a:pt x="63" y="1006"/>
                  </a:lnTo>
                  <a:lnTo>
                    <a:pt x="74" y="984"/>
                  </a:lnTo>
                  <a:lnTo>
                    <a:pt x="443" y="119"/>
                  </a:lnTo>
                  <a:lnTo>
                    <a:pt x="823" y="984"/>
                  </a:lnTo>
                  <a:lnTo>
                    <a:pt x="833" y="1006"/>
                  </a:lnTo>
                  <a:lnTo>
                    <a:pt x="844" y="1017"/>
                  </a:lnTo>
                  <a:lnTo>
                    <a:pt x="876" y="1017"/>
                  </a:lnTo>
                  <a:lnTo>
                    <a:pt x="886" y="1006"/>
                  </a:lnTo>
                  <a:lnTo>
                    <a:pt x="886" y="963"/>
                  </a:lnTo>
                  <a:lnTo>
                    <a:pt x="485" y="3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01"/>
            <p:cNvSpPr>
              <a:spLocks/>
            </p:cNvSpPr>
            <p:nvPr/>
          </p:nvSpPr>
          <p:spPr bwMode="auto">
            <a:xfrm>
              <a:off x="31412" y="1756"/>
              <a:ext cx="887" cy="444"/>
            </a:xfrm>
            <a:custGeom>
              <a:avLst/>
              <a:gdLst>
                <a:gd name="T0" fmla="*/ 887 w 887"/>
                <a:gd name="T1" fmla="*/ 54 h 444"/>
                <a:gd name="T2" fmla="*/ 887 w 887"/>
                <a:gd name="T3" fmla="*/ 11 h 444"/>
                <a:gd name="T4" fmla="*/ 866 w 887"/>
                <a:gd name="T5" fmla="*/ 0 h 444"/>
                <a:gd name="T6" fmla="*/ 32 w 887"/>
                <a:gd name="T7" fmla="*/ 0 h 444"/>
                <a:gd name="T8" fmla="*/ 0 w 887"/>
                <a:gd name="T9" fmla="*/ 33 h 444"/>
                <a:gd name="T10" fmla="*/ 11 w 887"/>
                <a:gd name="T11" fmla="*/ 54 h 444"/>
                <a:gd name="T12" fmla="*/ 21 w 887"/>
                <a:gd name="T13" fmla="*/ 54 h 444"/>
                <a:gd name="T14" fmla="*/ 32 w 887"/>
                <a:gd name="T15" fmla="*/ 65 h 444"/>
                <a:gd name="T16" fmla="*/ 823 w 887"/>
                <a:gd name="T17" fmla="*/ 65 h 444"/>
                <a:gd name="T18" fmla="*/ 823 w 887"/>
                <a:gd name="T19" fmla="*/ 411 h 444"/>
                <a:gd name="T20" fmla="*/ 855 w 887"/>
                <a:gd name="T21" fmla="*/ 444 h 444"/>
                <a:gd name="T22" fmla="*/ 876 w 887"/>
                <a:gd name="T23" fmla="*/ 433 h 444"/>
                <a:gd name="T24" fmla="*/ 887 w 887"/>
                <a:gd name="T25" fmla="*/ 433 h 444"/>
                <a:gd name="T26" fmla="*/ 887 w 887"/>
                <a:gd name="T27" fmla="*/ 390 h 444"/>
                <a:gd name="T28" fmla="*/ 887 w 887"/>
                <a:gd name="T29" fmla="*/ 54 h 4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7"/>
                <a:gd name="T46" fmla="*/ 0 h 444"/>
                <a:gd name="T47" fmla="*/ 887 w 887"/>
                <a:gd name="T48" fmla="*/ 444 h 4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7" h="444">
                  <a:moveTo>
                    <a:pt x="887" y="54"/>
                  </a:moveTo>
                  <a:lnTo>
                    <a:pt x="887" y="11"/>
                  </a:lnTo>
                  <a:lnTo>
                    <a:pt x="866" y="0"/>
                  </a:lnTo>
                  <a:lnTo>
                    <a:pt x="32" y="0"/>
                  </a:lnTo>
                  <a:lnTo>
                    <a:pt x="0" y="33"/>
                  </a:lnTo>
                  <a:lnTo>
                    <a:pt x="11" y="54"/>
                  </a:lnTo>
                  <a:lnTo>
                    <a:pt x="21" y="54"/>
                  </a:lnTo>
                  <a:lnTo>
                    <a:pt x="32" y="65"/>
                  </a:lnTo>
                  <a:lnTo>
                    <a:pt x="823" y="65"/>
                  </a:lnTo>
                  <a:lnTo>
                    <a:pt x="823" y="411"/>
                  </a:lnTo>
                  <a:lnTo>
                    <a:pt x="855" y="444"/>
                  </a:lnTo>
                  <a:lnTo>
                    <a:pt x="876" y="433"/>
                  </a:lnTo>
                  <a:lnTo>
                    <a:pt x="887" y="433"/>
                  </a:lnTo>
                  <a:lnTo>
                    <a:pt x="887" y="390"/>
                  </a:lnTo>
                  <a:lnTo>
                    <a:pt x="887" y="5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02"/>
            <p:cNvSpPr>
              <a:spLocks/>
            </p:cNvSpPr>
            <p:nvPr/>
          </p:nvSpPr>
          <p:spPr bwMode="auto">
            <a:xfrm>
              <a:off x="32478" y="1183"/>
              <a:ext cx="718" cy="1190"/>
            </a:xfrm>
            <a:custGeom>
              <a:avLst/>
              <a:gdLst>
                <a:gd name="T0" fmla="*/ 264 w 718"/>
                <a:gd name="T1" fmla="*/ 476 h 1190"/>
                <a:gd name="T2" fmla="*/ 127 w 718"/>
                <a:gd name="T3" fmla="*/ 357 h 1190"/>
                <a:gd name="T4" fmla="*/ 127 w 718"/>
                <a:gd name="T5" fmla="*/ 184 h 1190"/>
                <a:gd name="T6" fmla="*/ 232 w 718"/>
                <a:gd name="T7" fmla="*/ 64 h 1190"/>
                <a:gd name="T8" fmla="*/ 433 w 718"/>
                <a:gd name="T9" fmla="*/ 64 h 1190"/>
                <a:gd name="T10" fmla="*/ 570 w 718"/>
                <a:gd name="T11" fmla="*/ 194 h 1190"/>
                <a:gd name="T12" fmla="*/ 623 w 718"/>
                <a:gd name="T13" fmla="*/ 335 h 1190"/>
                <a:gd name="T14" fmla="*/ 633 w 718"/>
                <a:gd name="T15" fmla="*/ 411 h 1190"/>
                <a:gd name="T16" fmla="*/ 665 w 718"/>
                <a:gd name="T17" fmla="*/ 400 h 1190"/>
                <a:gd name="T18" fmla="*/ 675 w 718"/>
                <a:gd name="T19" fmla="*/ 21 h 1190"/>
                <a:gd name="T20" fmla="*/ 644 w 718"/>
                <a:gd name="T21" fmla="*/ 0 h 1190"/>
                <a:gd name="T22" fmla="*/ 633 w 718"/>
                <a:gd name="T23" fmla="*/ 21 h 1190"/>
                <a:gd name="T24" fmla="*/ 528 w 718"/>
                <a:gd name="T25" fmla="*/ 75 h 1190"/>
                <a:gd name="T26" fmla="*/ 412 w 718"/>
                <a:gd name="T27" fmla="*/ 10 h 1190"/>
                <a:gd name="T28" fmla="*/ 190 w 718"/>
                <a:gd name="T29" fmla="*/ 21 h 1190"/>
                <a:gd name="T30" fmla="*/ 32 w 718"/>
                <a:gd name="T31" fmla="*/ 194 h 1190"/>
                <a:gd name="T32" fmla="*/ 32 w 718"/>
                <a:gd name="T33" fmla="*/ 454 h 1190"/>
                <a:gd name="T34" fmla="*/ 211 w 718"/>
                <a:gd name="T35" fmla="*/ 616 h 1190"/>
                <a:gd name="T36" fmla="*/ 327 w 718"/>
                <a:gd name="T37" fmla="*/ 649 h 1190"/>
                <a:gd name="T38" fmla="*/ 454 w 718"/>
                <a:gd name="T39" fmla="*/ 681 h 1190"/>
                <a:gd name="T40" fmla="*/ 559 w 718"/>
                <a:gd name="T41" fmla="*/ 757 h 1190"/>
                <a:gd name="T42" fmla="*/ 612 w 718"/>
                <a:gd name="T43" fmla="*/ 909 h 1190"/>
                <a:gd name="T44" fmla="*/ 559 w 718"/>
                <a:gd name="T45" fmla="*/ 1071 h 1190"/>
                <a:gd name="T46" fmla="*/ 401 w 718"/>
                <a:gd name="T47" fmla="*/ 1147 h 1190"/>
                <a:gd name="T48" fmla="*/ 232 w 718"/>
                <a:gd name="T49" fmla="*/ 1114 h 1190"/>
                <a:gd name="T50" fmla="*/ 74 w 718"/>
                <a:gd name="T51" fmla="*/ 963 h 1190"/>
                <a:gd name="T52" fmla="*/ 42 w 718"/>
                <a:gd name="T53" fmla="*/ 800 h 1190"/>
                <a:gd name="T54" fmla="*/ 11 w 718"/>
                <a:gd name="T55" fmla="*/ 790 h 1190"/>
                <a:gd name="T56" fmla="*/ 0 w 718"/>
                <a:gd name="T57" fmla="*/ 822 h 1190"/>
                <a:gd name="T58" fmla="*/ 11 w 718"/>
                <a:gd name="T59" fmla="*/ 1190 h 1190"/>
                <a:gd name="T60" fmla="*/ 42 w 718"/>
                <a:gd name="T61" fmla="*/ 1168 h 1190"/>
                <a:gd name="T62" fmla="*/ 85 w 718"/>
                <a:gd name="T63" fmla="*/ 1114 h 1190"/>
                <a:gd name="T64" fmla="*/ 169 w 718"/>
                <a:gd name="T65" fmla="*/ 1136 h 1190"/>
                <a:gd name="T66" fmla="*/ 401 w 718"/>
                <a:gd name="T67" fmla="*/ 1190 h 1190"/>
                <a:gd name="T68" fmla="*/ 623 w 718"/>
                <a:gd name="T69" fmla="*/ 1093 h 1190"/>
                <a:gd name="T70" fmla="*/ 718 w 718"/>
                <a:gd name="T71" fmla="*/ 854 h 1190"/>
                <a:gd name="T72" fmla="*/ 644 w 718"/>
                <a:gd name="T73" fmla="*/ 638 h 1190"/>
                <a:gd name="T74" fmla="*/ 475 w 718"/>
                <a:gd name="T75" fmla="*/ 519 h 119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18"/>
                <a:gd name="T115" fmla="*/ 0 h 1190"/>
                <a:gd name="T116" fmla="*/ 718 w 718"/>
                <a:gd name="T117" fmla="*/ 1190 h 119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18" h="1190">
                  <a:moveTo>
                    <a:pt x="475" y="519"/>
                  </a:moveTo>
                  <a:lnTo>
                    <a:pt x="264" y="476"/>
                  </a:lnTo>
                  <a:lnTo>
                    <a:pt x="179" y="432"/>
                  </a:lnTo>
                  <a:lnTo>
                    <a:pt x="127" y="357"/>
                  </a:lnTo>
                  <a:lnTo>
                    <a:pt x="106" y="259"/>
                  </a:lnTo>
                  <a:lnTo>
                    <a:pt x="127" y="184"/>
                  </a:lnTo>
                  <a:lnTo>
                    <a:pt x="169" y="108"/>
                  </a:lnTo>
                  <a:lnTo>
                    <a:pt x="232" y="64"/>
                  </a:lnTo>
                  <a:lnTo>
                    <a:pt x="317" y="43"/>
                  </a:lnTo>
                  <a:lnTo>
                    <a:pt x="433" y="64"/>
                  </a:lnTo>
                  <a:lnTo>
                    <a:pt x="517" y="119"/>
                  </a:lnTo>
                  <a:lnTo>
                    <a:pt x="570" y="194"/>
                  </a:lnTo>
                  <a:lnTo>
                    <a:pt x="602" y="270"/>
                  </a:lnTo>
                  <a:lnTo>
                    <a:pt x="623" y="335"/>
                  </a:lnTo>
                  <a:lnTo>
                    <a:pt x="633" y="389"/>
                  </a:lnTo>
                  <a:lnTo>
                    <a:pt x="633" y="411"/>
                  </a:lnTo>
                  <a:lnTo>
                    <a:pt x="665" y="411"/>
                  </a:lnTo>
                  <a:lnTo>
                    <a:pt x="665" y="400"/>
                  </a:lnTo>
                  <a:lnTo>
                    <a:pt x="675" y="367"/>
                  </a:lnTo>
                  <a:lnTo>
                    <a:pt x="675" y="21"/>
                  </a:lnTo>
                  <a:lnTo>
                    <a:pt x="654" y="0"/>
                  </a:lnTo>
                  <a:lnTo>
                    <a:pt x="644" y="0"/>
                  </a:lnTo>
                  <a:lnTo>
                    <a:pt x="633" y="10"/>
                  </a:lnTo>
                  <a:lnTo>
                    <a:pt x="633" y="21"/>
                  </a:lnTo>
                  <a:lnTo>
                    <a:pt x="570" y="119"/>
                  </a:lnTo>
                  <a:lnTo>
                    <a:pt x="528" y="75"/>
                  </a:lnTo>
                  <a:lnTo>
                    <a:pt x="475" y="43"/>
                  </a:lnTo>
                  <a:lnTo>
                    <a:pt x="412" y="10"/>
                  </a:lnTo>
                  <a:lnTo>
                    <a:pt x="317" y="0"/>
                  </a:lnTo>
                  <a:lnTo>
                    <a:pt x="190" y="21"/>
                  </a:lnTo>
                  <a:lnTo>
                    <a:pt x="95" y="97"/>
                  </a:lnTo>
                  <a:lnTo>
                    <a:pt x="32" y="194"/>
                  </a:lnTo>
                  <a:lnTo>
                    <a:pt x="0" y="324"/>
                  </a:lnTo>
                  <a:lnTo>
                    <a:pt x="32" y="454"/>
                  </a:lnTo>
                  <a:lnTo>
                    <a:pt x="106" y="551"/>
                  </a:lnTo>
                  <a:lnTo>
                    <a:pt x="211" y="616"/>
                  </a:lnTo>
                  <a:lnTo>
                    <a:pt x="253" y="627"/>
                  </a:lnTo>
                  <a:lnTo>
                    <a:pt x="327" y="649"/>
                  </a:lnTo>
                  <a:lnTo>
                    <a:pt x="422" y="671"/>
                  </a:lnTo>
                  <a:lnTo>
                    <a:pt x="454" y="681"/>
                  </a:lnTo>
                  <a:lnTo>
                    <a:pt x="496" y="692"/>
                  </a:lnTo>
                  <a:lnTo>
                    <a:pt x="559" y="757"/>
                  </a:lnTo>
                  <a:lnTo>
                    <a:pt x="591" y="800"/>
                  </a:lnTo>
                  <a:lnTo>
                    <a:pt x="612" y="909"/>
                  </a:lnTo>
                  <a:lnTo>
                    <a:pt x="602" y="995"/>
                  </a:lnTo>
                  <a:lnTo>
                    <a:pt x="559" y="1071"/>
                  </a:lnTo>
                  <a:lnTo>
                    <a:pt x="486" y="1125"/>
                  </a:lnTo>
                  <a:lnTo>
                    <a:pt x="401" y="1147"/>
                  </a:lnTo>
                  <a:lnTo>
                    <a:pt x="327" y="1136"/>
                  </a:lnTo>
                  <a:lnTo>
                    <a:pt x="232" y="1114"/>
                  </a:lnTo>
                  <a:lnTo>
                    <a:pt x="148" y="1049"/>
                  </a:lnTo>
                  <a:lnTo>
                    <a:pt x="74" y="963"/>
                  </a:lnTo>
                  <a:lnTo>
                    <a:pt x="53" y="876"/>
                  </a:lnTo>
                  <a:lnTo>
                    <a:pt x="42" y="800"/>
                  </a:lnTo>
                  <a:lnTo>
                    <a:pt x="42" y="790"/>
                  </a:lnTo>
                  <a:lnTo>
                    <a:pt x="11" y="790"/>
                  </a:lnTo>
                  <a:lnTo>
                    <a:pt x="11" y="800"/>
                  </a:lnTo>
                  <a:lnTo>
                    <a:pt x="0" y="822"/>
                  </a:lnTo>
                  <a:lnTo>
                    <a:pt x="0" y="1179"/>
                  </a:lnTo>
                  <a:lnTo>
                    <a:pt x="11" y="1190"/>
                  </a:lnTo>
                  <a:lnTo>
                    <a:pt x="42" y="1190"/>
                  </a:lnTo>
                  <a:lnTo>
                    <a:pt x="42" y="1168"/>
                  </a:lnTo>
                  <a:lnTo>
                    <a:pt x="74" y="1136"/>
                  </a:lnTo>
                  <a:lnTo>
                    <a:pt x="85" y="1114"/>
                  </a:lnTo>
                  <a:lnTo>
                    <a:pt x="106" y="1082"/>
                  </a:lnTo>
                  <a:lnTo>
                    <a:pt x="169" y="1136"/>
                  </a:lnTo>
                  <a:lnTo>
                    <a:pt x="274" y="1179"/>
                  </a:lnTo>
                  <a:lnTo>
                    <a:pt x="401" y="1190"/>
                  </a:lnTo>
                  <a:lnTo>
                    <a:pt x="528" y="1168"/>
                  </a:lnTo>
                  <a:lnTo>
                    <a:pt x="623" y="1093"/>
                  </a:lnTo>
                  <a:lnTo>
                    <a:pt x="686" y="984"/>
                  </a:lnTo>
                  <a:lnTo>
                    <a:pt x="718" y="854"/>
                  </a:lnTo>
                  <a:lnTo>
                    <a:pt x="697" y="735"/>
                  </a:lnTo>
                  <a:lnTo>
                    <a:pt x="644" y="638"/>
                  </a:lnTo>
                  <a:lnTo>
                    <a:pt x="570" y="562"/>
                  </a:lnTo>
                  <a:lnTo>
                    <a:pt x="475" y="5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03"/>
            <p:cNvSpPr>
              <a:spLocks/>
            </p:cNvSpPr>
            <p:nvPr/>
          </p:nvSpPr>
          <p:spPr bwMode="auto">
            <a:xfrm>
              <a:off x="33333" y="1226"/>
              <a:ext cx="876" cy="1114"/>
            </a:xfrm>
            <a:custGeom>
              <a:avLst/>
              <a:gdLst>
                <a:gd name="T0" fmla="*/ 876 w 876"/>
                <a:gd name="T1" fmla="*/ 692 h 1114"/>
                <a:gd name="T2" fmla="*/ 844 w 876"/>
                <a:gd name="T3" fmla="*/ 692 h 1114"/>
                <a:gd name="T4" fmla="*/ 833 w 876"/>
                <a:gd name="T5" fmla="*/ 779 h 1114"/>
                <a:gd name="T6" fmla="*/ 812 w 876"/>
                <a:gd name="T7" fmla="*/ 866 h 1114"/>
                <a:gd name="T8" fmla="*/ 781 w 876"/>
                <a:gd name="T9" fmla="*/ 941 h 1114"/>
                <a:gd name="T10" fmla="*/ 717 w 876"/>
                <a:gd name="T11" fmla="*/ 1006 h 1114"/>
                <a:gd name="T12" fmla="*/ 644 w 876"/>
                <a:gd name="T13" fmla="*/ 1050 h 1114"/>
                <a:gd name="T14" fmla="*/ 517 w 876"/>
                <a:gd name="T15" fmla="*/ 1060 h 1114"/>
                <a:gd name="T16" fmla="*/ 338 w 876"/>
                <a:gd name="T17" fmla="*/ 1060 h 1114"/>
                <a:gd name="T18" fmla="*/ 316 w 876"/>
                <a:gd name="T19" fmla="*/ 1050 h 1114"/>
                <a:gd name="T20" fmla="*/ 316 w 876"/>
                <a:gd name="T21" fmla="*/ 1039 h 1114"/>
                <a:gd name="T22" fmla="*/ 306 w 876"/>
                <a:gd name="T23" fmla="*/ 1017 h 1114"/>
                <a:gd name="T24" fmla="*/ 306 w 876"/>
                <a:gd name="T25" fmla="*/ 86 h 1114"/>
                <a:gd name="T26" fmla="*/ 327 w 876"/>
                <a:gd name="T27" fmla="*/ 65 h 1114"/>
                <a:gd name="T28" fmla="*/ 348 w 876"/>
                <a:gd name="T29" fmla="*/ 54 h 1114"/>
                <a:gd name="T30" fmla="*/ 369 w 876"/>
                <a:gd name="T31" fmla="*/ 54 h 1114"/>
                <a:gd name="T32" fmla="*/ 411 w 876"/>
                <a:gd name="T33" fmla="*/ 43 h 1114"/>
                <a:gd name="T34" fmla="*/ 517 w 876"/>
                <a:gd name="T35" fmla="*/ 43 h 1114"/>
                <a:gd name="T36" fmla="*/ 517 w 876"/>
                <a:gd name="T37" fmla="*/ 0 h 1114"/>
                <a:gd name="T38" fmla="*/ 0 w 876"/>
                <a:gd name="T39" fmla="*/ 0 h 1114"/>
                <a:gd name="T40" fmla="*/ 0 w 876"/>
                <a:gd name="T41" fmla="*/ 43 h 1114"/>
                <a:gd name="T42" fmla="*/ 84 w 876"/>
                <a:gd name="T43" fmla="*/ 43 h 1114"/>
                <a:gd name="T44" fmla="*/ 116 w 876"/>
                <a:gd name="T45" fmla="*/ 54 h 1114"/>
                <a:gd name="T46" fmla="*/ 137 w 876"/>
                <a:gd name="T47" fmla="*/ 54 h 1114"/>
                <a:gd name="T48" fmla="*/ 158 w 876"/>
                <a:gd name="T49" fmla="*/ 65 h 1114"/>
                <a:gd name="T50" fmla="*/ 158 w 876"/>
                <a:gd name="T51" fmla="*/ 86 h 1114"/>
                <a:gd name="T52" fmla="*/ 169 w 876"/>
                <a:gd name="T53" fmla="*/ 97 h 1114"/>
                <a:gd name="T54" fmla="*/ 169 w 876"/>
                <a:gd name="T55" fmla="*/ 1028 h 1114"/>
                <a:gd name="T56" fmla="*/ 158 w 876"/>
                <a:gd name="T57" fmla="*/ 1039 h 1114"/>
                <a:gd name="T58" fmla="*/ 116 w 876"/>
                <a:gd name="T59" fmla="*/ 1060 h 1114"/>
                <a:gd name="T60" fmla="*/ 0 w 876"/>
                <a:gd name="T61" fmla="*/ 1060 h 1114"/>
                <a:gd name="T62" fmla="*/ 0 w 876"/>
                <a:gd name="T63" fmla="*/ 1114 h 1114"/>
                <a:gd name="T64" fmla="*/ 833 w 876"/>
                <a:gd name="T65" fmla="*/ 1114 h 1114"/>
                <a:gd name="T66" fmla="*/ 876 w 876"/>
                <a:gd name="T67" fmla="*/ 692 h 1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6"/>
                <a:gd name="T103" fmla="*/ 0 h 1114"/>
                <a:gd name="T104" fmla="*/ 876 w 876"/>
                <a:gd name="T105" fmla="*/ 1114 h 1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6" h="1114">
                  <a:moveTo>
                    <a:pt x="876" y="692"/>
                  </a:moveTo>
                  <a:lnTo>
                    <a:pt x="844" y="692"/>
                  </a:lnTo>
                  <a:lnTo>
                    <a:pt x="833" y="779"/>
                  </a:lnTo>
                  <a:lnTo>
                    <a:pt x="812" y="866"/>
                  </a:lnTo>
                  <a:lnTo>
                    <a:pt x="781" y="941"/>
                  </a:lnTo>
                  <a:lnTo>
                    <a:pt x="717" y="1006"/>
                  </a:lnTo>
                  <a:lnTo>
                    <a:pt x="644" y="1050"/>
                  </a:lnTo>
                  <a:lnTo>
                    <a:pt x="517" y="1060"/>
                  </a:lnTo>
                  <a:lnTo>
                    <a:pt x="338" y="1060"/>
                  </a:lnTo>
                  <a:lnTo>
                    <a:pt x="316" y="1050"/>
                  </a:lnTo>
                  <a:lnTo>
                    <a:pt x="316" y="1039"/>
                  </a:lnTo>
                  <a:lnTo>
                    <a:pt x="306" y="1017"/>
                  </a:lnTo>
                  <a:lnTo>
                    <a:pt x="306" y="86"/>
                  </a:lnTo>
                  <a:lnTo>
                    <a:pt x="327" y="65"/>
                  </a:lnTo>
                  <a:lnTo>
                    <a:pt x="348" y="54"/>
                  </a:lnTo>
                  <a:lnTo>
                    <a:pt x="369" y="54"/>
                  </a:lnTo>
                  <a:lnTo>
                    <a:pt x="411" y="43"/>
                  </a:lnTo>
                  <a:lnTo>
                    <a:pt x="517" y="43"/>
                  </a:lnTo>
                  <a:lnTo>
                    <a:pt x="517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84" y="43"/>
                  </a:lnTo>
                  <a:lnTo>
                    <a:pt x="116" y="54"/>
                  </a:lnTo>
                  <a:lnTo>
                    <a:pt x="137" y="54"/>
                  </a:lnTo>
                  <a:lnTo>
                    <a:pt x="158" y="65"/>
                  </a:lnTo>
                  <a:lnTo>
                    <a:pt x="158" y="86"/>
                  </a:lnTo>
                  <a:lnTo>
                    <a:pt x="169" y="97"/>
                  </a:lnTo>
                  <a:lnTo>
                    <a:pt x="169" y="1028"/>
                  </a:lnTo>
                  <a:lnTo>
                    <a:pt x="158" y="1039"/>
                  </a:lnTo>
                  <a:lnTo>
                    <a:pt x="11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833" y="1114"/>
                  </a:lnTo>
                  <a:lnTo>
                    <a:pt x="876" y="69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04"/>
            <p:cNvSpPr>
              <a:spLocks/>
            </p:cNvSpPr>
            <p:nvPr/>
          </p:nvSpPr>
          <p:spPr bwMode="auto">
            <a:xfrm>
              <a:off x="34367" y="1107"/>
              <a:ext cx="380" cy="1645"/>
            </a:xfrm>
            <a:custGeom>
              <a:avLst/>
              <a:gdLst>
                <a:gd name="T0" fmla="*/ 380 w 380"/>
                <a:gd name="T1" fmla="*/ 822 h 1645"/>
                <a:gd name="T2" fmla="*/ 369 w 380"/>
                <a:gd name="T3" fmla="*/ 671 h 1645"/>
                <a:gd name="T4" fmla="*/ 338 w 380"/>
                <a:gd name="T5" fmla="*/ 498 h 1645"/>
                <a:gd name="T6" fmla="*/ 274 w 380"/>
                <a:gd name="T7" fmla="*/ 314 h 1645"/>
                <a:gd name="T8" fmla="*/ 211 w 380"/>
                <a:gd name="T9" fmla="*/ 205 h 1645"/>
                <a:gd name="T10" fmla="*/ 148 w 380"/>
                <a:gd name="T11" fmla="*/ 119 h 1645"/>
                <a:gd name="T12" fmla="*/ 84 w 380"/>
                <a:gd name="T13" fmla="*/ 54 h 1645"/>
                <a:gd name="T14" fmla="*/ 42 w 380"/>
                <a:gd name="T15" fmla="*/ 21 h 1645"/>
                <a:gd name="T16" fmla="*/ 21 w 380"/>
                <a:gd name="T17" fmla="*/ 0 h 1645"/>
                <a:gd name="T18" fmla="*/ 0 w 380"/>
                <a:gd name="T19" fmla="*/ 21 h 1645"/>
                <a:gd name="T20" fmla="*/ 32 w 380"/>
                <a:gd name="T21" fmla="*/ 54 h 1645"/>
                <a:gd name="T22" fmla="*/ 137 w 380"/>
                <a:gd name="T23" fmla="*/ 195 h 1645"/>
                <a:gd name="T24" fmla="*/ 222 w 380"/>
                <a:gd name="T25" fmla="*/ 368 h 1645"/>
                <a:gd name="T26" fmla="*/ 264 w 380"/>
                <a:gd name="T27" fmla="*/ 584 h 1645"/>
                <a:gd name="T28" fmla="*/ 285 w 380"/>
                <a:gd name="T29" fmla="*/ 822 h 1645"/>
                <a:gd name="T30" fmla="*/ 274 w 380"/>
                <a:gd name="T31" fmla="*/ 1039 h 1645"/>
                <a:gd name="T32" fmla="*/ 232 w 380"/>
                <a:gd name="T33" fmla="*/ 1233 h 1645"/>
                <a:gd name="T34" fmla="*/ 148 w 380"/>
                <a:gd name="T35" fmla="*/ 1428 h 1645"/>
                <a:gd name="T36" fmla="*/ 21 w 380"/>
                <a:gd name="T37" fmla="*/ 1601 h 1645"/>
                <a:gd name="T38" fmla="*/ 11 w 380"/>
                <a:gd name="T39" fmla="*/ 1612 h 1645"/>
                <a:gd name="T40" fmla="*/ 11 w 380"/>
                <a:gd name="T41" fmla="*/ 1623 h 1645"/>
                <a:gd name="T42" fmla="*/ 0 w 380"/>
                <a:gd name="T43" fmla="*/ 1623 h 1645"/>
                <a:gd name="T44" fmla="*/ 21 w 380"/>
                <a:gd name="T45" fmla="*/ 1645 h 1645"/>
                <a:gd name="T46" fmla="*/ 42 w 380"/>
                <a:gd name="T47" fmla="*/ 1634 h 1645"/>
                <a:gd name="T48" fmla="*/ 95 w 380"/>
                <a:gd name="T49" fmla="*/ 1591 h 1645"/>
                <a:gd name="T50" fmla="*/ 148 w 380"/>
                <a:gd name="T51" fmla="*/ 1526 h 1645"/>
                <a:gd name="T52" fmla="*/ 211 w 380"/>
                <a:gd name="T53" fmla="*/ 1439 h 1645"/>
                <a:gd name="T54" fmla="*/ 274 w 380"/>
                <a:gd name="T55" fmla="*/ 1320 h 1645"/>
                <a:gd name="T56" fmla="*/ 338 w 380"/>
                <a:gd name="T57" fmla="*/ 1147 h 1645"/>
                <a:gd name="T58" fmla="*/ 369 w 380"/>
                <a:gd name="T59" fmla="*/ 974 h 1645"/>
                <a:gd name="T60" fmla="*/ 380 w 380"/>
                <a:gd name="T61" fmla="*/ 822 h 164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80"/>
                <a:gd name="T94" fmla="*/ 0 h 1645"/>
                <a:gd name="T95" fmla="*/ 380 w 380"/>
                <a:gd name="T96" fmla="*/ 1645 h 164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80" h="1645">
                  <a:moveTo>
                    <a:pt x="380" y="822"/>
                  </a:moveTo>
                  <a:lnTo>
                    <a:pt x="369" y="671"/>
                  </a:lnTo>
                  <a:lnTo>
                    <a:pt x="338" y="498"/>
                  </a:lnTo>
                  <a:lnTo>
                    <a:pt x="274" y="314"/>
                  </a:lnTo>
                  <a:lnTo>
                    <a:pt x="211" y="205"/>
                  </a:lnTo>
                  <a:lnTo>
                    <a:pt x="148" y="119"/>
                  </a:lnTo>
                  <a:lnTo>
                    <a:pt x="84" y="54"/>
                  </a:lnTo>
                  <a:lnTo>
                    <a:pt x="42" y="21"/>
                  </a:lnTo>
                  <a:lnTo>
                    <a:pt x="21" y="0"/>
                  </a:lnTo>
                  <a:lnTo>
                    <a:pt x="0" y="21"/>
                  </a:lnTo>
                  <a:lnTo>
                    <a:pt x="32" y="54"/>
                  </a:lnTo>
                  <a:lnTo>
                    <a:pt x="137" y="195"/>
                  </a:lnTo>
                  <a:lnTo>
                    <a:pt x="222" y="368"/>
                  </a:lnTo>
                  <a:lnTo>
                    <a:pt x="264" y="584"/>
                  </a:lnTo>
                  <a:lnTo>
                    <a:pt x="285" y="822"/>
                  </a:lnTo>
                  <a:lnTo>
                    <a:pt x="274" y="1039"/>
                  </a:lnTo>
                  <a:lnTo>
                    <a:pt x="232" y="1233"/>
                  </a:lnTo>
                  <a:lnTo>
                    <a:pt x="148" y="1428"/>
                  </a:lnTo>
                  <a:lnTo>
                    <a:pt x="21" y="1601"/>
                  </a:lnTo>
                  <a:lnTo>
                    <a:pt x="11" y="1612"/>
                  </a:lnTo>
                  <a:lnTo>
                    <a:pt x="11" y="1623"/>
                  </a:lnTo>
                  <a:lnTo>
                    <a:pt x="0" y="1623"/>
                  </a:lnTo>
                  <a:lnTo>
                    <a:pt x="21" y="1645"/>
                  </a:lnTo>
                  <a:lnTo>
                    <a:pt x="42" y="1634"/>
                  </a:lnTo>
                  <a:lnTo>
                    <a:pt x="95" y="1591"/>
                  </a:lnTo>
                  <a:lnTo>
                    <a:pt x="148" y="1526"/>
                  </a:lnTo>
                  <a:lnTo>
                    <a:pt x="211" y="1439"/>
                  </a:lnTo>
                  <a:lnTo>
                    <a:pt x="274" y="1320"/>
                  </a:lnTo>
                  <a:lnTo>
                    <a:pt x="338" y="1147"/>
                  </a:lnTo>
                  <a:lnTo>
                    <a:pt x="369" y="974"/>
                  </a:lnTo>
                  <a:lnTo>
                    <a:pt x="380" y="8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05"/>
            <p:cNvSpPr>
              <a:spLocks/>
            </p:cNvSpPr>
            <p:nvPr/>
          </p:nvSpPr>
          <p:spPr bwMode="auto">
            <a:xfrm>
              <a:off x="4271" y="3639"/>
              <a:ext cx="992" cy="1191"/>
            </a:xfrm>
            <a:custGeom>
              <a:avLst/>
              <a:gdLst>
                <a:gd name="T0" fmla="*/ 169 w 992"/>
                <a:gd name="T1" fmla="*/ 790 h 1191"/>
                <a:gd name="T2" fmla="*/ 222 w 992"/>
                <a:gd name="T3" fmla="*/ 747 h 1191"/>
                <a:gd name="T4" fmla="*/ 222 w 992"/>
                <a:gd name="T5" fmla="*/ 725 h 1191"/>
                <a:gd name="T6" fmla="*/ 169 w 992"/>
                <a:gd name="T7" fmla="*/ 736 h 1191"/>
                <a:gd name="T8" fmla="*/ 53 w 992"/>
                <a:gd name="T9" fmla="*/ 801 h 1191"/>
                <a:gd name="T10" fmla="*/ 0 w 992"/>
                <a:gd name="T11" fmla="*/ 952 h 1191"/>
                <a:gd name="T12" fmla="*/ 85 w 992"/>
                <a:gd name="T13" fmla="*/ 1115 h 1191"/>
                <a:gd name="T14" fmla="*/ 317 w 992"/>
                <a:gd name="T15" fmla="*/ 1191 h 1191"/>
                <a:gd name="T16" fmla="*/ 633 w 992"/>
                <a:gd name="T17" fmla="*/ 1115 h 1191"/>
                <a:gd name="T18" fmla="*/ 855 w 992"/>
                <a:gd name="T19" fmla="*/ 909 h 1191"/>
                <a:gd name="T20" fmla="*/ 855 w 992"/>
                <a:gd name="T21" fmla="*/ 682 h 1191"/>
                <a:gd name="T22" fmla="*/ 633 w 992"/>
                <a:gd name="T23" fmla="*/ 509 h 1191"/>
                <a:gd name="T24" fmla="*/ 486 w 992"/>
                <a:gd name="T25" fmla="*/ 433 h 1191"/>
                <a:gd name="T26" fmla="*/ 412 w 992"/>
                <a:gd name="T27" fmla="*/ 282 h 1191"/>
                <a:gd name="T28" fmla="*/ 433 w 992"/>
                <a:gd name="T29" fmla="*/ 206 h 1191"/>
                <a:gd name="T30" fmla="*/ 475 w 992"/>
                <a:gd name="T31" fmla="*/ 141 h 1191"/>
                <a:gd name="T32" fmla="*/ 570 w 992"/>
                <a:gd name="T33" fmla="*/ 98 h 1191"/>
                <a:gd name="T34" fmla="*/ 749 w 992"/>
                <a:gd name="T35" fmla="*/ 108 h 1191"/>
                <a:gd name="T36" fmla="*/ 802 w 992"/>
                <a:gd name="T37" fmla="*/ 141 h 1191"/>
                <a:gd name="T38" fmla="*/ 844 w 992"/>
                <a:gd name="T39" fmla="*/ 173 h 1191"/>
                <a:gd name="T40" fmla="*/ 855 w 992"/>
                <a:gd name="T41" fmla="*/ 292 h 1191"/>
                <a:gd name="T42" fmla="*/ 855 w 992"/>
                <a:gd name="T43" fmla="*/ 303 h 1191"/>
                <a:gd name="T44" fmla="*/ 908 w 992"/>
                <a:gd name="T45" fmla="*/ 292 h 1191"/>
                <a:gd name="T46" fmla="*/ 971 w 992"/>
                <a:gd name="T47" fmla="*/ 249 h 1191"/>
                <a:gd name="T48" fmla="*/ 992 w 992"/>
                <a:gd name="T49" fmla="*/ 195 h 1191"/>
                <a:gd name="T50" fmla="*/ 981 w 992"/>
                <a:gd name="T51" fmla="*/ 98 h 1191"/>
                <a:gd name="T52" fmla="*/ 950 w 992"/>
                <a:gd name="T53" fmla="*/ 65 h 1191"/>
                <a:gd name="T54" fmla="*/ 908 w 992"/>
                <a:gd name="T55" fmla="*/ 33 h 1191"/>
                <a:gd name="T56" fmla="*/ 802 w 992"/>
                <a:gd name="T57" fmla="*/ 11 h 1191"/>
                <a:gd name="T58" fmla="*/ 739 w 992"/>
                <a:gd name="T59" fmla="*/ 0 h 1191"/>
                <a:gd name="T60" fmla="*/ 486 w 992"/>
                <a:gd name="T61" fmla="*/ 65 h 1191"/>
                <a:gd name="T62" fmla="*/ 306 w 992"/>
                <a:gd name="T63" fmla="*/ 238 h 1191"/>
                <a:gd name="T64" fmla="*/ 296 w 992"/>
                <a:gd name="T65" fmla="*/ 444 h 1191"/>
                <a:gd name="T66" fmla="*/ 412 w 992"/>
                <a:gd name="T67" fmla="*/ 552 h 1191"/>
                <a:gd name="T68" fmla="*/ 570 w 992"/>
                <a:gd name="T69" fmla="*/ 628 h 1191"/>
                <a:gd name="T70" fmla="*/ 728 w 992"/>
                <a:gd name="T71" fmla="*/ 768 h 1191"/>
                <a:gd name="T72" fmla="*/ 739 w 992"/>
                <a:gd name="T73" fmla="*/ 920 h 1191"/>
                <a:gd name="T74" fmla="*/ 644 w 992"/>
                <a:gd name="T75" fmla="*/ 1050 h 1191"/>
                <a:gd name="T76" fmla="*/ 422 w 992"/>
                <a:gd name="T77" fmla="*/ 1104 h 1191"/>
                <a:gd name="T78" fmla="*/ 222 w 992"/>
                <a:gd name="T79" fmla="*/ 1039 h 1191"/>
                <a:gd name="T80" fmla="*/ 137 w 992"/>
                <a:gd name="T81" fmla="*/ 888 h 1191"/>
                <a:gd name="T82" fmla="*/ 148 w 992"/>
                <a:gd name="T83" fmla="*/ 833 h 119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992"/>
                <a:gd name="T127" fmla="*/ 0 h 1191"/>
                <a:gd name="T128" fmla="*/ 992 w 992"/>
                <a:gd name="T129" fmla="*/ 1191 h 119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992" h="1191">
                  <a:moveTo>
                    <a:pt x="158" y="801"/>
                  </a:moveTo>
                  <a:lnTo>
                    <a:pt x="169" y="790"/>
                  </a:lnTo>
                  <a:lnTo>
                    <a:pt x="211" y="768"/>
                  </a:lnTo>
                  <a:lnTo>
                    <a:pt x="222" y="747"/>
                  </a:lnTo>
                  <a:lnTo>
                    <a:pt x="232" y="736"/>
                  </a:lnTo>
                  <a:lnTo>
                    <a:pt x="222" y="725"/>
                  </a:lnTo>
                  <a:lnTo>
                    <a:pt x="211" y="725"/>
                  </a:lnTo>
                  <a:lnTo>
                    <a:pt x="169" y="736"/>
                  </a:lnTo>
                  <a:lnTo>
                    <a:pt x="116" y="758"/>
                  </a:lnTo>
                  <a:lnTo>
                    <a:pt x="53" y="801"/>
                  </a:lnTo>
                  <a:lnTo>
                    <a:pt x="11" y="866"/>
                  </a:lnTo>
                  <a:lnTo>
                    <a:pt x="0" y="952"/>
                  </a:lnTo>
                  <a:lnTo>
                    <a:pt x="21" y="1039"/>
                  </a:lnTo>
                  <a:lnTo>
                    <a:pt x="85" y="1115"/>
                  </a:lnTo>
                  <a:lnTo>
                    <a:pt x="190" y="1169"/>
                  </a:lnTo>
                  <a:lnTo>
                    <a:pt x="317" y="1191"/>
                  </a:lnTo>
                  <a:lnTo>
                    <a:pt x="475" y="1169"/>
                  </a:lnTo>
                  <a:lnTo>
                    <a:pt x="633" y="1115"/>
                  </a:lnTo>
                  <a:lnTo>
                    <a:pt x="760" y="1028"/>
                  </a:lnTo>
                  <a:lnTo>
                    <a:pt x="855" y="909"/>
                  </a:lnTo>
                  <a:lnTo>
                    <a:pt x="887" y="790"/>
                  </a:lnTo>
                  <a:lnTo>
                    <a:pt x="855" y="682"/>
                  </a:lnTo>
                  <a:lnTo>
                    <a:pt x="770" y="595"/>
                  </a:lnTo>
                  <a:lnTo>
                    <a:pt x="633" y="509"/>
                  </a:lnTo>
                  <a:lnTo>
                    <a:pt x="559" y="476"/>
                  </a:lnTo>
                  <a:lnTo>
                    <a:pt x="486" y="433"/>
                  </a:lnTo>
                  <a:lnTo>
                    <a:pt x="433" y="368"/>
                  </a:lnTo>
                  <a:lnTo>
                    <a:pt x="412" y="282"/>
                  </a:lnTo>
                  <a:lnTo>
                    <a:pt x="412" y="238"/>
                  </a:lnTo>
                  <a:lnTo>
                    <a:pt x="433" y="206"/>
                  </a:lnTo>
                  <a:lnTo>
                    <a:pt x="443" y="173"/>
                  </a:lnTo>
                  <a:lnTo>
                    <a:pt x="475" y="141"/>
                  </a:lnTo>
                  <a:lnTo>
                    <a:pt x="507" y="119"/>
                  </a:lnTo>
                  <a:lnTo>
                    <a:pt x="570" y="98"/>
                  </a:lnTo>
                  <a:lnTo>
                    <a:pt x="707" y="98"/>
                  </a:lnTo>
                  <a:lnTo>
                    <a:pt x="749" y="108"/>
                  </a:lnTo>
                  <a:lnTo>
                    <a:pt x="781" y="130"/>
                  </a:lnTo>
                  <a:lnTo>
                    <a:pt x="802" y="141"/>
                  </a:lnTo>
                  <a:lnTo>
                    <a:pt x="813" y="141"/>
                  </a:lnTo>
                  <a:lnTo>
                    <a:pt x="844" y="173"/>
                  </a:lnTo>
                  <a:lnTo>
                    <a:pt x="855" y="195"/>
                  </a:lnTo>
                  <a:lnTo>
                    <a:pt x="855" y="292"/>
                  </a:lnTo>
                  <a:lnTo>
                    <a:pt x="844" y="292"/>
                  </a:lnTo>
                  <a:lnTo>
                    <a:pt x="855" y="303"/>
                  </a:lnTo>
                  <a:lnTo>
                    <a:pt x="887" y="303"/>
                  </a:lnTo>
                  <a:lnTo>
                    <a:pt x="908" y="292"/>
                  </a:lnTo>
                  <a:lnTo>
                    <a:pt x="939" y="282"/>
                  </a:lnTo>
                  <a:lnTo>
                    <a:pt x="971" y="249"/>
                  </a:lnTo>
                  <a:lnTo>
                    <a:pt x="981" y="227"/>
                  </a:lnTo>
                  <a:lnTo>
                    <a:pt x="992" y="195"/>
                  </a:lnTo>
                  <a:lnTo>
                    <a:pt x="992" y="130"/>
                  </a:lnTo>
                  <a:lnTo>
                    <a:pt x="981" y="98"/>
                  </a:lnTo>
                  <a:lnTo>
                    <a:pt x="971" y="76"/>
                  </a:lnTo>
                  <a:lnTo>
                    <a:pt x="950" y="65"/>
                  </a:lnTo>
                  <a:lnTo>
                    <a:pt x="929" y="43"/>
                  </a:lnTo>
                  <a:lnTo>
                    <a:pt x="908" y="33"/>
                  </a:lnTo>
                  <a:lnTo>
                    <a:pt x="855" y="11"/>
                  </a:lnTo>
                  <a:lnTo>
                    <a:pt x="802" y="11"/>
                  </a:lnTo>
                  <a:lnTo>
                    <a:pt x="770" y="0"/>
                  </a:lnTo>
                  <a:lnTo>
                    <a:pt x="739" y="0"/>
                  </a:lnTo>
                  <a:lnTo>
                    <a:pt x="612" y="22"/>
                  </a:lnTo>
                  <a:lnTo>
                    <a:pt x="486" y="65"/>
                  </a:lnTo>
                  <a:lnTo>
                    <a:pt x="380" y="152"/>
                  </a:lnTo>
                  <a:lnTo>
                    <a:pt x="306" y="238"/>
                  </a:lnTo>
                  <a:lnTo>
                    <a:pt x="274" y="357"/>
                  </a:lnTo>
                  <a:lnTo>
                    <a:pt x="296" y="444"/>
                  </a:lnTo>
                  <a:lnTo>
                    <a:pt x="348" y="509"/>
                  </a:lnTo>
                  <a:lnTo>
                    <a:pt x="412" y="552"/>
                  </a:lnTo>
                  <a:lnTo>
                    <a:pt x="486" y="585"/>
                  </a:lnTo>
                  <a:lnTo>
                    <a:pt x="570" y="628"/>
                  </a:lnTo>
                  <a:lnTo>
                    <a:pt x="654" y="693"/>
                  </a:lnTo>
                  <a:lnTo>
                    <a:pt x="728" y="768"/>
                  </a:lnTo>
                  <a:lnTo>
                    <a:pt x="749" y="855"/>
                  </a:lnTo>
                  <a:lnTo>
                    <a:pt x="739" y="920"/>
                  </a:lnTo>
                  <a:lnTo>
                    <a:pt x="707" y="985"/>
                  </a:lnTo>
                  <a:lnTo>
                    <a:pt x="644" y="1050"/>
                  </a:lnTo>
                  <a:lnTo>
                    <a:pt x="559" y="1093"/>
                  </a:lnTo>
                  <a:lnTo>
                    <a:pt x="422" y="1104"/>
                  </a:lnTo>
                  <a:lnTo>
                    <a:pt x="306" y="1082"/>
                  </a:lnTo>
                  <a:lnTo>
                    <a:pt x="222" y="1039"/>
                  </a:lnTo>
                  <a:lnTo>
                    <a:pt x="158" y="963"/>
                  </a:lnTo>
                  <a:lnTo>
                    <a:pt x="137" y="888"/>
                  </a:lnTo>
                  <a:lnTo>
                    <a:pt x="137" y="855"/>
                  </a:lnTo>
                  <a:lnTo>
                    <a:pt x="148" y="833"/>
                  </a:lnTo>
                  <a:lnTo>
                    <a:pt x="158" y="80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06"/>
            <p:cNvSpPr>
              <a:spLocks/>
            </p:cNvSpPr>
            <p:nvPr/>
          </p:nvSpPr>
          <p:spPr bwMode="auto">
            <a:xfrm>
              <a:off x="5928" y="3563"/>
              <a:ext cx="369" cy="1645"/>
            </a:xfrm>
            <a:custGeom>
              <a:avLst/>
              <a:gdLst>
                <a:gd name="T0" fmla="*/ 369 w 369"/>
                <a:gd name="T1" fmla="*/ 1624 h 1645"/>
                <a:gd name="T2" fmla="*/ 369 w 369"/>
                <a:gd name="T3" fmla="*/ 1613 h 1645"/>
                <a:gd name="T4" fmla="*/ 359 w 369"/>
                <a:gd name="T5" fmla="*/ 1613 h 1645"/>
                <a:gd name="T6" fmla="*/ 348 w 369"/>
                <a:gd name="T7" fmla="*/ 1591 h 1645"/>
                <a:gd name="T8" fmla="*/ 243 w 369"/>
                <a:gd name="T9" fmla="*/ 1461 h 1645"/>
                <a:gd name="T10" fmla="*/ 169 w 369"/>
                <a:gd name="T11" fmla="*/ 1299 h 1645"/>
                <a:gd name="T12" fmla="*/ 126 w 369"/>
                <a:gd name="T13" fmla="*/ 1148 h 1645"/>
                <a:gd name="T14" fmla="*/ 95 w 369"/>
                <a:gd name="T15" fmla="*/ 985 h 1645"/>
                <a:gd name="T16" fmla="*/ 95 w 369"/>
                <a:gd name="T17" fmla="*/ 823 h 1645"/>
                <a:gd name="T18" fmla="*/ 105 w 369"/>
                <a:gd name="T19" fmla="*/ 606 h 1645"/>
                <a:gd name="T20" fmla="*/ 148 w 369"/>
                <a:gd name="T21" fmla="*/ 401 h 1645"/>
                <a:gd name="T22" fmla="*/ 232 w 369"/>
                <a:gd name="T23" fmla="*/ 217 h 1645"/>
                <a:gd name="T24" fmla="*/ 348 w 369"/>
                <a:gd name="T25" fmla="*/ 44 h 1645"/>
                <a:gd name="T26" fmla="*/ 359 w 369"/>
                <a:gd name="T27" fmla="*/ 33 h 1645"/>
                <a:gd name="T28" fmla="*/ 369 w 369"/>
                <a:gd name="T29" fmla="*/ 33 h 1645"/>
                <a:gd name="T30" fmla="*/ 369 w 369"/>
                <a:gd name="T31" fmla="*/ 11 h 1645"/>
                <a:gd name="T32" fmla="*/ 359 w 369"/>
                <a:gd name="T33" fmla="*/ 11 h 1645"/>
                <a:gd name="T34" fmla="*/ 359 w 369"/>
                <a:gd name="T35" fmla="*/ 0 h 1645"/>
                <a:gd name="T36" fmla="*/ 338 w 369"/>
                <a:gd name="T37" fmla="*/ 11 h 1645"/>
                <a:gd name="T38" fmla="*/ 285 w 369"/>
                <a:gd name="T39" fmla="*/ 54 h 1645"/>
                <a:gd name="T40" fmla="*/ 221 w 369"/>
                <a:gd name="T41" fmla="*/ 119 h 1645"/>
                <a:gd name="T42" fmla="*/ 158 w 369"/>
                <a:gd name="T43" fmla="*/ 206 h 1645"/>
                <a:gd name="T44" fmla="*/ 105 w 369"/>
                <a:gd name="T45" fmla="*/ 325 h 1645"/>
                <a:gd name="T46" fmla="*/ 42 w 369"/>
                <a:gd name="T47" fmla="*/ 498 h 1645"/>
                <a:gd name="T48" fmla="*/ 10 w 369"/>
                <a:gd name="T49" fmla="*/ 671 h 1645"/>
                <a:gd name="T50" fmla="*/ 0 w 369"/>
                <a:gd name="T51" fmla="*/ 823 h 1645"/>
                <a:gd name="T52" fmla="*/ 10 w 369"/>
                <a:gd name="T53" fmla="*/ 974 h 1645"/>
                <a:gd name="T54" fmla="*/ 42 w 369"/>
                <a:gd name="T55" fmla="*/ 1148 h 1645"/>
                <a:gd name="T56" fmla="*/ 105 w 369"/>
                <a:gd name="T57" fmla="*/ 1331 h 1645"/>
                <a:gd name="T58" fmla="*/ 169 w 369"/>
                <a:gd name="T59" fmla="*/ 1440 h 1645"/>
                <a:gd name="T60" fmla="*/ 232 w 369"/>
                <a:gd name="T61" fmla="*/ 1526 h 1645"/>
                <a:gd name="T62" fmla="*/ 285 w 369"/>
                <a:gd name="T63" fmla="*/ 1591 h 1645"/>
                <a:gd name="T64" fmla="*/ 327 w 369"/>
                <a:gd name="T65" fmla="*/ 1634 h 1645"/>
                <a:gd name="T66" fmla="*/ 359 w 369"/>
                <a:gd name="T67" fmla="*/ 1645 h 1645"/>
                <a:gd name="T68" fmla="*/ 369 w 369"/>
                <a:gd name="T69" fmla="*/ 1645 h 1645"/>
                <a:gd name="T70" fmla="*/ 369 w 369"/>
                <a:gd name="T71" fmla="*/ 1624 h 16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69"/>
                <a:gd name="T109" fmla="*/ 0 h 1645"/>
                <a:gd name="T110" fmla="*/ 369 w 369"/>
                <a:gd name="T111" fmla="*/ 1645 h 164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69" h="1645">
                  <a:moveTo>
                    <a:pt x="369" y="1624"/>
                  </a:moveTo>
                  <a:lnTo>
                    <a:pt x="369" y="1613"/>
                  </a:lnTo>
                  <a:lnTo>
                    <a:pt x="359" y="1613"/>
                  </a:lnTo>
                  <a:lnTo>
                    <a:pt x="348" y="1591"/>
                  </a:lnTo>
                  <a:lnTo>
                    <a:pt x="243" y="1461"/>
                  </a:lnTo>
                  <a:lnTo>
                    <a:pt x="169" y="1299"/>
                  </a:lnTo>
                  <a:lnTo>
                    <a:pt x="126" y="1148"/>
                  </a:lnTo>
                  <a:lnTo>
                    <a:pt x="95" y="985"/>
                  </a:lnTo>
                  <a:lnTo>
                    <a:pt x="95" y="823"/>
                  </a:lnTo>
                  <a:lnTo>
                    <a:pt x="105" y="606"/>
                  </a:lnTo>
                  <a:lnTo>
                    <a:pt x="148" y="401"/>
                  </a:lnTo>
                  <a:lnTo>
                    <a:pt x="232" y="217"/>
                  </a:lnTo>
                  <a:lnTo>
                    <a:pt x="348" y="44"/>
                  </a:lnTo>
                  <a:lnTo>
                    <a:pt x="359" y="33"/>
                  </a:lnTo>
                  <a:lnTo>
                    <a:pt x="369" y="33"/>
                  </a:lnTo>
                  <a:lnTo>
                    <a:pt x="369" y="11"/>
                  </a:lnTo>
                  <a:lnTo>
                    <a:pt x="359" y="11"/>
                  </a:lnTo>
                  <a:lnTo>
                    <a:pt x="359" y="0"/>
                  </a:lnTo>
                  <a:lnTo>
                    <a:pt x="338" y="11"/>
                  </a:lnTo>
                  <a:lnTo>
                    <a:pt x="285" y="54"/>
                  </a:lnTo>
                  <a:lnTo>
                    <a:pt x="221" y="119"/>
                  </a:lnTo>
                  <a:lnTo>
                    <a:pt x="158" y="206"/>
                  </a:lnTo>
                  <a:lnTo>
                    <a:pt x="105" y="325"/>
                  </a:lnTo>
                  <a:lnTo>
                    <a:pt x="42" y="498"/>
                  </a:lnTo>
                  <a:lnTo>
                    <a:pt x="10" y="671"/>
                  </a:lnTo>
                  <a:lnTo>
                    <a:pt x="0" y="823"/>
                  </a:lnTo>
                  <a:lnTo>
                    <a:pt x="10" y="974"/>
                  </a:lnTo>
                  <a:lnTo>
                    <a:pt x="42" y="1148"/>
                  </a:lnTo>
                  <a:lnTo>
                    <a:pt x="105" y="1331"/>
                  </a:lnTo>
                  <a:lnTo>
                    <a:pt x="169" y="1440"/>
                  </a:lnTo>
                  <a:lnTo>
                    <a:pt x="232" y="1526"/>
                  </a:lnTo>
                  <a:lnTo>
                    <a:pt x="285" y="1591"/>
                  </a:lnTo>
                  <a:lnTo>
                    <a:pt x="327" y="1634"/>
                  </a:lnTo>
                  <a:lnTo>
                    <a:pt x="359" y="1645"/>
                  </a:lnTo>
                  <a:lnTo>
                    <a:pt x="369" y="1645"/>
                  </a:lnTo>
                  <a:lnTo>
                    <a:pt x="369" y="162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07"/>
            <p:cNvSpPr>
              <a:spLocks/>
            </p:cNvSpPr>
            <p:nvPr/>
          </p:nvSpPr>
          <p:spPr bwMode="auto">
            <a:xfrm>
              <a:off x="6477" y="3639"/>
              <a:ext cx="717" cy="1191"/>
            </a:xfrm>
            <a:custGeom>
              <a:avLst/>
              <a:gdLst>
                <a:gd name="T0" fmla="*/ 263 w 717"/>
                <a:gd name="T1" fmla="*/ 476 h 1191"/>
                <a:gd name="T2" fmla="*/ 126 w 717"/>
                <a:gd name="T3" fmla="*/ 357 h 1191"/>
                <a:gd name="T4" fmla="*/ 126 w 717"/>
                <a:gd name="T5" fmla="*/ 184 h 1191"/>
                <a:gd name="T6" fmla="*/ 232 w 717"/>
                <a:gd name="T7" fmla="*/ 65 h 1191"/>
                <a:gd name="T8" fmla="*/ 432 w 717"/>
                <a:gd name="T9" fmla="*/ 65 h 1191"/>
                <a:gd name="T10" fmla="*/ 569 w 717"/>
                <a:gd name="T11" fmla="*/ 195 h 1191"/>
                <a:gd name="T12" fmla="*/ 622 w 717"/>
                <a:gd name="T13" fmla="*/ 336 h 1191"/>
                <a:gd name="T14" fmla="*/ 633 w 717"/>
                <a:gd name="T15" fmla="*/ 411 h 1191"/>
                <a:gd name="T16" fmla="*/ 664 w 717"/>
                <a:gd name="T17" fmla="*/ 401 h 1191"/>
                <a:gd name="T18" fmla="*/ 654 w 717"/>
                <a:gd name="T19" fmla="*/ 0 h 1191"/>
                <a:gd name="T20" fmla="*/ 622 w 717"/>
                <a:gd name="T21" fmla="*/ 22 h 1191"/>
                <a:gd name="T22" fmla="*/ 527 w 717"/>
                <a:gd name="T23" fmla="*/ 76 h 1191"/>
                <a:gd name="T24" fmla="*/ 411 w 717"/>
                <a:gd name="T25" fmla="*/ 11 h 1191"/>
                <a:gd name="T26" fmla="*/ 190 w 717"/>
                <a:gd name="T27" fmla="*/ 22 h 1191"/>
                <a:gd name="T28" fmla="*/ 31 w 717"/>
                <a:gd name="T29" fmla="*/ 195 h 1191"/>
                <a:gd name="T30" fmla="*/ 31 w 717"/>
                <a:gd name="T31" fmla="*/ 455 h 1191"/>
                <a:gd name="T32" fmla="*/ 211 w 717"/>
                <a:gd name="T33" fmla="*/ 617 h 1191"/>
                <a:gd name="T34" fmla="*/ 327 w 717"/>
                <a:gd name="T35" fmla="*/ 649 h 1191"/>
                <a:gd name="T36" fmla="*/ 453 w 717"/>
                <a:gd name="T37" fmla="*/ 682 h 1191"/>
                <a:gd name="T38" fmla="*/ 559 w 717"/>
                <a:gd name="T39" fmla="*/ 758 h 1191"/>
                <a:gd name="T40" fmla="*/ 612 w 717"/>
                <a:gd name="T41" fmla="*/ 909 h 1191"/>
                <a:gd name="T42" fmla="*/ 548 w 717"/>
                <a:gd name="T43" fmla="*/ 1072 h 1191"/>
                <a:gd name="T44" fmla="*/ 401 w 717"/>
                <a:gd name="T45" fmla="*/ 1147 h 1191"/>
                <a:gd name="T46" fmla="*/ 232 w 717"/>
                <a:gd name="T47" fmla="*/ 1115 h 1191"/>
                <a:gd name="T48" fmla="*/ 73 w 717"/>
                <a:gd name="T49" fmla="*/ 963 h 1191"/>
                <a:gd name="T50" fmla="*/ 42 w 717"/>
                <a:gd name="T51" fmla="*/ 801 h 1191"/>
                <a:gd name="T52" fmla="*/ 10 w 717"/>
                <a:gd name="T53" fmla="*/ 790 h 1191"/>
                <a:gd name="T54" fmla="*/ 0 w 717"/>
                <a:gd name="T55" fmla="*/ 812 h 1191"/>
                <a:gd name="T56" fmla="*/ 10 w 717"/>
                <a:gd name="T57" fmla="*/ 1191 h 1191"/>
                <a:gd name="T58" fmla="*/ 42 w 717"/>
                <a:gd name="T59" fmla="*/ 1169 h 1191"/>
                <a:gd name="T60" fmla="*/ 84 w 717"/>
                <a:gd name="T61" fmla="*/ 1115 h 1191"/>
                <a:gd name="T62" fmla="*/ 168 w 717"/>
                <a:gd name="T63" fmla="*/ 1136 h 1191"/>
                <a:gd name="T64" fmla="*/ 401 w 717"/>
                <a:gd name="T65" fmla="*/ 1191 h 1191"/>
                <a:gd name="T66" fmla="*/ 622 w 717"/>
                <a:gd name="T67" fmla="*/ 1093 h 1191"/>
                <a:gd name="T68" fmla="*/ 717 w 717"/>
                <a:gd name="T69" fmla="*/ 855 h 1191"/>
                <a:gd name="T70" fmla="*/ 643 w 717"/>
                <a:gd name="T71" fmla="*/ 639 h 1191"/>
                <a:gd name="T72" fmla="*/ 474 w 717"/>
                <a:gd name="T73" fmla="*/ 520 h 119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17"/>
                <a:gd name="T112" fmla="*/ 0 h 1191"/>
                <a:gd name="T113" fmla="*/ 717 w 717"/>
                <a:gd name="T114" fmla="*/ 1191 h 119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17" h="1191">
                  <a:moveTo>
                    <a:pt x="474" y="520"/>
                  </a:moveTo>
                  <a:lnTo>
                    <a:pt x="263" y="476"/>
                  </a:lnTo>
                  <a:lnTo>
                    <a:pt x="179" y="433"/>
                  </a:lnTo>
                  <a:lnTo>
                    <a:pt x="126" y="357"/>
                  </a:lnTo>
                  <a:lnTo>
                    <a:pt x="105" y="260"/>
                  </a:lnTo>
                  <a:lnTo>
                    <a:pt x="126" y="184"/>
                  </a:lnTo>
                  <a:lnTo>
                    <a:pt x="168" y="108"/>
                  </a:lnTo>
                  <a:lnTo>
                    <a:pt x="232" y="65"/>
                  </a:lnTo>
                  <a:lnTo>
                    <a:pt x="316" y="43"/>
                  </a:lnTo>
                  <a:lnTo>
                    <a:pt x="432" y="65"/>
                  </a:lnTo>
                  <a:lnTo>
                    <a:pt x="517" y="119"/>
                  </a:lnTo>
                  <a:lnTo>
                    <a:pt x="569" y="195"/>
                  </a:lnTo>
                  <a:lnTo>
                    <a:pt x="601" y="271"/>
                  </a:lnTo>
                  <a:lnTo>
                    <a:pt x="622" y="336"/>
                  </a:lnTo>
                  <a:lnTo>
                    <a:pt x="633" y="390"/>
                  </a:lnTo>
                  <a:lnTo>
                    <a:pt x="633" y="411"/>
                  </a:lnTo>
                  <a:lnTo>
                    <a:pt x="654" y="411"/>
                  </a:lnTo>
                  <a:lnTo>
                    <a:pt x="664" y="401"/>
                  </a:lnTo>
                  <a:lnTo>
                    <a:pt x="664" y="11"/>
                  </a:lnTo>
                  <a:lnTo>
                    <a:pt x="654" y="0"/>
                  </a:lnTo>
                  <a:lnTo>
                    <a:pt x="643" y="0"/>
                  </a:lnTo>
                  <a:lnTo>
                    <a:pt x="622" y="22"/>
                  </a:lnTo>
                  <a:lnTo>
                    <a:pt x="569" y="119"/>
                  </a:lnTo>
                  <a:lnTo>
                    <a:pt x="527" y="76"/>
                  </a:lnTo>
                  <a:lnTo>
                    <a:pt x="474" y="43"/>
                  </a:lnTo>
                  <a:lnTo>
                    <a:pt x="411" y="11"/>
                  </a:lnTo>
                  <a:lnTo>
                    <a:pt x="316" y="0"/>
                  </a:lnTo>
                  <a:lnTo>
                    <a:pt x="190" y="22"/>
                  </a:lnTo>
                  <a:lnTo>
                    <a:pt x="95" y="98"/>
                  </a:lnTo>
                  <a:lnTo>
                    <a:pt x="31" y="195"/>
                  </a:lnTo>
                  <a:lnTo>
                    <a:pt x="0" y="325"/>
                  </a:lnTo>
                  <a:lnTo>
                    <a:pt x="31" y="455"/>
                  </a:lnTo>
                  <a:lnTo>
                    <a:pt x="105" y="552"/>
                  </a:lnTo>
                  <a:lnTo>
                    <a:pt x="211" y="617"/>
                  </a:lnTo>
                  <a:lnTo>
                    <a:pt x="253" y="628"/>
                  </a:lnTo>
                  <a:lnTo>
                    <a:pt x="327" y="649"/>
                  </a:lnTo>
                  <a:lnTo>
                    <a:pt x="422" y="671"/>
                  </a:lnTo>
                  <a:lnTo>
                    <a:pt x="453" y="682"/>
                  </a:lnTo>
                  <a:lnTo>
                    <a:pt x="496" y="693"/>
                  </a:lnTo>
                  <a:lnTo>
                    <a:pt x="559" y="758"/>
                  </a:lnTo>
                  <a:lnTo>
                    <a:pt x="591" y="801"/>
                  </a:lnTo>
                  <a:lnTo>
                    <a:pt x="612" y="909"/>
                  </a:lnTo>
                  <a:lnTo>
                    <a:pt x="601" y="996"/>
                  </a:lnTo>
                  <a:lnTo>
                    <a:pt x="548" y="1072"/>
                  </a:lnTo>
                  <a:lnTo>
                    <a:pt x="485" y="1126"/>
                  </a:lnTo>
                  <a:lnTo>
                    <a:pt x="401" y="1147"/>
                  </a:lnTo>
                  <a:lnTo>
                    <a:pt x="327" y="1136"/>
                  </a:lnTo>
                  <a:lnTo>
                    <a:pt x="232" y="1115"/>
                  </a:lnTo>
                  <a:lnTo>
                    <a:pt x="147" y="1050"/>
                  </a:lnTo>
                  <a:lnTo>
                    <a:pt x="73" y="963"/>
                  </a:lnTo>
                  <a:lnTo>
                    <a:pt x="52" y="877"/>
                  </a:lnTo>
                  <a:lnTo>
                    <a:pt x="42" y="801"/>
                  </a:lnTo>
                  <a:lnTo>
                    <a:pt x="42" y="790"/>
                  </a:lnTo>
                  <a:lnTo>
                    <a:pt x="10" y="790"/>
                  </a:lnTo>
                  <a:lnTo>
                    <a:pt x="10" y="801"/>
                  </a:lnTo>
                  <a:lnTo>
                    <a:pt x="0" y="812"/>
                  </a:lnTo>
                  <a:lnTo>
                    <a:pt x="0" y="1180"/>
                  </a:lnTo>
                  <a:lnTo>
                    <a:pt x="10" y="1191"/>
                  </a:lnTo>
                  <a:lnTo>
                    <a:pt x="42" y="1191"/>
                  </a:lnTo>
                  <a:lnTo>
                    <a:pt x="42" y="1169"/>
                  </a:lnTo>
                  <a:lnTo>
                    <a:pt x="73" y="1136"/>
                  </a:lnTo>
                  <a:lnTo>
                    <a:pt x="84" y="1115"/>
                  </a:lnTo>
                  <a:lnTo>
                    <a:pt x="105" y="1082"/>
                  </a:lnTo>
                  <a:lnTo>
                    <a:pt x="168" y="1136"/>
                  </a:lnTo>
                  <a:lnTo>
                    <a:pt x="274" y="1180"/>
                  </a:lnTo>
                  <a:lnTo>
                    <a:pt x="401" y="1191"/>
                  </a:lnTo>
                  <a:lnTo>
                    <a:pt x="527" y="1169"/>
                  </a:lnTo>
                  <a:lnTo>
                    <a:pt x="622" y="1093"/>
                  </a:lnTo>
                  <a:lnTo>
                    <a:pt x="685" y="985"/>
                  </a:lnTo>
                  <a:lnTo>
                    <a:pt x="717" y="855"/>
                  </a:lnTo>
                  <a:lnTo>
                    <a:pt x="696" y="736"/>
                  </a:lnTo>
                  <a:lnTo>
                    <a:pt x="643" y="639"/>
                  </a:lnTo>
                  <a:lnTo>
                    <a:pt x="569" y="563"/>
                  </a:lnTo>
                  <a:lnTo>
                    <a:pt x="474" y="5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08"/>
            <p:cNvSpPr>
              <a:spLocks/>
            </p:cNvSpPr>
            <p:nvPr/>
          </p:nvSpPr>
          <p:spPr bwMode="auto">
            <a:xfrm>
              <a:off x="7342" y="3682"/>
              <a:ext cx="686" cy="1148"/>
            </a:xfrm>
            <a:custGeom>
              <a:avLst/>
              <a:gdLst>
                <a:gd name="T0" fmla="*/ 422 w 686"/>
                <a:gd name="T1" fmla="*/ 877 h 1148"/>
                <a:gd name="T2" fmla="*/ 411 w 686"/>
                <a:gd name="T3" fmla="*/ 974 h 1148"/>
                <a:gd name="T4" fmla="*/ 369 w 686"/>
                <a:gd name="T5" fmla="*/ 1050 h 1148"/>
                <a:gd name="T6" fmla="*/ 316 w 686"/>
                <a:gd name="T7" fmla="*/ 1093 h 1148"/>
                <a:gd name="T8" fmla="*/ 253 w 686"/>
                <a:gd name="T9" fmla="*/ 1115 h 1148"/>
                <a:gd name="T10" fmla="*/ 232 w 686"/>
                <a:gd name="T11" fmla="*/ 1115 h 1148"/>
                <a:gd name="T12" fmla="*/ 190 w 686"/>
                <a:gd name="T13" fmla="*/ 1104 h 1148"/>
                <a:gd name="T14" fmla="*/ 127 w 686"/>
                <a:gd name="T15" fmla="*/ 1072 h 1148"/>
                <a:gd name="T16" fmla="*/ 84 w 686"/>
                <a:gd name="T17" fmla="*/ 1018 h 1148"/>
                <a:gd name="T18" fmla="*/ 116 w 686"/>
                <a:gd name="T19" fmla="*/ 1018 h 1148"/>
                <a:gd name="T20" fmla="*/ 148 w 686"/>
                <a:gd name="T21" fmla="*/ 1007 h 1148"/>
                <a:gd name="T22" fmla="*/ 158 w 686"/>
                <a:gd name="T23" fmla="*/ 985 h 1148"/>
                <a:gd name="T24" fmla="*/ 179 w 686"/>
                <a:gd name="T25" fmla="*/ 974 h 1148"/>
                <a:gd name="T26" fmla="*/ 179 w 686"/>
                <a:gd name="T27" fmla="*/ 899 h 1148"/>
                <a:gd name="T28" fmla="*/ 158 w 686"/>
                <a:gd name="T29" fmla="*/ 866 h 1148"/>
                <a:gd name="T30" fmla="*/ 148 w 686"/>
                <a:gd name="T31" fmla="*/ 855 h 1148"/>
                <a:gd name="T32" fmla="*/ 116 w 686"/>
                <a:gd name="T33" fmla="*/ 845 h 1148"/>
                <a:gd name="T34" fmla="*/ 95 w 686"/>
                <a:gd name="T35" fmla="*/ 834 h 1148"/>
                <a:gd name="T36" fmla="*/ 74 w 686"/>
                <a:gd name="T37" fmla="*/ 834 h 1148"/>
                <a:gd name="T38" fmla="*/ 32 w 686"/>
                <a:gd name="T39" fmla="*/ 855 h 1148"/>
                <a:gd name="T40" fmla="*/ 10 w 686"/>
                <a:gd name="T41" fmla="*/ 899 h 1148"/>
                <a:gd name="T42" fmla="*/ 0 w 686"/>
                <a:gd name="T43" fmla="*/ 931 h 1148"/>
                <a:gd name="T44" fmla="*/ 21 w 686"/>
                <a:gd name="T45" fmla="*/ 1018 h 1148"/>
                <a:gd name="T46" fmla="*/ 74 w 686"/>
                <a:gd name="T47" fmla="*/ 1083 h 1148"/>
                <a:gd name="T48" fmla="*/ 158 w 686"/>
                <a:gd name="T49" fmla="*/ 1137 h 1148"/>
                <a:gd name="T50" fmla="*/ 264 w 686"/>
                <a:gd name="T51" fmla="*/ 1148 h 1148"/>
                <a:gd name="T52" fmla="*/ 369 w 686"/>
                <a:gd name="T53" fmla="*/ 1126 h 1148"/>
                <a:gd name="T54" fmla="*/ 464 w 686"/>
                <a:gd name="T55" fmla="*/ 1083 h 1148"/>
                <a:gd name="T56" fmla="*/ 528 w 686"/>
                <a:gd name="T57" fmla="*/ 1007 h 1148"/>
                <a:gd name="T58" fmla="*/ 559 w 686"/>
                <a:gd name="T59" fmla="*/ 909 h 1148"/>
                <a:gd name="T60" fmla="*/ 559 w 686"/>
                <a:gd name="T61" fmla="*/ 76 h 1148"/>
                <a:gd name="T62" fmla="*/ 570 w 686"/>
                <a:gd name="T63" fmla="*/ 55 h 1148"/>
                <a:gd name="T64" fmla="*/ 591 w 686"/>
                <a:gd name="T65" fmla="*/ 55 h 1148"/>
                <a:gd name="T66" fmla="*/ 633 w 686"/>
                <a:gd name="T67" fmla="*/ 44 h 1148"/>
                <a:gd name="T68" fmla="*/ 686 w 686"/>
                <a:gd name="T69" fmla="*/ 44 h 1148"/>
                <a:gd name="T70" fmla="*/ 686 w 686"/>
                <a:gd name="T71" fmla="*/ 0 h 1148"/>
                <a:gd name="T72" fmla="*/ 211 w 686"/>
                <a:gd name="T73" fmla="*/ 0 h 1148"/>
                <a:gd name="T74" fmla="*/ 211 w 686"/>
                <a:gd name="T75" fmla="*/ 44 h 1148"/>
                <a:gd name="T76" fmla="*/ 316 w 686"/>
                <a:gd name="T77" fmla="*/ 44 h 1148"/>
                <a:gd name="T78" fmla="*/ 359 w 686"/>
                <a:gd name="T79" fmla="*/ 55 h 1148"/>
                <a:gd name="T80" fmla="*/ 380 w 686"/>
                <a:gd name="T81" fmla="*/ 55 h 1148"/>
                <a:gd name="T82" fmla="*/ 401 w 686"/>
                <a:gd name="T83" fmla="*/ 65 h 1148"/>
                <a:gd name="T84" fmla="*/ 422 w 686"/>
                <a:gd name="T85" fmla="*/ 87 h 1148"/>
                <a:gd name="T86" fmla="*/ 422 w 686"/>
                <a:gd name="T87" fmla="*/ 119 h 1148"/>
                <a:gd name="T88" fmla="*/ 422 w 686"/>
                <a:gd name="T89" fmla="*/ 877 h 114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686"/>
                <a:gd name="T136" fmla="*/ 0 h 1148"/>
                <a:gd name="T137" fmla="*/ 686 w 686"/>
                <a:gd name="T138" fmla="*/ 1148 h 114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686" h="1148">
                  <a:moveTo>
                    <a:pt x="422" y="877"/>
                  </a:moveTo>
                  <a:lnTo>
                    <a:pt x="411" y="974"/>
                  </a:lnTo>
                  <a:lnTo>
                    <a:pt x="369" y="1050"/>
                  </a:lnTo>
                  <a:lnTo>
                    <a:pt x="316" y="1093"/>
                  </a:lnTo>
                  <a:lnTo>
                    <a:pt x="253" y="1115"/>
                  </a:lnTo>
                  <a:lnTo>
                    <a:pt x="232" y="1115"/>
                  </a:lnTo>
                  <a:lnTo>
                    <a:pt x="190" y="1104"/>
                  </a:lnTo>
                  <a:lnTo>
                    <a:pt x="127" y="1072"/>
                  </a:lnTo>
                  <a:lnTo>
                    <a:pt x="84" y="1018"/>
                  </a:lnTo>
                  <a:lnTo>
                    <a:pt x="116" y="1018"/>
                  </a:lnTo>
                  <a:lnTo>
                    <a:pt x="148" y="1007"/>
                  </a:lnTo>
                  <a:lnTo>
                    <a:pt x="158" y="985"/>
                  </a:lnTo>
                  <a:lnTo>
                    <a:pt x="179" y="974"/>
                  </a:lnTo>
                  <a:lnTo>
                    <a:pt x="179" y="899"/>
                  </a:lnTo>
                  <a:lnTo>
                    <a:pt x="158" y="866"/>
                  </a:lnTo>
                  <a:lnTo>
                    <a:pt x="148" y="855"/>
                  </a:lnTo>
                  <a:lnTo>
                    <a:pt x="116" y="845"/>
                  </a:lnTo>
                  <a:lnTo>
                    <a:pt x="95" y="834"/>
                  </a:lnTo>
                  <a:lnTo>
                    <a:pt x="74" y="834"/>
                  </a:lnTo>
                  <a:lnTo>
                    <a:pt x="32" y="855"/>
                  </a:lnTo>
                  <a:lnTo>
                    <a:pt x="10" y="899"/>
                  </a:lnTo>
                  <a:lnTo>
                    <a:pt x="0" y="931"/>
                  </a:lnTo>
                  <a:lnTo>
                    <a:pt x="21" y="1018"/>
                  </a:lnTo>
                  <a:lnTo>
                    <a:pt x="74" y="1083"/>
                  </a:lnTo>
                  <a:lnTo>
                    <a:pt x="158" y="1137"/>
                  </a:lnTo>
                  <a:lnTo>
                    <a:pt x="264" y="1148"/>
                  </a:lnTo>
                  <a:lnTo>
                    <a:pt x="369" y="1126"/>
                  </a:lnTo>
                  <a:lnTo>
                    <a:pt x="464" y="1083"/>
                  </a:lnTo>
                  <a:lnTo>
                    <a:pt x="528" y="1007"/>
                  </a:lnTo>
                  <a:lnTo>
                    <a:pt x="559" y="909"/>
                  </a:lnTo>
                  <a:lnTo>
                    <a:pt x="559" y="76"/>
                  </a:lnTo>
                  <a:lnTo>
                    <a:pt x="570" y="55"/>
                  </a:lnTo>
                  <a:lnTo>
                    <a:pt x="591" y="55"/>
                  </a:lnTo>
                  <a:lnTo>
                    <a:pt x="633" y="44"/>
                  </a:lnTo>
                  <a:lnTo>
                    <a:pt x="686" y="44"/>
                  </a:lnTo>
                  <a:lnTo>
                    <a:pt x="686" y="0"/>
                  </a:lnTo>
                  <a:lnTo>
                    <a:pt x="211" y="0"/>
                  </a:lnTo>
                  <a:lnTo>
                    <a:pt x="211" y="44"/>
                  </a:lnTo>
                  <a:lnTo>
                    <a:pt x="316" y="44"/>
                  </a:lnTo>
                  <a:lnTo>
                    <a:pt x="359" y="55"/>
                  </a:lnTo>
                  <a:lnTo>
                    <a:pt x="380" y="55"/>
                  </a:lnTo>
                  <a:lnTo>
                    <a:pt x="401" y="65"/>
                  </a:lnTo>
                  <a:lnTo>
                    <a:pt x="422" y="87"/>
                  </a:lnTo>
                  <a:lnTo>
                    <a:pt x="422" y="119"/>
                  </a:lnTo>
                  <a:lnTo>
                    <a:pt x="422" y="87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09"/>
            <p:cNvSpPr>
              <a:spLocks/>
            </p:cNvSpPr>
            <p:nvPr/>
          </p:nvSpPr>
          <p:spPr bwMode="auto">
            <a:xfrm>
              <a:off x="8545" y="3812"/>
              <a:ext cx="886" cy="1018"/>
            </a:xfrm>
            <a:custGeom>
              <a:avLst/>
              <a:gdLst>
                <a:gd name="T0" fmla="*/ 886 w 886"/>
                <a:gd name="T1" fmla="*/ 65 h 1018"/>
                <a:gd name="T2" fmla="*/ 886 w 886"/>
                <a:gd name="T3" fmla="*/ 22 h 1018"/>
                <a:gd name="T4" fmla="*/ 876 w 886"/>
                <a:gd name="T5" fmla="*/ 11 h 1018"/>
                <a:gd name="T6" fmla="*/ 855 w 886"/>
                <a:gd name="T7" fmla="*/ 0 h 1018"/>
                <a:gd name="T8" fmla="*/ 844 w 886"/>
                <a:gd name="T9" fmla="*/ 0 h 1018"/>
                <a:gd name="T10" fmla="*/ 834 w 886"/>
                <a:gd name="T11" fmla="*/ 11 h 1018"/>
                <a:gd name="T12" fmla="*/ 823 w 886"/>
                <a:gd name="T13" fmla="*/ 33 h 1018"/>
                <a:gd name="T14" fmla="*/ 443 w 886"/>
                <a:gd name="T15" fmla="*/ 909 h 1018"/>
                <a:gd name="T16" fmla="*/ 74 w 886"/>
                <a:gd name="T17" fmla="*/ 33 h 1018"/>
                <a:gd name="T18" fmla="*/ 42 w 886"/>
                <a:gd name="T19" fmla="*/ 0 h 1018"/>
                <a:gd name="T20" fmla="*/ 21 w 886"/>
                <a:gd name="T21" fmla="*/ 11 h 1018"/>
                <a:gd name="T22" fmla="*/ 0 w 886"/>
                <a:gd name="T23" fmla="*/ 33 h 1018"/>
                <a:gd name="T24" fmla="*/ 0 w 886"/>
                <a:gd name="T25" fmla="*/ 44 h 1018"/>
                <a:gd name="T26" fmla="*/ 10 w 886"/>
                <a:gd name="T27" fmla="*/ 54 h 1018"/>
                <a:gd name="T28" fmla="*/ 10 w 886"/>
                <a:gd name="T29" fmla="*/ 65 h 1018"/>
                <a:gd name="T30" fmla="*/ 411 w 886"/>
                <a:gd name="T31" fmla="*/ 985 h 1018"/>
                <a:gd name="T32" fmla="*/ 422 w 886"/>
                <a:gd name="T33" fmla="*/ 1007 h 1018"/>
                <a:gd name="T34" fmla="*/ 433 w 886"/>
                <a:gd name="T35" fmla="*/ 1018 h 1018"/>
                <a:gd name="T36" fmla="*/ 464 w 886"/>
                <a:gd name="T37" fmla="*/ 1018 h 1018"/>
                <a:gd name="T38" fmla="*/ 475 w 886"/>
                <a:gd name="T39" fmla="*/ 1007 h 1018"/>
                <a:gd name="T40" fmla="*/ 485 w 886"/>
                <a:gd name="T41" fmla="*/ 985 h 1018"/>
                <a:gd name="T42" fmla="*/ 886 w 886"/>
                <a:gd name="T43" fmla="*/ 65 h 101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86"/>
                <a:gd name="T67" fmla="*/ 0 h 1018"/>
                <a:gd name="T68" fmla="*/ 886 w 886"/>
                <a:gd name="T69" fmla="*/ 1018 h 101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86" h="1018">
                  <a:moveTo>
                    <a:pt x="886" y="65"/>
                  </a:moveTo>
                  <a:lnTo>
                    <a:pt x="886" y="22"/>
                  </a:lnTo>
                  <a:lnTo>
                    <a:pt x="876" y="11"/>
                  </a:lnTo>
                  <a:lnTo>
                    <a:pt x="855" y="0"/>
                  </a:lnTo>
                  <a:lnTo>
                    <a:pt x="844" y="0"/>
                  </a:lnTo>
                  <a:lnTo>
                    <a:pt x="834" y="11"/>
                  </a:lnTo>
                  <a:lnTo>
                    <a:pt x="823" y="33"/>
                  </a:lnTo>
                  <a:lnTo>
                    <a:pt x="443" y="909"/>
                  </a:lnTo>
                  <a:lnTo>
                    <a:pt x="74" y="33"/>
                  </a:lnTo>
                  <a:lnTo>
                    <a:pt x="42" y="0"/>
                  </a:lnTo>
                  <a:lnTo>
                    <a:pt x="21" y="11"/>
                  </a:lnTo>
                  <a:lnTo>
                    <a:pt x="0" y="33"/>
                  </a:lnTo>
                  <a:lnTo>
                    <a:pt x="0" y="44"/>
                  </a:lnTo>
                  <a:lnTo>
                    <a:pt x="10" y="54"/>
                  </a:lnTo>
                  <a:lnTo>
                    <a:pt x="10" y="65"/>
                  </a:lnTo>
                  <a:lnTo>
                    <a:pt x="411" y="985"/>
                  </a:lnTo>
                  <a:lnTo>
                    <a:pt x="422" y="1007"/>
                  </a:lnTo>
                  <a:lnTo>
                    <a:pt x="433" y="1018"/>
                  </a:lnTo>
                  <a:lnTo>
                    <a:pt x="464" y="1018"/>
                  </a:lnTo>
                  <a:lnTo>
                    <a:pt x="475" y="1007"/>
                  </a:lnTo>
                  <a:lnTo>
                    <a:pt x="485" y="985"/>
                  </a:lnTo>
                  <a:lnTo>
                    <a:pt x="886" y="6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10"/>
            <p:cNvSpPr>
              <a:spLocks/>
            </p:cNvSpPr>
            <p:nvPr/>
          </p:nvSpPr>
          <p:spPr bwMode="auto">
            <a:xfrm>
              <a:off x="9938" y="3682"/>
              <a:ext cx="876" cy="1115"/>
            </a:xfrm>
            <a:custGeom>
              <a:avLst/>
              <a:gdLst>
                <a:gd name="T0" fmla="*/ 876 w 876"/>
                <a:gd name="T1" fmla="*/ 693 h 1115"/>
                <a:gd name="T2" fmla="*/ 833 w 876"/>
                <a:gd name="T3" fmla="*/ 693 h 1115"/>
                <a:gd name="T4" fmla="*/ 812 w 876"/>
                <a:gd name="T5" fmla="*/ 866 h 1115"/>
                <a:gd name="T6" fmla="*/ 770 w 876"/>
                <a:gd name="T7" fmla="*/ 942 h 1115"/>
                <a:gd name="T8" fmla="*/ 717 w 876"/>
                <a:gd name="T9" fmla="*/ 1007 h 1115"/>
                <a:gd name="T10" fmla="*/ 633 w 876"/>
                <a:gd name="T11" fmla="*/ 1050 h 1115"/>
                <a:gd name="T12" fmla="*/ 517 w 876"/>
                <a:gd name="T13" fmla="*/ 1061 h 1115"/>
                <a:gd name="T14" fmla="*/ 338 w 876"/>
                <a:gd name="T15" fmla="*/ 1061 h 1115"/>
                <a:gd name="T16" fmla="*/ 316 w 876"/>
                <a:gd name="T17" fmla="*/ 1050 h 1115"/>
                <a:gd name="T18" fmla="*/ 306 w 876"/>
                <a:gd name="T19" fmla="*/ 1039 h 1115"/>
                <a:gd name="T20" fmla="*/ 306 w 876"/>
                <a:gd name="T21" fmla="*/ 87 h 1115"/>
                <a:gd name="T22" fmla="*/ 327 w 876"/>
                <a:gd name="T23" fmla="*/ 65 h 1115"/>
                <a:gd name="T24" fmla="*/ 348 w 876"/>
                <a:gd name="T25" fmla="*/ 55 h 1115"/>
                <a:gd name="T26" fmla="*/ 369 w 876"/>
                <a:gd name="T27" fmla="*/ 55 h 1115"/>
                <a:gd name="T28" fmla="*/ 411 w 876"/>
                <a:gd name="T29" fmla="*/ 44 h 1115"/>
                <a:gd name="T30" fmla="*/ 506 w 876"/>
                <a:gd name="T31" fmla="*/ 44 h 1115"/>
                <a:gd name="T32" fmla="*/ 506 w 876"/>
                <a:gd name="T33" fmla="*/ 0 h 1115"/>
                <a:gd name="T34" fmla="*/ 0 w 876"/>
                <a:gd name="T35" fmla="*/ 0 h 1115"/>
                <a:gd name="T36" fmla="*/ 0 w 876"/>
                <a:gd name="T37" fmla="*/ 44 h 1115"/>
                <a:gd name="T38" fmla="*/ 84 w 876"/>
                <a:gd name="T39" fmla="*/ 44 h 1115"/>
                <a:gd name="T40" fmla="*/ 116 w 876"/>
                <a:gd name="T41" fmla="*/ 55 h 1115"/>
                <a:gd name="T42" fmla="*/ 137 w 876"/>
                <a:gd name="T43" fmla="*/ 55 h 1115"/>
                <a:gd name="T44" fmla="*/ 158 w 876"/>
                <a:gd name="T45" fmla="*/ 65 h 1115"/>
                <a:gd name="T46" fmla="*/ 158 w 876"/>
                <a:gd name="T47" fmla="*/ 87 h 1115"/>
                <a:gd name="T48" fmla="*/ 169 w 876"/>
                <a:gd name="T49" fmla="*/ 98 h 1115"/>
                <a:gd name="T50" fmla="*/ 169 w 876"/>
                <a:gd name="T51" fmla="*/ 1007 h 1115"/>
                <a:gd name="T52" fmla="*/ 158 w 876"/>
                <a:gd name="T53" fmla="*/ 1029 h 1115"/>
                <a:gd name="T54" fmla="*/ 158 w 876"/>
                <a:gd name="T55" fmla="*/ 1039 h 1115"/>
                <a:gd name="T56" fmla="*/ 116 w 876"/>
                <a:gd name="T57" fmla="*/ 1061 h 1115"/>
                <a:gd name="T58" fmla="*/ 0 w 876"/>
                <a:gd name="T59" fmla="*/ 1061 h 1115"/>
                <a:gd name="T60" fmla="*/ 0 w 876"/>
                <a:gd name="T61" fmla="*/ 1115 h 1115"/>
                <a:gd name="T62" fmla="*/ 833 w 876"/>
                <a:gd name="T63" fmla="*/ 1115 h 1115"/>
                <a:gd name="T64" fmla="*/ 876 w 876"/>
                <a:gd name="T65" fmla="*/ 693 h 111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76"/>
                <a:gd name="T100" fmla="*/ 0 h 1115"/>
                <a:gd name="T101" fmla="*/ 876 w 876"/>
                <a:gd name="T102" fmla="*/ 1115 h 111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76" h="1115">
                  <a:moveTo>
                    <a:pt x="876" y="693"/>
                  </a:moveTo>
                  <a:lnTo>
                    <a:pt x="833" y="693"/>
                  </a:lnTo>
                  <a:lnTo>
                    <a:pt x="812" y="866"/>
                  </a:lnTo>
                  <a:lnTo>
                    <a:pt x="770" y="942"/>
                  </a:lnTo>
                  <a:lnTo>
                    <a:pt x="717" y="1007"/>
                  </a:lnTo>
                  <a:lnTo>
                    <a:pt x="633" y="1050"/>
                  </a:lnTo>
                  <a:lnTo>
                    <a:pt x="517" y="1061"/>
                  </a:lnTo>
                  <a:lnTo>
                    <a:pt x="338" y="1061"/>
                  </a:lnTo>
                  <a:lnTo>
                    <a:pt x="316" y="1050"/>
                  </a:lnTo>
                  <a:lnTo>
                    <a:pt x="306" y="1039"/>
                  </a:lnTo>
                  <a:lnTo>
                    <a:pt x="306" y="87"/>
                  </a:lnTo>
                  <a:lnTo>
                    <a:pt x="327" y="65"/>
                  </a:lnTo>
                  <a:lnTo>
                    <a:pt x="348" y="55"/>
                  </a:lnTo>
                  <a:lnTo>
                    <a:pt x="369" y="55"/>
                  </a:lnTo>
                  <a:lnTo>
                    <a:pt x="411" y="44"/>
                  </a:lnTo>
                  <a:lnTo>
                    <a:pt x="506" y="44"/>
                  </a:lnTo>
                  <a:lnTo>
                    <a:pt x="506" y="0"/>
                  </a:lnTo>
                  <a:lnTo>
                    <a:pt x="0" y="0"/>
                  </a:lnTo>
                  <a:lnTo>
                    <a:pt x="0" y="44"/>
                  </a:lnTo>
                  <a:lnTo>
                    <a:pt x="84" y="44"/>
                  </a:lnTo>
                  <a:lnTo>
                    <a:pt x="116" y="55"/>
                  </a:lnTo>
                  <a:lnTo>
                    <a:pt x="137" y="55"/>
                  </a:lnTo>
                  <a:lnTo>
                    <a:pt x="158" y="65"/>
                  </a:lnTo>
                  <a:lnTo>
                    <a:pt x="158" y="87"/>
                  </a:lnTo>
                  <a:lnTo>
                    <a:pt x="169" y="98"/>
                  </a:lnTo>
                  <a:lnTo>
                    <a:pt x="169" y="1007"/>
                  </a:lnTo>
                  <a:lnTo>
                    <a:pt x="158" y="1029"/>
                  </a:lnTo>
                  <a:lnTo>
                    <a:pt x="158" y="1039"/>
                  </a:lnTo>
                  <a:lnTo>
                    <a:pt x="116" y="1061"/>
                  </a:lnTo>
                  <a:lnTo>
                    <a:pt x="0" y="1061"/>
                  </a:lnTo>
                  <a:lnTo>
                    <a:pt x="0" y="1115"/>
                  </a:lnTo>
                  <a:lnTo>
                    <a:pt x="833" y="1115"/>
                  </a:lnTo>
                  <a:lnTo>
                    <a:pt x="876" y="69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111"/>
            <p:cNvSpPr>
              <a:spLocks/>
            </p:cNvSpPr>
            <p:nvPr/>
          </p:nvSpPr>
          <p:spPr bwMode="auto">
            <a:xfrm>
              <a:off x="10951" y="3682"/>
              <a:ext cx="675" cy="1148"/>
            </a:xfrm>
            <a:custGeom>
              <a:avLst/>
              <a:gdLst>
                <a:gd name="T0" fmla="*/ 411 w 675"/>
                <a:gd name="T1" fmla="*/ 877 h 1148"/>
                <a:gd name="T2" fmla="*/ 401 w 675"/>
                <a:gd name="T3" fmla="*/ 974 h 1148"/>
                <a:gd name="T4" fmla="*/ 369 w 675"/>
                <a:gd name="T5" fmla="*/ 1050 h 1148"/>
                <a:gd name="T6" fmla="*/ 316 w 675"/>
                <a:gd name="T7" fmla="*/ 1093 h 1148"/>
                <a:gd name="T8" fmla="*/ 253 w 675"/>
                <a:gd name="T9" fmla="*/ 1115 h 1148"/>
                <a:gd name="T10" fmla="*/ 232 w 675"/>
                <a:gd name="T11" fmla="*/ 1115 h 1148"/>
                <a:gd name="T12" fmla="*/ 179 w 675"/>
                <a:gd name="T13" fmla="*/ 1104 h 1148"/>
                <a:gd name="T14" fmla="*/ 126 w 675"/>
                <a:gd name="T15" fmla="*/ 1072 h 1148"/>
                <a:gd name="T16" fmla="*/ 74 w 675"/>
                <a:gd name="T17" fmla="*/ 1018 h 1148"/>
                <a:gd name="T18" fmla="*/ 116 w 675"/>
                <a:gd name="T19" fmla="*/ 1018 h 1148"/>
                <a:gd name="T20" fmla="*/ 137 w 675"/>
                <a:gd name="T21" fmla="*/ 1007 h 1148"/>
                <a:gd name="T22" fmla="*/ 169 w 675"/>
                <a:gd name="T23" fmla="*/ 974 h 1148"/>
                <a:gd name="T24" fmla="*/ 179 w 675"/>
                <a:gd name="T25" fmla="*/ 953 h 1148"/>
                <a:gd name="T26" fmla="*/ 179 w 675"/>
                <a:gd name="T27" fmla="*/ 931 h 1148"/>
                <a:gd name="T28" fmla="*/ 158 w 675"/>
                <a:gd name="T29" fmla="*/ 866 h 1148"/>
                <a:gd name="T30" fmla="*/ 116 w 675"/>
                <a:gd name="T31" fmla="*/ 845 h 1148"/>
                <a:gd name="T32" fmla="*/ 84 w 675"/>
                <a:gd name="T33" fmla="*/ 834 h 1148"/>
                <a:gd name="T34" fmla="*/ 63 w 675"/>
                <a:gd name="T35" fmla="*/ 834 h 1148"/>
                <a:gd name="T36" fmla="*/ 53 w 675"/>
                <a:gd name="T37" fmla="*/ 845 h 1148"/>
                <a:gd name="T38" fmla="*/ 32 w 675"/>
                <a:gd name="T39" fmla="*/ 855 h 1148"/>
                <a:gd name="T40" fmla="*/ 10 w 675"/>
                <a:gd name="T41" fmla="*/ 877 h 1148"/>
                <a:gd name="T42" fmla="*/ 0 w 675"/>
                <a:gd name="T43" fmla="*/ 899 h 1148"/>
                <a:gd name="T44" fmla="*/ 0 w 675"/>
                <a:gd name="T45" fmla="*/ 931 h 1148"/>
                <a:gd name="T46" fmla="*/ 21 w 675"/>
                <a:gd name="T47" fmla="*/ 1018 h 1148"/>
                <a:gd name="T48" fmla="*/ 74 w 675"/>
                <a:gd name="T49" fmla="*/ 1083 h 1148"/>
                <a:gd name="T50" fmla="*/ 158 w 675"/>
                <a:gd name="T51" fmla="*/ 1137 h 1148"/>
                <a:gd name="T52" fmla="*/ 253 w 675"/>
                <a:gd name="T53" fmla="*/ 1148 h 1148"/>
                <a:gd name="T54" fmla="*/ 369 w 675"/>
                <a:gd name="T55" fmla="*/ 1126 h 1148"/>
                <a:gd name="T56" fmla="*/ 454 w 675"/>
                <a:gd name="T57" fmla="*/ 1083 h 1148"/>
                <a:gd name="T58" fmla="*/ 517 w 675"/>
                <a:gd name="T59" fmla="*/ 1007 h 1148"/>
                <a:gd name="T60" fmla="*/ 549 w 675"/>
                <a:gd name="T61" fmla="*/ 909 h 1148"/>
                <a:gd name="T62" fmla="*/ 549 w 675"/>
                <a:gd name="T63" fmla="*/ 109 h 1148"/>
                <a:gd name="T64" fmla="*/ 559 w 675"/>
                <a:gd name="T65" fmla="*/ 76 h 1148"/>
                <a:gd name="T66" fmla="*/ 570 w 675"/>
                <a:gd name="T67" fmla="*/ 55 h 1148"/>
                <a:gd name="T68" fmla="*/ 591 w 675"/>
                <a:gd name="T69" fmla="*/ 55 h 1148"/>
                <a:gd name="T70" fmla="*/ 622 w 675"/>
                <a:gd name="T71" fmla="*/ 44 h 1148"/>
                <a:gd name="T72" fmla="*/ 675 w 675"/>
                <a:gd name="T73" fmla="*/ 44 h 1148"/>
                <a:gd name="T74" fmla="*/ 675 w 675"/>
                <a:gd name="T75" fmla="*/ 0 h 1148"/>
                <a:gd name="T76" fmla="*/ 200 w 675"/>
                <a:gd name="T77" fmla="*/ 0 h 1148"/>
                <a:gd name="T78" fmla="*/ 200 w 675"/>
                <a:gd name="T79" fmla="*/ 44 h 1148"/>
                <a:gd name="T80" fmla="*/ 316 w 675"/>
                <a:gd name="T81" fmla="*/ 44 h 1148"/>
                <a:gd name="T82" fmla="*/ 359 w 675"/>
                <a:gd name="T83" fmla="*/ 55 h 1148"/>
                <a:gd name="T84" fmla="*/ 390 w 675"/>
                <a:gd name="T85" fmla="*/ 55 h 1148"/>
                <a:gd name="T86" fmla="*/ 401 w 675"/>
                <a:gd name="T87" fmla="*/ 65 h 1148"/>
                <a:gd name="T88" fmla="*/ 411 w 675"/>
                <a:gd name="T89" fmla="*/ 87 h 1148"/>
                <a:gd name="T90" fmla="*/ 411 w 675"/>
                <a:gd name="T91" fmla="*/ 119 h 1148"/>
                <a:gd name="T92" fmla="*/ 411 w 675"/>
                <a:gd name="T93" fmla="*/ 877 h 114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75"/>
                <a:gd name="T142" fmla="*/ 0 h 1148"/>
                <a:gd name="T143" fmla="*/ 675 w 675"/>
                <a:gd name="T144" fmla="*/ 1148 h 114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75" h="1148">
                  <a:moveTo>
                    <a:pt x="411" y="877"/>
                  </a:moveTo>
                  <a:lnTo>
                    <a:pt x="401" y="974"/>
                  </a:lnTo>
                  <a:lnTo>
                    <a:pt x="369" y="1050"/>
                  </a:lnTo>
                  <a:lnTo>
                    <a:pt x="316" y="1093"/>
                  </a:lnTo>
                  <a:lnTo>
                    <a:pt x="253" y="1115"/>
                  </a:lnTo>
                  <a:lnTo>
                    <a:pt x="232" y="1115"/>
                  </a:lnTo>
                  <a:lnTo>
                    <a:pt x="179" y="1104"/>
                  </a:lnTo>
                  <a:lnTo>
                    <a:pt x="126" y="1072"/>
                  </a:lnTo>
                  <a:lnTo>
                    <a:pt x="74" y="1018"/>
                  </a:lnTo>
                  <a:lnTo>
                    <a:pt x="116" y="1018"/>
                  </a:lnTo>
                  <a:lnTo>
                    <a:pt x="137" y="1007"/>
                  </a:lnTo>
                  <a:lnTo>
                    <a:pt x="169" y="974"/>
                  </a:lnTo>
                  <a:lnTo>
                    <a:pt x="179" y="953"/>
                  </a:lnTo>
                  <a:lnTo>
                    <a:pt x="179" y="931"/>
                  </a:lnTo>
                  <a:lnTo>
                    <a:pt x="158" y="866"/>
                  </a:lnTo>
                  <a:lnTo>
                    <a:pt x="116" y="845"/>
                  </a:lnTo>
                  <a:lnTo>
                    <a:pt x="84" y="834"/>
                  </a:lnTo>
                  <a:lnTo>
                    <a:pt x="63" y="834"/>
                  </a:lnTo>
                  <a:lnTo>
                    <a:pt x="53" y="845"/>
                  </a:lnTo>
                  <a:lnTo>
                    <a:pt x="32" y="855"/>
                  </a:lnTo>
                  <a:lnTo>
                    <a:pt x="10" y="877"/>
                  </a:lnTo>
                  <a:lnTo>
                    <a:pt x="0" y="899"/>
                  </a:lnTo>
                  <a:lnTo>
                    <a:pt x="0" y="931"/>
                  </a:lnTo>
                  <a:lnTo>
                    <a:pt x="21" y="1018"/>
                  </a:lnTo>
                  <a:lnTo>
                    <a:pt x="74" y="1083"/>
                  </a:lnTo>
                  <a:lnTo>
                    <a:pt x="158" y="1137"/>
                  </a:lnTo>
                  <a:lnTo>
                    <a:pt x="253" y="1148"/>
                  </a:lnTo>
                  <a:lnTo>
                    <a:pt x="369" y="1126"/>
                  </a:lnTo>
                  <a:lnTo>
                    <a:pt x="454" y="1083"/>
                  </a:lnTo>
                  <a:lnTo>
                    <a:pt x="517" y="1007"/>
                  </a:lnTo>
                  <a:lnTo>
                    <a:pt x="549" y="909"/>
                  </a:lnTo>
                  <a:lnTo>
                    <a:pt x="549" y="109"/>
                  </a:lnTo>
                  <a:lnTo>
                    <a:pt x="559" y="76"/>
                  </a:lnTo>
                  <a:lnTo>
                    <a:pt x="570" y="55"/>
                  </a:lnTo>
                  <a:lnTo>
                    <a:pt x="591" y="55"/>
                  </a:lnTo>
                  <a:lnTo>
                    <a:pt x="622" y="44"/>
                  </a:lnTo>
                  <a:lnTo>
                    <a:pt x="675" y="44"/>
                  </a:lnTo>
                  <a:lnTo>
                    <a:pt x="675" y="0"/>
                  </a:lnTo>
                  <a:lnTo>
                    <a:pt x="200" y="0"/>
                  </a:lnTo>
                  <a:lnTo>
                    <a:pt x="200" y="44"/>
                  </a:lnTo>
                  <a:lnTo>
                    <a:pt x="316" y="44"/>
                  </a:lnTo>
                  <a:lnTo>
                    <a:pt x="359" y="55"/>
                  </a:lnTo>
                  <a:lnTo>
                    <a:pt x="390" y="55"/>
                  </a:lnTo>
                  <a:lnTo>
                    <a:pt x="401" y="65"/>
                  </a:lnTo>
                  <a:lnTo>
                    <a:pt x="411" y="87"/>
                  </a:lnTo>
                  <a:lnTo>
                    <a:pt x="411" y="119"/>
                  </a:lnTo>
                  <a:lnTo>
                    <a:pt x="411" y="87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112"/>
            <p:cNvSpPr>
              <a:spLocks/>
            </p:cNvSpPr>
            <p:nvPr/>
          </p:nvSpPr>
          <p:spPr bwMode="auto">
            <a:xfrm>
              <a:off x="11806" y="3563"/>
              <a:ext cx="369" cy="1645"/>
            </a:xfrm>
            <a:custGeom>
              <a:avLst/>
              <a:gdLst>
                <a:gd name="T0" fmla="*/ 369 w 369"/>
                <a:gd name="T1" fmla="*/ 823 h 1645"/>
                <a:gd name="T2" fmla="*/ 358 w 369"/>
                <a:gd name="T3" fmla="*/ 671 h 1645"/>
                <a:gd name="T4" fmla="*/ 327 w 369"/>
                <a:gd name="T5" fmla="*/ 498 h 1645"/>
                <a:gd name="T6" fmla="*/ 263 w 369"/>
                <a:gd name="T7" fmla="*/ 314 h 1645"/>
                <a:gd name="T8" fmla="*/ 200 w 369"/>
                <a:gd name="T9" fmla="*/ 206 h 1645"/>
                <a:gd name="T10" fmla="*/ 137 w 369"/>
                <a:gd name="T11" fmla="*/ 119 h 1645"/>
                <a:gd name="T12" fmla="*/ 84 w 369"/>
                <a:gd name="T13" fmla="*/ 54 h 1645"/>
                <a:gd name="T14" fmla="*/ 31 w 369"/>
                <a:gd name="T15" fmla="*/ 22 h 1645"/>
                <a:gd name="T16" fmla="*/ 10 w 369"/>
                <a:gd name="T17" fmla="*/ 0 h 1645"/>
                <a:gd name="T18" fmla="*/ 0 w 369"/>
                <a:gd name="T19" fmla="*/ 11 h 1645"/>
                <a:gd name="T20" fmla="*/ 0 w 369"/>
                <a:gd name="T21" fmla="*/ 33 h 1645"/>
                <a:gd name="T22" fmla="*/ 10 w 369"/>
                <a:gd name="T23" fmla="*/ 44 h 1645"/>
                <a:gd name="T24" fmla="*/ 31 w 369"/>
                <a:gd name="T25" fmla="*/ 54 h 1645"/>
                <a:gd name="T26" fmla="*/ 137 w 369"/>
                <a:gd name="T27" fmla="*/ 195 h 1645"/>
                <a:gd name="T28" fmla="*/ 211 w 369"/>
                <a:gd name="T29" fmla="*/ 368 h 1645"/>
                <a:gd name="T30" fmla="*/ 253 w 369"/>
                <a:gd name="T31" fmla="*/ 585 h 1645"/>
                <a:gd name="T32" fmla="*/ 274 w 369"/>
                <a:gd name="T33" fmla="*/ 823 h 1645"/>
                <a:gd name="T34" fmla="*/ 263 w 369"/>
                <a:gd name="T35" fmla="*/ 1039 h 1645"/>
                <a:gd name="T36" fmla="*/ 221 w 369"/>
                <a:gd name="T37" fmla="*/ 1234 h 1645"/>
                <a:gd name="T38" fmla="*/ 137 w 369"/>
                <a:gd name="T39" fmla="*/ 1429 h 1645"/>
                <a:gd name="T40" fmla="*/ 21 w 369"/>
                <a:gd name="T41" fmla="*/ 1602 h 1645"/>
                <a:gd name="T42" fmla="*/ 0 w 369"/>
                <a:gd name="T43" fmla="*/ 1624 h 1645"/>
                <a:gd name="T44" fmla="*/ 0 w 369"/>
                <a:gd name="T45" fmla="*/ 1645 h 1645"/>
                <a:gd name="T46" fmla="*/ 10 w 369"/>
                <a:gd name="T47" fmla="*/ 1645 h 1645"/>
                <a:gd name="T48" fmla="*/ 31 w 369"/>
                <a:gd name="T49" fmla="*/ 1634 h 1645"/>
                <a:gd name="T50" fmla="*/ 84 w 369"/>
                <a:gd name="T51" fmla="*/ 1591 h 1645"/>
                <a:gd name="T52" fmla="*/ 137 w 369"/>
                <a:gd name="T53" fmla="*/ 1526 h 1645"/>
                <a:gd name="T54" fmla="*/ 200 w 369"/>
                <a:gd name="T55" fmla="*/ 1440 h 1645"/>
                <a:gd name="T56" fmla="*/ 263 w 369"/>
                <a:gd name="T57" fmla="*/ 1321 h 1645"/>
                <a:gd name="T58" fmla="*/ 327 w 369"/>
                <a:gd name="T59" fmla="*/ 1148 h 1645"/>
                <a:gd name="T60" fmla="*/ 358 w 369"/>
                <a:gd name="T61" fmla="*/ 974 h 1645"/>
                <a:gd name="T62" fmla="*/ 369 w 369"/>
                <a:gd name="T63" fmla="*/ 823 h 16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9"/>
                <a:gd name="T97" fmla="*/ 0 h 1645"/>
                <a:gd name="T98" fmla="*/ 369 w 369"/>
                <a:gd name="T99" fmla="*/ 1645 h 16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9" h="1645">
                  <a:moveTo>
                    <a:pt x="369" y="823"/>
                  </a:moveTo>
                  <a:lnTo>
                    <a:pt x="358" y="671"/>
                  </a:lnTo>
                  <a:lnTo>
                    <a:pt x="327" y="498"/>
                  </a:lnTo>
                  <a:lnTo>
                    <a:pt x="263" y="314"/>
                  </a:lnTo>
                  <a:lnTo>
                    <a:pt x="200" y="206"/>
                  </a:lnTo>
                  <a:lnTo>
                    <a:pt x="137" y="119"/>
                  </a:lnTo>
                  <a:lnTo>
                    <a:pt x="84" y="54"/>
                  </a:lnTo>
                  <a:lnTo>
                    <a:pt x="31" y="22"/>
                  </a:lnTo>
                  <a:lnTo>
                    <a:pt x="10" y="0"/>
                  </a:lnTo>
                  <a:lnTo>
                    <a:pt x="0" y="11"/>
                  </a:lnTo>
                  <a:lnTo>
                    <a:pt x="0" y="33"/>
                  </a:lnTo>
                  <a:lnTo>
                    <a:pt x="10" y="44"/>
                  </a:lnTo>
                  <a:lnTo>
                    <a:pt x="31" y="54"/>
                  </a:lnTo>
                  <a:lnTo>
                    <a:pt x="137" y="195"/>
                  </a:lnTo>
                  <a:lnTo>
                    <a:pt x="211" y="368"/>
                  </a:lnTo>
                  <a:lnTo>
                    <a:pt x="253" y="585"/>
                  </a:lnTo>
                  <a:lnTo>
                    <a:pt x="274" y="823"/>
                  </a:lnTo>
                  <a:lnTo>
                    <a:pt x="263" y="1039"/>
                  </a:lnTo>
                  <a:lnTo>
                    <a:pt x="221" y="1234"/>
                  </a:lnTo>
                  <a:lnTo>
                    <a:pt x="137" y="1429"/>
                  </a:lnTo>
                  <a:lnTo>
                    <a:pt x="21" y="1602"/>
                  </a:lnTo>
                  <a:lnTo>
                    <a:pt x="0" y="1624"/>
                  </a:lnTo>
                  <a:lnTo>
                    <a:pt x="0" y="1645"/>
                  </a:lnTo>
                  <a:lnTo>
                    <a:pt x="10" y="1645"/>
                  </a:lnTo>
                  <a:lnTo>
                    <a:pt x="31" y="1634"/>
                  </a:lnTo>
                  <a:lnTo>
                    <a:pt x="84" y="1591"/>
                  </a:lnTo>
                  <a:lnTo>
                    <a:pt x="137" y="1526"/>
                  </a:lnTo>
                  <a:lnTo>
                    <a:pt x="200" y="1440"/>
                  </a:lnTo>
                  <a:lnTo>
                    <a:pt x="263" y="1321"/>
                  </a:lnTo>
                  <a:lnTo>
                    <a:pt x="327" y="1148"/>
                  </a:lnTo>
                  <a:lnTo>
                    <a:pt x="358" y="974"/>
                  </a:lnTo>
                  <a:lnTo>
                    <a:pt x="369" y="8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13"/>
            <p:cNvSpPr>
              <a:spLocks/>
            </p:cNvSpPr>
            <p:nvPr/>
          </p:nvSpPr>
          <p:spPr bwMode="auto">
            <a:xfrm>
              <a:off x="12428" y="3563"/>
              <a:ext cx="370" cy="1645"/>
            </a:xfrm>
            <a:custGeom>
              <a:avLst/>
              <a:gdLst>
                <a:gd name="T0" fmla="*/ 370 w 370"/>
                <a:gd name="T1" fmla="*/ 823 h 1645"/>
                <a:gd name="T2" fmla="*/ 359 w 370"/>
                <a:gd name="T3" fmla="*/ 671 h 1645"/>
                <a:gd name="T4" fmla="*/ 327 w 370"/>
                <a:gd name="T5" fmla="*/ 498 h 1645"/>
                <a:gd name="T6" fmla="*/ 264 w 370"/>
                <a:gd name="T7" fmla="*/ 314 h 1645"/>
                <a:gd name="T8" fmla="*/ 201 w 370"/>
                <a:gd name="T9" fmla="*/ 206 h 1645"/>
                <a:gd name="T10" fmla="*/ 137 w 370"/>
                <a:gd name="T11" fmla="*/ 119 h 1645"/>
                <a:gd name="T12" fmla="*/ 74 w 370"/>
                <a:gd name="T13" fmla="*/ 54 h 1645"/>
                <a:gd name="T14" fmla="*/ 32 w 370"/>
                <a:gd name="T15" fmla="*/ 22 h 1645"/>
                <a:gd name="T16" fmla="*/ 11 w 370"/>
                <a:gd name="T17" fmla="*/ 0 h 1645"/>
                <a:gd name="T18" fmla="*/ 0 w 370"/>
                <a:gd name="T19" fmla="*/ 11 h 1645"/>
                <a:gd name="T20" fmla="*/ 0 w 370"/>
                <a:gd name="T21" fmla="*/ 33 h 1645"/>
                <a:gd name="T22" fmla="*/ 21 w 370"/>
                <a:gd name="T23" fmla="*/ 54 h 1645"/>
                <a:gd name="T24" fmla="*/ 127 w 370"/>
                <a:gd name="T25" fmla="*/ 195 h 1645"/>
                <a:gd name="T26" fmla="*/ 211 w 370"/>
                <a:gd name="T27" fmla="*/ 368 h 1645"/>
                <a:gd name="T28" fmla="*/ 253 w 370"/>
                <a:gd name="T29" fmla="*/ 585 h 1645"/>
                <a:gd name="T30" fmla="*/ 275 w 370"/>
                <a:gd name="T31" fmla="*/ 823 h 1645"/>
                <a:gd name="T32" fmla="*/ 264 w 370"/>
                <a:gd name="T33" fmla="*/ 1039 h 1645"/>
                <a:gd name="T34" fmla="*/ 222 w 370"/>
                <a:gd name="T35" fmla="*/ 1234 h 1645"/>
                <a:gd name="T36" fmla="*/ 137 w 370"/>
                <a:gd name="T37" fmla="*/ 1429 h 1645"/>
                <a:gd name="T38" fmla="*/ 21 w 370"/>
                <a:gd name="T39" fmla="*/ 1602 h 1645"/>
                <a:gd name="T40" fmla="*/ 0 w 370"/>
                <a:gd name="T41" fmla="*/ 1624 h 1645"/>
                <a:gd name="T42" fmla="*/ 0 w 370"/>
                <a:gd name="T43" fmla="*/ 1645 h 1645"/>
                <a:gd name="T44" fmla="*/ 11 w 370"/>
                <a:gd name="T45" fmla="*/ 1645 h 1645"/>
                <a:gd name="T46" fmla="*/ 32 w 370"/>
                <a:gd name="T47" fmla="*/ 1634 h 1645"/>
                <a:gd name="T48" fmla="*/ 85 w 370"/>
                <a:gd name="T49" fmla="*/ 1591 h 1645"/>
                <a:gd name="T50" fmla="*/ 137 w 370"/>
                <a:gd name="T51" fmla="*/ 1526 h 1645"/>
                <a:gd name="T52" fmla="*/ 201 w 370"/>
                <a:gd name="T53" fmla="*/ 1440 h 1645"/>
                <a:gd name="T54" fmla="*/ 264 w 370"/>
                <a:gd name="T55" fmla="*/ 1321 h 1645"/>
                <a:gd name="T56" fmla="*/ 327 w 370"/>
                <a:gd name="T57" fmla="*/ 1148 h 1645"/>
                <a:gd name="T58" fmla="*/ 359 w 370"/>
                <a:gd name="T59" fmla="*/ 974 h 1645"/>
                <a:gd name="T60" fmla="*/ 370 w 370"/>
                <a:gd name="T61" fmla="*/ 823 h 164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70"/>
                <a:gd name="T94" fmla="*/ 0 h 1645"/>
                <a:gd name="T95" fmla="*/ 370 w 370"/>
                <a:gd name="T96" fmla="*/ 1645 h 164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70" h="1645">
                  <a:moveTo>
                    <a:pt x="370" y="823"/>
                  </a:moveTo>
                  <a:lnTo>
                    <a:pt x="359" y="671"/>
                  </a:lnTo>
                  <a:lnTo>
                    <a:pt x="327" y="498"/>
                  </a:lnTo>
                  <a:lnTo>
                    <a:pt x="264" y="314"/>
                  </a:lnTo>
                  <a:lnTo>
                    <a:pt x="201" y="206"/>
                  </a:lnTo>
                  <a:lnTo>
                    <a:pt x="137" y="119"/>
                  </a:lnTo>
                  <a:lnTo>
                    <a:pt x="74" y="54"/>
                  </a:lnTo>
                  <a:lnTo>
                    <a:pt x="32" y="22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0" y="33"/>
                  </a:lnTo>
                  <a:lnTo>
                    <a:pt x="21" y="54"/>
                  </a:lnTo>
                  <a:lnTo>
                    <a:pt x="127" y="195"/>
                  </a:lnTo>
                  <a:lnTo>
                    <a:pt x="211" y="368"/>
                  </a:lnTo>
                  <a:lnTo>
                    <a:pt x="253" y="585"/>
                  </a:lnTo>
                  <a:lnTo>
                    <a:pt x="275" y="823"/>
                  </a:lnTo>
                  <a:lnTo>
                    <a:pt x="264" y="1039"/>
                  </a:lnTo>
                  <a:lnTo>
                    <a:pt x="222" y="1234"/>
                  </a:lnTo>
                  <a:lnTo>
                    <a:pt x="137" y="1429"/>
                  </a:lnTo>
                  <a:lnTo>
                    <a:pt x="21" y="1602"/>
                  </a:lnTo>
                  <a:lnTo>
                    <a:pt x="0" y="1624"/>
                  </a:lnTo>
                  <a:lnTo>
                    <a:pt x="0" y="1645"/>
                  </a:lnTo>
                  <a:lnTo>
                    <a:pt x="11" y="1645"/>
                  </a:lnTo>
                  <a:lnTo>
                    <a:pt x="32" y="1634"/>
                  </a:lnTo>
                  <a:lnTo>
                    <a:pt x="85" y="1591"/>
                  </a:lnTo>
                  <a:lnTo>
                    <a:pt x="137" y="1526"/>
                  </a:lnTo>
                  <a:lnTo>
                    <a:pt x="201" y="1440"/>
                  </a:lnTo>
                  <a:lnTo>
                    <a:pt x="264" y="1321"/>
                  </a:lnTo>
                  <a:lnTo>
                    <a:pt x="327" y="1148"/>
                  </a:lnTo>
                  <a:lnTo>
                    <a:pt x="359" y="974"/>
                  </a:lnTo>
                  <a:lnTo>
                    <a:pt x="370" y="8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114"/>
            <p:cNvSpPr>
              <a:spLocks/>
            </p:cNvSpPr>
            <p:nvPr/>
          </p:nvSpPr>
          <p:spPr bwMode="auto">
            <a:xfrm>
              <a:off x="13040" y="3563"/>
              <a:ext cx="380" cy="1645"/>
            </a:xfrm>
            <a:custGeom>
              <a:avLst/>
              <a:gdLst>
                <a:gd name="T0" fmla="*/ 380 w 380"/>
                <a:gd name="T1" fmla="*/ 823 h 1645"/>
                <a:gd name="T2" fmla="*/ 370 w 380"/>
                <a:gd name="T3" fmla="*/ 671 h 1645"/>
                <a:gd name="T4" fmla="*/ 338 w 380"/>
                <a:gd name="T5" fmla="*/ 498 h 1645"/>
                <a:gd name="T6" fmla="*/ 275 w 380"/>
                <a:gd name="T7" fmla="*/ 314 h 1645"/>
                <a:gd name="T8" fmla="*/ 211 w 380"/>
                <a:gd name="T9" fmla="*/ 206 h 1645"/>
                <a:gd name="T10" fmla="*/ 148 w 380"/>
                <a:gd name="T11" fmla="*/ 119 h 1645"/>
                <a:gd name="T12" fmla="*/ 85 w 380"/>
                <a:gd name="T13" fmla="*/ 54 h 1645"/>
                <a:gd name="T14" fmla="*/ 42 w 380"/>
                <a:gd name="T15" fmla="*/ 22 h 1645"/>
                <a:gd name="T16" fmla="*/ 21 w 380"/>
                <a:gd name="T17" fmla="*/ 0 h 1645"/>
                <a:gd name="T18" fmla="*/ 0 w 380"/>
                <a:gd name="T19" fmla="*/ 22 h 1645"/>
                <a:gd name="T20" fmla="*/ 32 w 380"/>
                <a:gd name="T21" fmla="*/ 54 h 1645"/>
                <a:gd name="T22" fmla="*/ 137 w 380"/>
                <a:gd name="T23" fmla="*/ 195 h 1645"/>
                <a:gd name="T24" fmla="*/ 222 w 380"/>
                <a:gd name="T25" fmla="*/ 368 h 1645"/>
                <a:gd name="T26" fmla="*/ 264 w 380"/>
                <a:gd name="T27" fmla="*/ 585 h 1645"/>
                <a:gd name="T28" fmla="*/ 285 w 380"/>
                <a:gd name="T29" fmla="*/ 823 h 1645"/>
                <a:gd name="T30" fmla="*/ 275 w 380"/>
                <a:gd name="T31" fmla="*/ 1039 h 1645"/>
                <a:gd name="T32" fmla="*/ 232 w 380"/>
                <a:gd name="T33" fmla="*/ 1234 h 1645"/>
                <a:gd name="T34" fmla="*/ 148 w 380"/>
                <a:gd name="T35" fmla="*/ 1429 h 1645"/>
                <a:gd name="T36" fmla="*/ 21 w 380"/>
                <a:gd name="T37" fmla="*/ 1602 h 1645"/>
                <a:gd name="T38" fmla="*/ 11 w 380"/>
                <a:gd name="T39" fmla="*/ 1613 h 1645"/>
                <a:gd name="T40" fmla="*/ 11 w 380"/>
                <a:gd name="T41" fmla="*/ 1624 h 1645"/>
                <a:gd name="T42" fmla="*/ 0 w 380"/>
                <a:gd name="T43" fmla="*/ 1624 h 1645"/>
                <a:gd name="T44" fmla="*/ 21 w 380"/>
                <a:gd name="T45" fmla="*/ 1645 h 1645"/>
                <a:gd name="T46" fmla="*/ 42 w 380"/>
                <a:gd name="T47" fmla="*/ 1634 h 1645"/>
                <a:gd name="T48" fmla="*/ 95 w 380"/>
                <a:gd name="T49" fmla="*/ 1591 h 1645"/>
                <a:gd name="T50" fmla="*/ 148 w 380"/>
                <a:gd name="T51" fmla="*/ 1526 h 1645"/>
                <a:gd name="T52" fmla="*/ 211 w 380"/>
                <a:gd name="T53" fmla="*/ 1440 h 1645"/>
                <a:gd name="T54" fmla="*/ 275 w 380"/>
                <a:gd name="T55" fmla="*/ 1321 h 1645"/>
                <a:gd name="T56" fmla="*/ 338 w 380"/>
                <a:gd name="T57" fmla="*/ 1148 h 1645"/>
                <a:gd name="T58" fmla="*/ 370 w 380"/>
                <a:gd name="T59" fmla="*/ 974 h 1645"/>
                <a:gd name="T60" fmla="*/ 380 w 380"/>
                <a:gd name="T61" fmla="*/ 823 h 164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80"/>
                <a:gd name="T94" fmla="*/ 0 h 1645"/>
                <a:gd name="T95" fmla="*/ 380 w 380"/>
                <a:gd name="T96" fmla="*/ 1645 h 164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80" h="1645">
                  <a:moveTo>
                    <a:pt x="380" y="823"/>
                  </a:moveTo>
                  <a:lnTo>
                    <a:pt x="370" y="671"/>
                  </a:lnTo>
                  <a:lnTo>
                    <a:pt x="338" y="498"/>
                  </a:lnTo>
                  <a:lnTo>
                    <a:pt x="275" y="314"/>
                  </a:lnTo>
                  <a:lnTo>
                    <a:pt x="211" y="206"/>
                  </a:lnTo>
                  <a:lnTo>
                    <a:pt x="148" y="119"/>
                  </a:lnTo>
                  <a:lnTo>
                    <a:pt x="85" y="54"/>
                  </a:lnTo>
                  <a:lnTo>
                    <a:pt x="42" y="22"/>
                  </a:lnTo>
                  <a:lnTo>
                    <a:pt x="21" y="0"/>
                  </a:lnTo>
                  <a:lnTo>
                    <a:pt x="0" y="22"/>
                  </a:lnTo>
                  <a:lnTo>
                    <a:pt x="32" y="54"/>
                  </a:lnTo>
                  <a:lnTo>
                    <a:pt x="137" y="195"/>
                  </a:lnTo>
                  <a:lnTo>
                    <a:pt x="222" y="368"/>
                  </a:lnTo>
                  <a:lnTo>
                    <a:pt x="264" y="585"/>
                  </a:lnTo>
                  <a:lnTo>
                    <a:pt x="285" y="823"/>
                  </a:lnTo>
                  <a:lnTo>
                    <a:pt x="275" y="1039"/>
                  </a:lnTo>
                  <a:lnTo>
                    <a:pt x="232" y="1234"/>
                  </a:lnTo>
                  <a:lnTo>
                    <a:pt x="148" y="1429"/>
                  </a:lnTo>
                  <a:lnTo>
                    <a:pt x="21" y="1602"/>
                  </a:lnTo>
                  <a:lnTo>
                    <a:pt x="11" y="1613"/>
                  </a:lnTo>
                  <a:lnTo>
                    <a:pt x="11" y="1624"/>
                  </a:lnTo>
                  <a:lnTo>
                    <a:pt x="0" y="1624"/>
                  </a:lnTo>
                  <a:lnTo>
                    <a:pt x="21" y="1645"/>
                  </a:lnTo>
                  <a:lnTo>
                    <a:pt x="42" y="1634"/>
                  </a:lnTo>
                  <a:lnTo>
                    <a:pt x="95" y="1591"/>
                  </a:lnTo>
                  <a:lnTo>
                    <a:pt x="148" y="1526"/>
                  </a:lnTo>
                  <a:lnTo>
                    <a:pt x="211" y="1440"/>
                  </a:lnTo>
                  <a:lnTo>
                    <a:pt x="275" y="1321"/>
                  </a:lnTo>
                  <a:lnTo>
                    <a:pt x="338" y="1148"/>
                  </a:lnTo>
                  <a:lnTo>
                    <a:pt x="370" y="974"/>
                  </a:lnTo>
                  <a:lnTo>
                    <a:pt x="380" y="8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15"/>
            <p:cNvSpPr>
              <a:spLocks/>
            </p:cNvSpPr>
            <p:nvPr/>
          </p:nvSpPr>
          <p:spPr bwMode="auto">
            <a:xfrm>
              <a:off x="13663" y="3563"/>
              <a:ext cx="380" cy="1645"/>
            </a:xfrm>
            <a:custGeom>
              <a:avLst/>
              <a:gdLst>
                <a:gd name="T0" fmla="*/ 380 w 380"/>
                <a:gd name="T1" fmla="*/ 823 h 1645"/>
                <a:gd name="T2" fmla="*/ 369 w 380"/>
                <a:gd name="T3" fmla="*/ 671 h 1645"/>
                <a:gd name="T4" fmla="*/ 338 w 380"/>
                <a:gd name="T5" fmla="*/ 498 h 1645"/>
                <a:gd name="T6" fmla="*/ 274 w 380"/>
                <a:gd name="T7" fmla="*/ 314 h 1645"/>
                <a:gd name="T8" fmla="*/ 211 w 380"/>
                <a:gd name="T9" fmla="*/ 206 h 1645"/>
                <a:gd name="T10" fmla="*/ 148 w 380"/>
                <a:gd name="T11" fmla="*/ 119 h 1645"/>
                <a:gd name="T12" fmla="*/ 84 w 380"/>
                <a:gd name="T13" fmla="*/ 54 h 1645"/>
                <a:gd name="T14" fmla="*/ 42 w 380"/>
                <a:gd name="T15" fmla="*/ 22 h 1645"/>
                <a:gd name="T16" fmla="*/ 21 w 380"/>
                <a:gd name="T17" fmla="*/ 0 h 1645"/>
                <a:gd name="T18" fmla="*/ 0 w 380"/>
                <a:gd name="T19" fmla="*/ 22 h 1645"/>
                <a:gd name="T20" fmla="*/ 32 w 380"/>
                <a:gd name="T21" fmla="*/ 54 h 1645"/>
                <a:gd name="T22" fmla="*/ 137 w 380"/>
                <a:gd name="T23" fmla="*/ 195 h 1645"/>
                <a:gd name="T24" fmla="*/ 221 w 380"/>
                <a:gd name="T25" fmla="*/ 368 h 1645"/>
                <a:gd name="T26" fmla="*/ 264 w 380"/>
                <a:gd name="T27" fmla="*/ 585 h 1645"/>
                <a:gd name="T28" fmla="*/ 285 w 380"/>
                <a:gd name="T29" fmla="*/ 823 h 1645"/>
                <a:gd name="T30" fmla="*/ 274 w 380"/>
                <a:gd name="T31" fmla="*/ 1039 h 1645"/>
                <a:gd name="T32" fmla="*/ 232 w 380"/>
                <a:gd name="T33" fmla="*/ 1234 h 1645"/>
                <a:gd name="T34" fmla="*/ 148 w 380"/>
                <a:gd name="T35" fmla="*/ 1429 h 1645"/>
                <a:gd name="T36" fmla="*/ 21 w 380"/>
                <a:gd name="T37" fmla="*/ 1602 h 1645"/>
                <a:gd name="T38" fmla="*/ 0 w 380"/>
                <a:gd name="T39" fmla="*/ 1624 h 1645"/>
                <a:gd name="T40" fmla="*/ 21 w 380"/>
                <a:gd name="T41" fmla="*/ 1645 h 1645"/>
                <a:gd name="T42" fmla="*/ 42 w 380"/>
                <a:gd name="T43" fmla="*/ 1634 h 1645"/>
                <a:gd name="T44" fmla="*/ 148 w 380"/>
                <a:gd name="T45" fmla="*/ 1526 h 1645"/>
                <a:gd name="T46" fmla="*/ 211 w 380"/>
                <a:gd name="T47" fmla="*/ 1440 h 1645"/>
                <a:gd name="T48" fmla="*/ 274 w 380"/>
                <a:gd name="T49" fmla="*/ 1321 h 1645"/>
                <a:gd name="T50" fmla="*/ 338 w 380"/>
                <a:gd name="T51" fmla="*/ 1148 h 1645"/>
                <a:gd name="T52" fmla="*/ 369 w 380"/>
                <a:gd name="T53" fmla="*/ 974 h 1645"/>
                <a:gd name="T54" fmla="*/ 380 w 380"/>
                <a:gd name="T55" fmla="*/ 823 h 1645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80"/>
                <a:gd name="T85" fmla="*/ 0 h 1645"/>
                <a:gd name="T86" fmla="*/ 380 w 380"/>
                <a:gd name="T87" fmla="*/ 1645 h 1645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80" h="1645">
                  <a:moveTo>
                    <a:pt x="380" y="823"/>
                  </a:moveTo>
                  <a:lnTo>
                    <a:pt x="369" y="671"/>
                  </a:lnTo>
                  <a:lnTo>
                    <a:pt x="338" y="498"/>
                  </a:lnTo>
                  <a:lnTo>
                    <a:pt x="274" y="314"/>
                  </a:lnTo>
                  <a:lnTo>
                    <a:pt x="211" y="206"/>
                  </a:lnTo>
                  <a:lnTo>
                    <a:pt x="148" y="119"/>
                  </a:lnTo>
                  <a:lnTo>
                    <a:pt x="84" y="54"/>
                  </a:lnTo>
                  <a:lnTo>
                    <a:pt x="42" y="22"/>
                  </a:lnTo>
                  <a:lnTo>
                    <a:pt x="21" y="0"/>
                  </a:lnTo>
                  <a:lnTo>
                    <a:pt x="0" y="22"/>
                  </a:lnTo>
                  <a:lnTo>
                    <a:pt x="32" y="54"/>
                  </a:lnTo>
                  <a:lnTo>
                    <a:pt x="137" y="195"/>
                  </a:lnTo>
                  <a:lnTo>
                    <a:pt x="221" y="368"/>
                  </a:lnTo>
                  <a:lnTo>
                    <a:pt x="264" y="585"/>
                  </a:lnTo>
                  <a:lnTo>
                    <a:pt x="285" y="823"/>
                  </a:lnTo>
                  <a:lnTo>
                    <a:pt x="274" y="1039"/>
                  </a:lnTo>
                  <a:lnTo>
                    <a:pt x="232" y="1234"/>
                  </a:lnTo>
                  <a:lnTo>
                    <a:pt x="148" y="1429"/>
                  </a:lnTo>
                  <a:lnTo>
                    <a:pt x="21" y="1602"/>
                  </a:lnTo>
                  <a:lnTo>
                    <a:pt x="0" y="1624"/>
                  </a:lnTo>
                  <a:lnTo>
                    <a:pt x="21" y="1645"/>
                  </a:lnTo>
                  <a:lnTo>
                    <a:pt x="42" y="1634"/>
                  </a:lnTo>
                  <a:lnTo>
                    <a:pt x="148" y="1526"/>
                  </a:lnTo>
                  <a:lnTo>
                    <a:pt x="211" y="1440"/>
                  </a:lnTo>
                  <a:lnTo>
                    <a:pt x="274" y="1321"/>
                  </a:lnTo>
                  <a:lnTo>
                    <a:pt x="338" y="1148"/>
                  </a:lnTo>
                  <a:lnTo>
                    <a:pt x="369" y="974"/>
                  </a:lnTo>
                  <a:lnTo>
                    <a:pt x="380" y="8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" name="Group 118"/>
          <p:cNvGrpSpPr>
            <a:grpSpLocks noChangeAspect="1"/>
          </p:cNvGrpSpPr>
          <p:nvPr>
            <p:custDataLst>
              <p:tags r:id="rId3"/>
            </p:custDataLst>
          </p:nvPr>
        </p:nvGrpSpPr>
        <p:grpSpPr bwMode="auto">
          <a:xfrm>
            <a:off x="820801" y="3517673"/>
            <a:ext cx="4135506" cy="199491"/>
            <a:chOff x="424" y="1598"/>
            <a:chExt cx="35123" cy="1697"/>
          </a:xfrm>
        </p:grpSpPr>
        <p:sp>
          <p:nvSpPr>
            <p:cNvPr id="111" name="Freeform 120"/>
            <p:cNvSpPr>
              <a:spLocks/>
            </p:cNvSpPr>
            <p:nvPr/>
          </p:nvSpPr>
          <p:spPr bwMode="auto">
            <a:xfrm>
              <a:off x="424" y="1690"/>
              <a:ext cx="789" cy="1204"/>
            </a:xfrm>
            <a:custGeom>
              <a:avLst/>
              <a:gdLst>
                <a:gd name="T0" fmla="*/ 486 w 789"/>
                <a:gd name="T1" fmla="*/ 688 h 1204"/>
                <a:gd name="T2" fmla="*/ 529 w 789"/>
                <a:gd name="T3" fmla="*/ 803 h 1204"/>
                <a:gd name="T4" fmla="*/ 562 w 789"/>
                <a:gd name="T5" fmla="*/ 917 h 1204"/>
                <a:gd name="T6" fmla="*/ 605 w 789"/>
                <a:gd name="T7" fmla="*/ 1032 h 1204"/>
                <a:gd name="T8" fmla="*/ 627 w 789"/>
                <a:gd name="T9" fmla="*/ 1112 h 1204"/>
                <a:gd name="T10" fmla="*/ 648 w 789"/>
                <a:gd name="T11" fmla="*/ 1158 h 1204"/>
                <a:gd name="T12" fmla="*/ 670 w 789"/>
                <a:gd name="T13" fmla="*/ 1181 h 1204"/>
                <a:gd name="T14" fmla="*/ 713 w 789"/>
                <a:gd name="T15" fmla="*/ 1204 h 1204"/>
                <a:gd name="T16" fmla="*/ 778 w 789"/>
                <a:gd name="T17" fmla="*/ 1204 h 1204"/>
                <a:gd name="T18" fmla="*/ 789 w 789"/>
                <a:gd name="T19" fmla="*/ 1193 h 1204"/>
                <a:gd name="T20" fmla="*/ 789 w 789"/>
                <a:gd name="T21" fmla="*/ 1181 h 1204"/>
                <a:gd name="T22" fmla="*/ 778 w 789"/>
                <a:gd name="T23" fmla="*/ 1170 h 1204"/>
                <a:gd name="T24" fmla="*/ 756 w 789"/>
                <a:gd name="T25" fmla="*/ 1135 h 1204"/>
                <a:gd name="T26" fmla="*/ 745 w 789"/>
                <a:gd name="T27" fmla="*/ 1089 h 1204"/>
                <a:gd name="T28" fmla="*/ 421 w 789"/>
                <a:gd name="T29" fmla="*/ 126 h 1204"/>
                <a:gd name="T30" fmla="*/ 367 w 789"/>
                <a:gd name="T31" fmla="*/ 46 h 1204"/>
                <a:gd name="T32" fmla="*/ 302 w 789"/>
                <a:gd name="T33" fmla="*/ 12 h 1204"/>
                <a:gd name="T34" fmla="*/ 227 w 789"/>
                <a:gd name="T35" fmla="*/ 0 h 1204"/>
                <a:gd name="T36" fmla="*/ 205 w 789"/>
                <a:gd name="T37" fmla="*/ 0 h 1204"/>
                <a:gd name="T38" fmla="*/ 194 w 789"/>
                <a:gd name="T39" fmla="*/ 12 h 1204"/>
                <a:gd name="T40" fmla="*/ 194 w 789"/>
                <a:gd name="T41" fmla="*/ 34 h 1204"/>
                <a:gd name="T42" fmla="*/ 205 w 789"/>
                <a:gd name="T43" fmla="*/ 34 h 1204"/>
                <a:gd name="T44" fmla="*/ 227 w 789"/>
                <a:gd name="T45" fmla="*/ 46 h 1204"/>
                <a:gd name="T46" fmla="*/ 248 w 789"/>
                <a:gd name="T47" fmla="*/ 46 h 1204"/>
                <a:gd name="T48" fmla="*/ 270 w 789"/>
                <a:gd name="T49" fmla="*/ 69 h 1204"/>
                <a:gd name="T50" fmla="*/ 281 w 789"/>
                <a:gd name="T51" fmla="*/ 92 h 1204"/>
                <a:gd name="T52" fmla="*/ 292 w 789"/>
                <a:gd name="T53" fmla="*/ 126 h 1204"/>
                <a:gd name="T54" fmla="*/ 313 w 789"/>
                <a:gd name="T55" fmla="*/ 172 h 1204"/>
                <a:gd name="T56" fmla="*/ 346 w 789"/>
                <a:gd name="T57" fmla="*/ 264 h 1204"/>
                <a:gd name="T58" fmla="*/ 443 w 789"/>
                <a:gd name="T59" fmla="*/ 573 h 1204"/>
                <a:gd name="T60" fmla="*/ 464 w 789"/>
                <a:gd name="T61" fmla="*/ 631 h 1204"/>
                <a:gd name="T62" fmla="*/ 32 w 789"/>
                <a:gd name="T63" fmla="*/ 1101 h 1204"/>
                <a:gd name="T64" fmla="*/ 0 w 789"/>
                <a:gd name="T65" fmla="*/ 1135 h 1204"/>
                <a:gd name="T66" fmla="*/ 0 w 789"/>
                <a:gd name="T67" fmla="*/ 1158 h 1204"/>
                <a:gd name="T68" fmla="*/ 11 w 789"/>
                <a:gd name="T69" fmla="*/ 1181 h 1204"/>
                <a:gd name="T70" fmla="*/ 21 w 789"/>
                <a:gd name="T71" fmla="*/ 1193 h 1204"/>
                <a:gd name="T72" fmla="*/ 43 w 789"/>
                <a:gd name="T73" fmla="*/ 1204 h 1204"/>
                <a:gd name="T74" fmla="*/ 86 w 789"/>
                <a:gd name="T75" fmla="*/ 1181 h 1204"/>
                <a:gd name="T76" fmla="*/ 97 w 789"/>
                <a:gd name="T77" fmla="*/ 1170 h 1204"/>
                <a:gd name="T78" fmla="*/ 486 w 789"/>
                <a:gd name="T79" fmla="*/ 688 h 12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89"/>
                <a:gd name="T121" fmla="*/ 0 h 1204"/>
                <a:gd name="T122" fmla="*/ 789 w 789"/>
                <a:gd name="T123" fmla="*/ 1204 h 120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89" h="1204">
                  <a:moveTo>
                    <a:pt x="486" y="688"/>
                  </a:moveTo>
                  <a:lnTo>
                    <a:pt x="529" y="803"/>
                  </a:lnTo>
                  <a:lnTo>
                    <a:pt x="562" y="917"/>
                  </a:lnTo>
                  <a:lnTo>
                    <a:pt x="605" y="1032"/>
                  </a:lnTo>
                  <a:lnTo>
                    <a:pt x="627" y="1112"/>
                  </a:lnTo>
                  <a:lnTo>
                    <a:pt x="648" y="1158"/>
                  </a:lnTo>
                  <a:lnTo>
                    <a:pt x="670" y="1181"/>
                  </a:lnTo>
                  <a:lnTo>
                    <a:pt x="713" y="1204"/>
                  </a:lnTo>
                  <a:lnTo>
                    <a:pt x="778" y="1204"/>
                  </a:lnTo>
                  <a:lnTo>
                    <a:pt x="789" y="1193"/>
                  </a:lnTo>
                  <a:lnTo>
                    <a:pt x="789" y="1181"/>
                  </a:lnTo>
                  <a:lnTo>
                    <a:pt x="778" y="1170"/>
                  </a:lnTo>
                  <a:lnTo>
                    <a:pt x="756" y="1135"/>
                  </a:lnTo>
                  <a:lnTo>
                    <a:pt x="745" y="1089"/>
                  </a:lnTo>
                  <a:lnTo>
                    <a:pt x="421" y="126"/>
                  </a:lnTo>
                  <a:lnTo>
                    <a:pt x="367" y="46"/>
                  </a:lnTo>
                  <a:lnTo>
                    <a:pt x="302" y="12"/>
                  </a:lnTo>
                  <a:lnTo>
                    <a:pt x="227" y="0"/>
                  </a:lnTo>
                  <a:lnTo>
                    <a:pt x="205" y="0"/>
                  </a:lnTo>
                  <a:lnTo>
                    <a:pt x="194" y="12"/>
                  </a:lnTo>
                  <a:lnTo>
                    <a:pt x="194" y="34"/>
                  </a:lnTo>
                  <a:lnTo>
                    <a:pt x="205" y="34"/>
                  </a:lnTo>
                  <a:lnTo>
                    <a:pt x="227" y="46"/>
                  </a:lnTo>
                  <a:lnTo>
                    <a:pt x="248" y="46"/>
                  </a:lnTo>
                  <a:lnTo>
                    <a:pt x="270" y="69"/>
                  </a:lnTo>
                  <a:lnTo>
                    <a:pt x="281" y="92"/>
                  </a:lnTo>
                  <a:lnTo>
                    <a:pt x="292" y="126"/>
                  </a:lnTo>
                  <a:lnTo>
                    <a:pt x="313" y="172"/>
                  </a:lnTo>
                  <a:lnTo>
                    <a:pt x="346" y="264"/>
                  </a:lnTo>
                  <a:lnTo>
                    <a:pt x="443" y="573"/>
                  </a:lnTo>
                  <a:lnTo>
                    <a:pt x="464" y="631"/>
                  </a:lnTo>
                  <a:lnTo>
                    <a:pt x="32" y="1101"/>
                  </a:lnTo>
                  <a:lnTo>
                    <a:pt x="0" y="1135"/>
                  </a:lnTo>
                  <a:lnTo>
                    <a:pt x="0" y="1158"/>
                  </a:lnTo>
                  <a:lnTo>
                    <a:pt x="11" y="1181"/>
                  </a:lnTo>
                  <a:lnTo>
                    <a:pt x="21" y="1193"/>
                  </a:lnTo>
                  <a:lnTo>
                    <a:pt x="43" y="1204"/>
                  </a:lnTo>
                  <a:lnTo>
                    <a:pt x="86" y="1181"/>
                  </a:lnTo>
                  <a:lnTo>
                    <a:pt x="97" y="1170"/>
                  </a:lnTo>
                  <a:lnTo>
                    <a:pt x="486" y="68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21"/>
            <p:cNvSpPr>
              <a:spLocks/>
            </p:cNvSpPr>
            <p:nvPr/>
          </p:nvSpPr>
          <p:spPr bwMode="auto">
            <a:xfrm>
              <a:off x="1342" y="2332"/>
              <a:ext cx="487" cy="791"/>
            </a:xfrm>
            <a:custGeom>
              <a:avLst/>
              <a:gdLst>
                <a:gd name="T0" fmla="*/ 487 w 487"/>
                <a:gd name="T1" fmla="*/ 573 h 791"/>
                <a:gd name="T2" fmla="*/ 454 w 487"/>
                <a:gd name="T3" fmla="*/ 573 h 791"/>
                <a:gd name="T4" fmla="*/ 454 w 487"/>
                <a:gd name="T5" fmla="*/ 596 h 791"/>
                <a:gd name="T6" fmla="*/ 443 w 487"/>
                <a:gd name="T7" fmla="*/ 619 h 791"/>
                <a:gd name="T8" fmla="*/ 443 w 487"/>
                <a:gd name="T9" fmla="*/ 642 h 791"/>
                <a:gd name="T10" fmla="*/ 422 w 487"/>
                <a:gd name="T11" fmla="*/ 688 h 791"/>
                <a:gd name="T12" fmla="*/ 108 w 487"/>
                <a:gd name="T13" fmla="*/ 688 h 791"/>
                <a:gd name="T14" fmla="*/ 184 w 487"/>
                <a:gd name="T15" fmla="*/ 619 h 791"/>
                <a:gd name="T16" fmla="*/ 238 w 487"/>
                <a:gd name="T17" fmla="*/ 573 h 791"/>
                <a:gd name="T18" fmla="*/ 281 w 487"/>
                <a:gd name="T19" fmla="*/ 528 h 791"/>
                <a:gd name="T20" fmla="*/ 335 w 487"/>
                <a:gd name="T21" fmla="*/ 493 h 791"/>
                <a:gd name="T22" fmla="*/ 411 w 487"/>
                <a:gd name="T23" fmla="*/ 424 h 791"/>
                <a:gd name="T24" fmla="*/ 465 w 487"/>
                <a:gd name="T25" fmla="*/ 333 h 791"/>
                <a:gd name="T26" fmla="*/ 487 w 487"/>
                <a:gd name="T27" fmla="*/ 229 h 791"/>
                <a:gd name="T28" fmla="*/ 465 w 487"/>
                <a:gd name="T29" fmla="*/ 138 h 791"/>
                <a:gd name="T30" fmla="*/ 411 w 487"/>
                <a:gd name="T31" fmla="*/ 69 h 791"/>
                <a:gd name="T32" fmla="*/ 325 w 487"/>
                <a:gd name="T33" fmla="*/ 23 h 791"/>
                <a:gd name="T34" fmla="*/ 227 w 487"/>
                <a:gd name="T35" fmla="*/ 0 h 791"/>
                <a:gd name="T36" fmla="*/ 130 w 487"/>
                <a:gd name="T37" fmla="*/ 23 h 791"/>
                <a:gd name="T38" fmla="*/ 54 w 487"/>
                <a:gd name="T39" fmla="*/ 69 h 791"/>
                <a:gd name="T40" fmla="*/ 11 w 487"/>
                <a:gd name="T41" fmla="*/ 138 h 791"/>
                <a:gd name="T42" fmla="*/ 0 w 487"/>
                <a:gd name="T43" fmla="*/ 218 h 791"/>
                <a:gd name="T44" fmla="*/ 0 w 487"/>
                <a:gd name="T45" fmla="*/ 241 h 791"/>
                <a:gd name="T46" fmla="*/ 11 w 487"/>
                <a:gd name="T47" fmla="*/ 264 h 791"/>
                <a:gd name="T48" fmla="*/ 22 w 487"/>
                <a:gd name="T49" fmla="*/ 275 h 791"/>
                <a:gd name="T50" fmla="*/ 44 w 487"/>
                <a:gd name="T51" fmla="*/ 275 h 791"/>
                <a:gd name="T52" fmla="*/ 54 w 487"/>
                <a:gd name="T53" fmla="*/ 287 h 791"/>
                <a:gd name="T54" fmla="*/ 98 w 487"/>
                <a:gd name="T55" fmla="*/ 264 h 791"/>
                <a:gd name="T56" fmla="*/ 119 w 487"/>
                <a:gd name="T57" fmla="*/ 218 h 791"/>
                <a:gd name="T58" fmla="*/ 119 w 487"/>
                <a:gd name="T59" fmla="*/ 207 h 791"/>
                <a:gd name="T60" fmla="*/ 108 w 487"/>
                <a:gd name="T61" fmla="*/ 184 h 791"/>
                <a:gd name="T62" fmla="*/ 98 w 487"/>
                <a:gd name="T63" fmla="*/ 172 h 791"/>
                <a:gd name="T64" fmla="*/ 76 w 487"/>
                <a:gd name="T65" fmla="*/ 161 h 791"/>
                <a:gd name="T66" fmla="*/ 44 w 487"/>
                <a:gd name="T67" fmla="*/ 161 h 791"/>
                <a:gd name="T68" fmla="*/ 65 w 487"/>
                <a:gd name="T69" fmla="*/ 126 h 791"/>
                <a:gd name="T70" fmla="*/ 119 w 487"/>
                <a:gd name="T71" fmla="*/ 69 h 791"/>
                <a:gd name="T72" fmla="*/ 184 w 487"/>
                <a:gd name="T73" fmla="*/ 46 h 791"/>
                <a:gd name="T74" fmla="*/ 216 w 487"/>
                <a:gd name="T75" fmla="*/ 46 h 791"/>
                <a:gd name="T76" fmla="*/ 292 w 487"/>
                <a:gd name="T77" fmla="*/ 58 h 791"/>
                <a:gd name="T78" fmla="*/ 335 w 487"/>
                <a:gd name="T79" fmla="*/ 103 h 791"/>
                <a:gd name="T80" fmla="*/ 368 w 487"/>
                <a:gd name="T81" fmla="*/ 161 h 791"/>
                <a:gd name="T82" fmla="*/ 379 w 487"/>
                <a:gd name="T83" fmla="*/ 229 h 791"/>
                <a:gd name="T84" fmla="*/ 357 w 487"/>
                <a:gd name="T85" fmla="*/ 333 h 791"/>
                <a:gd name="T86" fmla="*/ 325 w 487"/>
                <a:gd name="T87" fmla="*/ 401 h 791"/>
                <a:gd name="T88" fmla="*/ 281 w 487"/>
                <a:gd name="T89" fmla="*/ 459 h 791"/>
                <a:gd name="T90" fmla="*/ 0 w 487"/>
                <a:gd name="T91" fmla="*/ 757 h 791"/>
                <a:gd name="T92" fmla="*/ 0 w 487"/>
                <a:gd name="T93" fmla="*/ 791 h 791"/>
                <a:gd name="T94" fmla="*/ 454 w 487"/>
                <a:gd name="T95" fmla="*/ 791 h 791"/>
                <a:gd name="T96" fmla="*/ 487 w 487"/>
                <a:gd name="T97" fmla="*/ 573 h 79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87"/>
                <a:gd name="T148" fmla="*/ 0 h 791"/>
                <a:gd name="T149" fmla="*/ 487 w 487"/>
                <a:gd name="T150" fmla="*/ 791 h 79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87" h="791">
                  <a:moveTo>
                    <a:pt x="487" y="573"/>
                  </a:moveTo>
                  <a:lnTo>
                    <a:pt x="454" y="573"/>
                  </a:lnTo>
                  <a:lnTo>
                    <a:pt x="454" y="596"/>
                  </a:lnTo>
                  <a:lnTo>
                    <a:pt x="443" y="619"/>
                  </a:lnTo>
                  <a:lnTo>
                    <a:pt x="443" y="642"/>
                  </a:lnTo>
                  <a:lnTo>
                    <a:pt x="422" y="688"/>
                  </a:lnTo>
                  <a:lnTo>
                    <a:pt x="108" y="688"/>
                  </a:lnTo>
                  <a:lnTo>
                    <a:pt x="184" y="619"/>
                  </a:lnTo>
                  <a:lnTo>
                    <a:pt x="238" y="573"/>
                  </a:lnTo>
                  <a:lnTo>
                    <a:pt x="281" y="528"/>
                  </a:lnTo>
                  <a:lnTo>
                    <a:pt x="335" y="493"/>
                  </a:lnTo>
                  <a:lnTo>
                    <a:pt x="411" y="424"/>
                  </a:lnTo>
                  <a:lnTo>
                    <a:pt x="465" y="333"/>
                  </a:lnTo>
                  <a:lnTo>
                    <a:pt x="487" y="229"/>
                  </a:lnTo>
                  <a:lnTo>
                    <a:pt x="465" y="138"/>
                  </a:lnTo>
                  <a:lnTo>
                    <a:pt x="411" y="69"/>
                  </a:lnTo>
                  <a:lnTo>
                    <a:pt x="325" y="23"/>
                  </a:lnTo>
                  <a:lnTo>
                    <a:pt x="227" y="0"/>
                  </a:lnTo>
                  <a:lnTo>
                    <a:pt x="130" y="23"/>
                  </a:lnTo>
                  <a:lnTo>
                    <a:pt x="54" y="69"/>
                  </a:lnTo>
                  <a:lnTo>
                    <a:pt x="11" y="138"/>
                  </a:lnTo>
                  <a:lnTo>
                    <a:pt x="0" y="218"/>
                  </a:lnTo>
                  <a:lnTo>
                    <a:pt x="0" y="241"/>
                  </a:lnTo>
                  <a:lnTo>
                    <a:pt x="11" y="264"/>
                  </a:lnTo>
                  <a:lnTo>
                    <a:pt x="22" y="275"/>
                  </a:lnTo>
                  <a:lnTo>
                    <a:pt x="44" y="275"/>
                  </a:lnTo>
                  <a:lnTo>
                    <a:pt x="54" y="287"/>
                  </a:lnTo>
                  <a:lnTo>
                    <a:pt x="98" y="264"/>
                  </a:lnTo>
                  <a:lnTo>
                    <a:pt x="119" y="218"/>
                  </a:lnTo>
                  <a:lnTo>
                    <a:pt x="119" y="207"/>
                  </a:lnTo>
                  <a:lnTo>
                    <a:pt x="108" y="184"/>
                  </a:lnTo>
                  <a:lnTo>
                    <a:pt x="98" y="172"/>
                  </a:lnTo>
                  <a:lnTo>
                    <a:pt x="76" y="161"/>
                  </a:lnTo>
                  <a:lnTo>
                    <a:pt x="44" y="161"/>
                  </a:lnTo>
                  <a:lnTo>
                    <a:pt x="65" y="126"/>
                  </a:lnTo>
                  <a:lnTo>
                    <a:pt x="119" y="69"/>
                  </a:lnTo>
                  <a:lnTo>
                    <a:pt x="184" y="46"/>
                  </a:lnTo>
                  <a:lnTo>
                    <a:pt x="216" y="46"/>
                  </a:lnTo>
                  <a:lnTo>
                    <a:pt x="292" y="58"/>
                  </a:lnTo>
                  <a:lnTo>
                    <a:pt x="335" y="103"/>
                  </a:lnTo>
                  <a:lnTo>
                    <a:pt x="368" y="161"/>
                  </a:lnTo>
                  <a:lnTo>
                    <a:pt x="379" y="229"/>
                  </a:lnTo>
                  <a:lnTo>
                    <a:pt x="357" y="333"/>
                  </a:lnTo>
                  <a:lnTo>
                    <a:pt x="325" y="401"/>
                  </a:lnTo>
                  <a:lnTo>
                    <a:pt x="281" y="459"/>
                  </a:lnTo>
                  <a:lnTo>
                    <a:pt x="0" y="757"/>
                  </a:lnTo>
                  <a:lnTo>
                    <a:pt x="0" y="791"/>
                  </a:lnTo>
                  <a:lnTo>
                    <a:pt x="454" y="791"/>
                  </a:lnTo>
                  <a:lnTo>
                    <a:pt x="487" y="57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22"/>
            <p:cNvSpPr>
              <a:spLocks noEditPoints="1"/>
            </p:cNvSpPr>
            <p:nvPr/>
          </p:nvSpPr>
          <p:spPr bwMode="auto">
            <a:xfrm>
              <a:off x="2520" y="2252"/>
              <a:ext cx="1070" cy="390"/>
            </a:xfrm>
            <a:custGeom>
              <a:avLst/>
              <a:gdLst>
                <a:gd name="T0" fmla="*/ 1016 w 1070"/>
                <a:gd name="T1" fmla="*/ 69 h 390"/>
                <a:gd name="T2" fmla="*/ 1027 w 1070"/>
                <a:gd name="T3" fmla="*/ 69 h 390"/>
                <a:gd name="T4" fmla="*/ 1049 w 1070"/>
                <a:gd name="T5" fmla="*/ 57 h 390"/>
                <a:gd name="T6" fmla="*/ 1059 w 1070"/>
                <a:gd name="T7" fmla="*/ 57 h 390"/>
                <a:gd name="T8" fmla="*/ 1059 w 1070"/>
                <a:gd name="T9" fmla="*/ 46 h 390"/>
                <a:gd name="T10" fmla="*/ 1070 w 1070"/>
                <a:gd name="T11" fmla="*/ 34 h 390"/>
                <a:gd name="T12" fmla="*/ 1070 w 1070"/>
                <a:gd name="T13" fmla="*/ 11 h 390"/>
                <a:gd name="T14" fmla="*/ 1059 w 1070"/>
                <a:gd name="T15" fmla="*/ 0 h 390"/>
                <a:gd name="T16" fmla="*/ 11 w 1070"/>
                <a:gd name="T17" fmla="*/ 0 h 390"/>
                <a:gd name="T18" fmla="*/ 11 w 1070"/>
                <a:gd name="T19" fmla="*/ 11 h 390"/>
                <a:gd name="T20" fmla="*/ 0 w 1070"/>
                <a:gd name="T21" fmla="*/ 34 h 390"/>
                <a:gd name="T22" fmla="*/ 22 w 1070"/>
                <a:gd name="T23" fmla="*/ 57 h 390"/>
                <a:gd name="T24" fmla="*/ 44 w 1070"/>
                <a:gd name="T25" fmla="*/ 69 h 390"/>
                <a:gd name="T26" fmla="*/ 54 w 1070"/>
                <a:gd name="T27" fmla="*/ 69 h 390"/>
                <a:gd name="T28" fmla="*/ 1016 w 1070"/>
                <a:gd name="T29" fmla="*/ 69 h 390"/>
                <a:gd name="T30" fmla="*/ 1016 w 1070"/>
                <a:gd name="T31" fmla="*/ 390 h 390"/>
                <a:gd name="T32" fmla="*/ 1059 w 1070"/>
                <a:gd name="T33" fmla="*/ 390 h 390"/>
                <a:gd name="T34" fmla="*/ 1059 w 1070"/>
                <a:gd name="T35" fmla="*/ 378 h 390"/>
                <a:gd name="T36" fmla="*/ 1070 w 1070"/>
                <a:gd name="T37" fmla="*/ 355 h 390"/>
                <a:gd name="T38" fmla="*/ 1059 w 1070"/>
                <a:gd name="T39" fmla="*/ 332 h 390"/>
                <a:gd name="T40" fmla="*/ 1049 w 1070"/>
                <a:gd name="T41" fmla="*/ 332 h 390"/>
                <a:gd name="T42" fmla="*/ 1027 w 1070"/>
                <a:gd name="T43" fmla="*/ 321 h 390"/>
                <a:gd name="T44" fmla="*/ 33 w 1070"/>
                <a:gd name="T45" fmla="*/ 321 h 390"/>
                <a:gd name="T46" fmla="*/ 11 w 1070"/>
                <a:gd name="T47" fmla="*/ 332 h 390"/>
                <a:gd name="T48" fmla="*/ 11 w 1070"/>
                <a:gd name="T49" fmla="*/ 344 h 390"/>
                <a:gd name="T50" fmla="*/ 0 w 1070"/>
                <a:gd name="T51" fmla="*/ 355 h 390"/>
                <a:gd name="T52" fmla="*/ 0 w 1070"/>
                <a:gd name="T53" fmla="*/ 378 h 390"/>
                <a:gd name="T54" fmla="*/ 11 w 1070"/>
                <a:gd name="T55" fmla="*/ 390 h 390"/>
                <a:gd name="T56" fmla="*/ 54 w 1070"/>
                <a:gd name="T57" fmla="*/ 390 h 390"/>
                <a:gd name="T58" fmla="*/ 1016 w 1070"/>
                <a:gd name="T59" fmla="*/ 390 h 39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070"/>
                <a:gd name="T91" fmla="*/ 0 h 390"/>
                <a:gd name="T92" fmla="*/ 1070 w 1070"/>
                <a:gd name="T93" fmla="*/ 390 h 39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070" h="390">
                  <a:moveTo>
                    <a:pt x="1016" y="69"/>
                  </a:moveTo>
                  <a:lnTo>
                    <a:pt x="1027" y="69"/>
                  </a:lnTo>
                  <a:lnTo>
                    <a:pt x="1049" y="57"/>
                  </a:lnTo>
                  <a:lnTo>
                    <a:pt x="1059" y="57"/>
                  </a:lnTo>
                  <a:lnTo>
                    <a:pt x="1059" y="46"/>
                  </a:lnTo>
                  <a:lnTo>
                    <a:pt x="1070" y="34"/>
                  </a:lnTo>
                  <a:lnTo>
                    <a:pt x="1070" y="11"/>
                  </a:lnTo>
                  <a:lnTo>
                    <a:pt x="1059" y="0"/>
                  </a:lnTo>
                  <a:lnTo>
                    <a:pt x="11" y="0"/>
                  </a:lnTo>
                  <a:lnTo>
                    <a:pt x="11" y="11"/>
                  </a:lnTo>
                  <a:lnTo>
                    <a:pt x="0" y="34"/>
                  </a:lnTo>
                  <a:lnTo>
                    <a:pt x="22" y="57"/>
                  </a:lnTo>
                  <a:lnTo>
                    <a:pt x="44" y="69"/>
                  </a:lnTo>
                  <a:lnTo>
                    <a:pt x="54" y="69"/>
                  </a:lnTo>
                  <a:lnTo>
                    <a:pt x="1016" y="69"/>
                  </a:lnTo>
                  <a:close/>
                  <a:moveTo>
                    <a:pt x="1016" y="390"/>
                  </a:moveTo>
                  <a:lnTo>
                    <a:pt x="1059" y="390"/>
                  </a:lnTo>
                  <a:lnTo>
                    <a:pt x="1059" y="378"/>
                  </a:lnTo>
                  <a:lnTo>
                    <a:pt x="1070" y="355"/>
                  </a:lnTo>
                  <a:lnTo>
                    <a:pt x="1059" y="332"/>
                  </a:lnTo>
                  <a:lnTo>
                    <a:pt x="1049" y="332"/>
                  </a:lnTo>
                  <a:lnTo>
                    <a:pt x="1027" y="321"/>
                  </a:lnTo>
                  <a:lnTo>
                    <a:pt x="33" y="321"/>
                  </a:lnTo>
                  <a:lnTo>
                    <a:pt x="11" y="332"/>
                  </a:lnTo>
                  <a:lnTo>
                    <a:pt x="11" y="344"/>
                  </a:lnTo>
                  <a:lnTo>
                    <a:pt x="0" y="355"/>
                  </a:lnTo>
                  <a:lnTo>
                    <a:pt x="0" y="378"/>
                  </a:lnTo>
                  <a:lnTo>
                    <a:pt x="11" y="390"/>
                  </a:lnTo>
                  <a:lnTo>
                    <a:pt x="54" y="390"/>
                  </a:lnTo>
                  <a:lnTo>
                    <a:pt x="1016" y="39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23"/>
            <p:cNvSpPr>
              <a:spLocks/>
            </p:cNvSpPr>
            <p:nvPr/>
          </p:nvSpPr>
          <p:spPr bwMode="auto">
            <a:xfrm>
              <a:off x="3839" y="1598"/>
              <a:ext cx="367" cy="1697"/>
            </a:xfrm>
            <a:custGeom>
              <a:avLst/>
              <a:gdLst>
                <a:gd name="T0" fmla="*/ 367 w 367"/>
                <a:gd name="T1" fmla="*/ 1686 h 1697"/>
                <a:gd name="T2" fmla="*/ 367 w 367"/>
                <a:gd name="T3" fmla="*/ 1674 h 1697"/>
                <a:gd name="T4" fmla="*/ 356 w 367"/>
                <a:gd name="T5" fmla="*/ 1663 h 1697"/>
                <a:gd name="T6" fmla="*/ 346 w 367"/>
                <a:gd name="T7" fmla="*/ 1640 h 1697"/>
                <a:gd name="T8" fmla="*/ 238 w 367"/>
                <a:gd name="T9" fmla="*/ 1502 h 1697"/>
                <a:gd name="T10" fmla="*/ 173 w 367"/>
                <a:gd name="T11" fmla="*/ 1342 h 1697"/>
                <a:gd name="T12" fmla="*/ 119 w 367"/>
                <a:gd name="T13" fmla="*/ 1181 h 1697"/>
                <a:gd name="T14" fmla="*/ 97 w 367"/>
                <a:gd name="T15" fmla="*/ 1009 h 1697"/>
                <a:gd name="T16" fmla="*/ 86 w 367"/>
                <a:gd name="T17" fmla="*/ 849 h 1697"/>
                <a:gd name="T18" fmla="*/ 97 w 367"/>
                <a:gd name="T19" fmla="*/ 631 h 1697"/>
                <a:gd name="T20" fmla="*/ 140 w 367"/>
                <a:gd name="T21" fmla="*/ 413 h 1697"/>
                <a:gd name="T22" fmla="*/ 227 w 367"/>
                <a:gd name="T23" fmla="*/ 218 h 1697"/>
                <a:gd name="T24" fmla="*/ 346 w 367"/>
                <a:gd name="T25" fmla="*/ 46 h 1697"/>
                <a:gd name="T26" fmla="*/ 367 w 367"/>
                <a:gd name="T27" fmla="*/ 23 h 1697"/>
                <a:gd name="T28" fmla="*/ 367 w 367"/>
                <a:gd name="T29" fmla="*/ 0 h 1697"/>
                <a:gd name="T30" fmla="*/ 356 w 367"/>
                <a:gd name="T31" fmla="*/ 0 h 1697"/>
                <a:gd name="T32" fmla="*/ 335 w 367"/>
                <a:gd name="T33" fmla="*/ 12 h 1697"/>
                <a:gd name="T34" fmla="*/ 281 w 367"/>
                <a:gd name="T35" fmla="*/ 58 h 1697"/>
                <a:gd name="T36" fmla="*/ 227 w 367"/>
                <a:gd name="T37" fmla="*/ 126 h 1697"/>
                <a:gd name="T38" fmla="*/ 162 w 367"/>
                <a:gd name="T39" fmla="*/ 218 h 1697"/>
                <a:gd name="T40" fmla="*/ 97 w 367"/>
                <a:gd name="T41" fmla="*/ 333 h 1697"/>
                <a:gd name="T42" fmla="*/ 32 w 367"/>
                <a:gd name="T43" fmla="*/ 516 h 1697"/>
                <a:gd name="T44" fmla="*/ 11 w 367"/>
                <a:gd name="T45" fmla="*/ 688 h 1697"/>
                <a:gd name="T46" fmla="*/ 0 w 367"/>
                <a:gd name="T47" fmla="*/ 849 h 1697"/>
                <a:gd name="T48" fmla="*/ 11 w 367"/>
                <a:gd name="T49" fmla="*/ 998 h 1697"/>
                <a:gd name="T50" fmla="*/ 32 w 367"/>
                <a:gd name="T51" fmla="*/ 1181 h 1697"/>
                <a:gd name="T52" fmla="*/ 108 w 367"/>
                <a:gd name="T53" fmla="*/ 1376 h 1697"/>
                <a:gd name="T54" fmla="*/ 184 w 367"/>
                <a:gd name="T55" fmla="*/ 1514 h 1697"/>
                <a:gd name="T56" fmla="*/ 259 w 367"/>
                <a:gd name="T57" fmla="*/ 1617 h 1697"/>
                <a:gd name="T58" fmla="*/ 324 w 367"/>
                <a:gd name="T59" fmla="*/ 1674 h 1697"/>
                <a:gd name="T60" fmla="*/ 356 w 367"/>
                <a:gd name="T61" fmla="*/ 1697 h 1697"/>
                <a:gd name="T62" fmla="*/ 367 w 367"/>
                <a:gd name="T63" fmla="*/ 1697 h 1697"/>
                <a:gd name="T64" fmla="*/ 367 w 367"/>
                <a:gd name="T65" fmla="*/ 1686 h 16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7"/>
                <a:gd name="T100" fmla="*/ 0 h 1697"/>
                <a:gd name="T101" fmla="*/ 367 w 367"/>
                <a:gd name="T102" fmla="*/ 1697 h 16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7" h="1697">
                  <a:moveTo>
                    <a:pt x="367" y="1686"/>
                  </a:moveTo>
                  <a:lnTo>
                    <a:pt x="367" y="1674"/>
                  </a:lnTo>
                  <a:lnTo>
                    <a:pt x="356" y="1663"/>
                  </a:lnTo>
                  <a:lnTo>
                    <a:pt x="346" y="1640"/>
                  </a:lnTo>
                  <a:lnTo>
                    <a:pt x="238" y="1502"/>
                  </a:lnTo>
                  <a:lnTo>
                    <a:pt x="173" y="1342"/>
                  </a:lnTo>
                  <a:lnTo>
                    <a:pt x="119" y="1181"/>
                  </a:lnTo>
                  <a:lnTo>
                    <a:pt x="97" y="1009"/>
                  </a:lnTo>
                  <a:lnTo>
                    <a:pt x="86" y="849"/>
                  </a:lnTo>
                  <a:lnTo>
                    <a:pt x="97" y="631"/>
                  </a:lnTo>
                  <a:lnTo>
                    <a:pt x="140" y="413"/>
                  </a:lnTo>
                  <a:lnTo>
                    <a:pt x="227" y="218"/>
                  </a:lnTo>
                  <a:lnTo>
                    <a:pt x="346" y="46"/>
                  </a:lnTo>
                  <a:lnTo>
                    <a:pt x="367" y="23"/>
                  </a:lnTo>
                  <a:lnTo>
                    <a:pt x="367" y="0"/>
                  </a:lnTo>
                  <a:lnTo>
                    <a:pt x="356" y="0"/>
                  </a:lnTo>
                  <a:lnTo>
                    <a:pt x="335" y="12"/>
                  </a:lnTo>
                  <a:lnTo>
                    <a:pt x="281" y="58"/>
                  </a:lnTo>
                  <a:lnTo>
                    <a:pt x="227" y="126"/>
                  </a:lnTo>
                  <a:lnTo>
                    <a:pt x="162" y="218"/>
                  </a:lnTo>
                  <a:lnTo>
                    <a:pt x="97" y="333"/>
                  </a:lnTo>
                  <a:lnTo>
                    <a:pt x="32" y="516"/>
                  </a:lnTo>
                  <a:lnTo>
                    <a:pt x="11" y="688"/>
                  </a:lnTo>
                  <a:lnTo>
                    <a:pt x="0" y="849"/>
                  </a:lnTo>
                  <a:lnTo>
                    <a:pt x="11" y="998"/>
                  </a:lnTo>
                  <a:lnTo>
                    <a:pt x="32" y="1181"/>
                  </a:lnTo>
                  <a:lnTo>
                    <a:pt x="108" y="1376"/>
                  </a:lnTo>
                  <a:lnTo>
                    <a:pt x="184" y="1514"/>
                  </a:lnTo>
                  <a:lnTo>
                    <a:pt x="259" y="1617"/>
                  </a:lnTo>
                  <a:lnTo>
                    <a:pt x="324" y="1674"/>
                  </a:lnTo>
                  <a:lnTo>
                    <a:pt x="356" y="1697"/>
                  </a:lnTo>
                  <a:lnTo>
                    <a:pt x="367" y="1697"/>
                  </a:lnTo>
                  <a:lnTo>
                    <a:pt x="367" y="168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24"/>
            <p:cNvSpPr>
              <a:spLocks/>
            </p:cNvSpPr>
            <p:nvPr/>
          </p:nvSpPr>
          <p:spPr bwMode="auto">
            <a:xfrm>
              <a:off x="4455" y="1598"/>
              <a:ext cx="378" cy="1697"/>
            </a:xfrm>
            <a:custGeom>
              <a:avLst/>
              <a:gdLst>
                <a:gd name="T0" fmla="*/ 378 w 378"/>
                <a:gd name="T1" fmla="*/ 1686 h 1697"/>
                <a:gd name="T2" fmla="*/ 378 w 378"/>
                <a:gd name="T3" fmla="*/ 1674 h 1697"/>
                <a:gd name="T4" fmla="*/ 346 w 378"/>
                <a:gd name="T5" fmla="*/ 1640 h 1697"/>
                <a:gd name="T6" fmla="*/ 248 w 378"/>
                <a:gd name="T7" fmla="*/ 1502 h 1697"/>
                <a:gd name="T8" fmla="*/ 173 w 378"/>
                <a:gd name="T9" fmla="*/ 1342 h 1697"/>
                <a:gd name="T10" fmla="*/ 129 w 378"/>
                <a:gd name="T11" fmla="*/ 1181 h 1697"/>
                <a:gd name="T12" fmla="*/ 108 w 378"/>
                <a:gd name="T13" fmla="*/ 1009 h 1697"/>
                <a:gd name="T14" fmla="*/ 97 w 378"/>
                <a:gd name="T15" fmla="*/ 849 h 1697"/>
                <a:gd name="T16" fmla="*/ 108 w 378"/>
                <a:gd name="T17" fmla="*/ 631 h 1697"/>
                <a:gd name="T18" fmla="*/ 151 w 378"/>
                <a:gd name="T19" fmla="*/ 413 h 1697"/>
                <a:gd name="T20" fmla="*/ 227 w 378"/>
                <a:gd name="T21" fmla="*/ 218 h 1697"/>
                <a:gd name="T22" fmla="*/ 356 w 378"/>
                <a:gd name="T23" fmla="*/ 46 h 1697"/>
                <a:gd name="T24" fmla="*/ 378 w 378"/>
                <a:gd name="T25" fmla="*/ 23 h 1697"/>
                <a:gd name="T26" fmla="*/ 378 w 378"/>
                <a:gd name="T27" fmla="*/ 12 h 1697"/>
                <a:gd name="T28" fmla="*/ 367 w 378"/>
                <a:gd name="T29" fmla="*/ 0 h 1697"/>
                <a:gd name="T30" fmla="*/ 356 w 378"/>
                <a:gd name="T31" fmla="*/ 0 h 1697"/>
                <a:gd name="T32" fmla="*/ 335 w 378"/>
                <a:gd name="T33" fmla="*/ 12 h 1697"/>
                <a:gd name="T34" fmla="*/ 227 w 378"/>
                <a:gd name="T35" fmla="*/ 126 h 1697"/>
                <a:gd name="T36" fmla="*/ 162 w 378"/>
                <a:gd name="T37" fmla="*/ 218 h 1697"/>
                <a:gd name="T38" fmla="*/ 108 w 378"/>
                <a:gd name="T39" fmla="*/ 333 h 1697"/>
                <a:gd name="T40" fmla="*/ 43 w 378"/>
                <a:gd name="T41" fmla="*/ 516 h 1697"/>
                <a:gd name="T42" fmla="*/ 11 w 378"/>
                <a:gd name="T43" fmla="*/ 688 h 1697"/>
                <a:gd name="T44" fmla="*/ 0 w 378"/>
                <a:gd name="T45" fmla="*/ 849 h 1697"/>
                <a:gd name="T46" fmla="*/ 11 w 378"/>
                <a:gd name="T47" fmla="*/ 998 h 1697"/>
                <a:gd name="T48" fmla="*/ 43 w 378"/>
                <a:gd name="T49" fmla="*/ 1181 h 1697"/>
                <a:gd name="T50" fmla="*/ 108 w 378"/>
                <a:gd name="T51" fmla="*/ 1376 h 1697"/>
                <a:gd name="T52" fmla="*/ 184 w 378"/>
                <a:gd name="T53" fmla="*/ 1514 h 1697"/>
                <a:gd name="T54" fmla="*/ 270 w 378"/>
                <a:gd name="T55" fmla="*/ 1617 h 1697"/>
                <a:gd name="T56" fmla="*/ 324 w 378"/>
                <a:gd name="T57" fmla="*/ 1674 h 1697"/>
                <a:gd name="T58" fmla="*/ 356 w 378"/>
                <a:gd name="T59" fmla="*/ 1697 h 1697"/>
                <a:gd name="T60" fmla="*/ 367 w 378"/>
                <a:gd name="T61" fmla="*/ 1697 h 1697"/>
                <a:gd name="T62" fmla="*/ 378 w 378"/>
                <a:gd name="T63" fmla="*/ 1686 h 16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78"/>
                <a:gd name="T97" fmla="*/ 0 h 1697"/>
                <a:gd name="T98" fmla="*/ 378 w 378"/>
                <a:gd name="T99" fmla="*/ 1697 h 16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78" h="1697">
                  <a:moveTo>
                    <a:pt x="378" y="1686"/>
                  </a:moveTo>
                  <a:lnTo>
                    <a:pt x="378" y="1674"/>
                  </a:lnTo>
                  <a:lnTo>
                    <a:pt x="346" y="1640"/>
                  </a:lnTo>
                  <a:lnTo>
                    <a:pt x="248" y="1502"/>
                  </a:lnTo>
                  <a:lnTo>
                    <a:pt x="173" y="1342"/>
                  </a:lnTo>
                  <a:lnTo>
                    <a:pt x="129" y="1181"/>
                  </a:lnTo>
                  <a:lnTo>
                    <a:pt x="108" y="1009"/>
                  </a:lnTo>
                  <a:lnTo>
                    <a:pt x="97" y="849"/>
                  </a:lnTo>
                  <a:lnTo>
                    <a:pt x="108" y="631"/>
                  </a:lnTo>
                  <a:lnTo>
                    <a:pt x="151" y="413"/>
                  </a:lnTo>
                  <a:lnTo>
                    <a:pt x="227" y="218"/>
                  </a:lnTo>
                  <a:lnTo>
                    <a:pt x="356" y="46"/>
                  </a:lnTo>
                  <a:lnTo>
                    <a:pt x="378" y="23"/>
                  </a:lnTo>
                  <a:lnTo>
                    <a:pt x="378" y="12"/>
                  </a:lnTo>
                  <a:lnTo>
                    <a:pt x="367" y="0"/>
                  </a:lnTo>
                  <a:lnTo>
                    <a:pt x="356" y="0"/>
                  </a:lnTo>
                  <a:lnTo>
                    <a:pt x="335" y="12"/>
                  </a:lnTo>
                  <a:lnTo>
                    <a:pt x="227" y="126"/>
                  </a:lnTo>
                  <a:lnTo>
                    <a:pt x="162" y="218"/>
                  </a:lnTo>
                  <a:lnTo>
                    <a:pt x="108" y="333"/>
                  </a:lnTo>
                  <a:lnTo>
                    <a:pt x="43" y="516"/>
                  </a:lnTo>
                  <a:lnTo>
                    <a:pt x="11" y="688"/>
                  </a:lnTo>
                  <a:lnTo>
                    <a:pt x="0" y="849"/>
                  </a:lnTo>
                  <a:lnTo>
                    <a:pt x="11" y="998"/>
                  </a:lnTo>
                  <a:lnTo>
                    <a:pt x="43" y="1181"/>
                  </a:lnTo>
                  <a:lnTo>
                    <a:pt x="108" y="1376"/>
                  </a:lnTo>
                  <a:lnTo>
                    <a:pt x="184" y="1514"/>
                  </a:lnTo>
                  <a:lnTo>
                    <a:pt x="270" y="1617"/>
                  </a:lnTo>
                  <a:lnTo>
                    <a:pt x="324" y="1674"/>
                  </a:lnTo>
                  <a:lnTo>
                    <a:pt x="356" y="1697"/>
                  </a:lnTo>
                  <a:lnTo>
                    <a:pt x="367" y="1697"/>
                  </a:lnTo>
                  <a:lnTo>
                    <a:pt x="378" y="168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25"/>
            <p:cNvSpPr>
              <a:spLocks/>
            </p:cNvSpPr>
            <p:nvPr/>
          </p:nvSpPr>
          <p:spPr bwMode="auto">
            <a:xfrm>
              <a:off x="5006" y="2263"/>
              <a:ext cx="886" cy="459"/>
            </a:xfrm>
            <a:custGeom>
              <a:avLst/>
              <a:gdLst>
                <a:gd name="T0" fmla="*/ 886 w 886"/>
                <a:gd name="T1" fmla="*/ 58 h 459"/>
                <a:gd name="T2" fmla="*/ 886 w 886"/>
                <a:gd name="T3" fmla="*/ 35 h 459"/>
                <a:gd name="T4" fmla="*/ 875 w 886"/>
                <a:gd name="T5" fmla="*/ 12 h 459"/>
                <a:gd name="T6" fmla="*/ 865 w 886"/>
                <a:gd name="T7" fmla="*/ 0 h 459"/>
                <a:gd name="T8" fmla="*/ 32 w 886"/>
                <a:gd name="T9" fmla="*/ 0 h 459"/>
                <a:gd name="T10" fmla="*/ 11 w 886"/>
                <a:gd name="T11" fmla="*/ 12 h 459"/>
                <a:gd name="T12" fmla="*/ 11 w 886"/>
                <a:gd name="T13" fmla="*/ 23 h 459"/>
                <a:gd name="T14" fmla="*/ 0 w 886"/>
                <a:gd name="T15" fmla="*/ 35 h 459"/>
                <a:gd name="T16" fmla="*/ 0 w 886"/>
                <a:gd name="T17" fmla="*/ 58 h 459"/>
                <a:gd name="T18" fmla="*/ 11 w 886"/>
                <a:gd name="T19" fmla="*/ 69 h 459"/>
                <a:gd name="T20" fmla="*/ 821 w 886"/>
                <a:gd name="T21" fmla="*/ 69 h 459"/>
                <a:gd name="T22" fmla="*/ 821 w 886"/>
                <a:gd name="T23" fmla="*/ 413 h 459"/>
                <a:gd name="T24" fmla="*/ 832 w 886"/>
                <a:gd name="T25" fmla="*/ 436 h 459"/>
                <a:gd name="T26" fmla="*/ 832 w 886"/>
                <a:gd name="T27" fmla="*/ 448 h 459"/>
                <a:gd name="T28" fmla="*/ 843 w 886"/>
                <a:gd name="T29" fmla="*/ 459 h 459"/>
                <a:gd name="T30" fmla="*/ 875 w 886"/>
                <a:gd name="T31" fmla="*/ 459 h 459"/>
                <a:gd name="T32" fmla="*/ 886 w 886"/>
                <a:gd name="T33" fmla="*/ 448 h 459"/>
                <a:gd name="T34" fmla="*/ 886 w 886"/>
                <a:gd name="T35" fmla="*/ 402 h 459"/>
                <a:gd name="T36" fmla="*/ 886 w 886"/>
                <a:gd name="T37" fmla="*/ 58 h 4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86"/>
                <a:gd name="T58" fmla="*/ 0 h 459"/>
                <a:gd name="T59" fmla="*/ 886 w 886"/>
                <a:gd name="T60" fmla="*/ 459 h 4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86" h="459">
                  <a:moveTo>
                    <a:pt x="886" y="58"/>
                  </a:moveTo>
                  <a:lnTo>
                    <a:pt x="886" y="35"/>
                  </a:lnTo>
                  <a:lnTo>
                    <a:pt x="875" y="12"/>
                  </a:lnTo>
                  <a:lnTo>
                    <a:pt x="865" y="0"/>
                  </a:lnTo>
                  <a:lnTo>
                    <a:pt x="32" y="0"/>
                  </a:lnTo>
                  <a:lnTo>
                    <a:pt x="11" y="12"/>
                  </a:lnTo>
                  <a:lnTo>
                    <a:pt x="11" y="23"/>
                  </a:lnTo>
                  <a:lnTo>
                    <a:pt x="0" y="35"/>
                  </a:lnTo>
                  <a:lnTo>
                    <a:pt x="0" y="58"/>
                  </a:lnTo>
                  <a:lnTo>
                    <a:pt x="11" y="69"/>
                  </a:lnTo>
                  <a:lnTo>
                    <a:pt x="821" y="69"/>
                  </a:lnTo>
                  <a:lnTo>
                    <a:pt x="821" y="413"/>
                  </a:lnTo>
                  <a:lnTo>
                    <a:pt x="832" y="436"/>
                  </a:lnTo>
                  <a:lnTo>
                    <a:pt x="832" y="448"/>
                  </a:lnTo>
                  <a:lnTo>
                    <a:pt x="843" y="459"/>
                  </a:lnTo>
                  <a:lnTo>
                    <a:pt x="875" y="459"/>
                  </a:lnTo>
                  <a:lnTo>
                    <a:pt x="886" y="448"/>
                  </a:lnTo>
                  <a:lnTo>
                    <a:pt x="886" y="402"/>
                  </a:lnTo>
                  <a:lnTo>
                    <a:pt x="886" y="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126"/>
            <p:cNvSpPr>
              <a:spLocks/>
            </p:cNvSpPr>
            <p:nvPr/>
          </p:nvSpPr>
          <p:spPr bwMode="auto">
            <a:xfrm>
              <a:off x="6076" y="1679"/>
              <a:ext cx="713" cy="1226"/>
            </a:xfrm>
            <a:custGeom>
              <a:avLst/>
              <a:gdLst>
                <a:gd name="T0" fmla="*/ 270 w 713"/>
                <a:gd name="T1" fmla="*/ 481 h 1226"/>
                <a:gd name="T2" fmla="*/ 130 w 713"/>
                <a:gd name="T3" fmla="*/ 355 h 1226"/>
                <a:gd name="T4" fmla="*/ 119 w 713"/>
                <a:gd name="T5" fmla="*/ 183 h 1226"/>
                <a:gd name="T6" fmla="*/ 227 w 713"/>
                <a:gd name="T7" fmla="*/ 57 h 1226"/>
                <a:gd name="T8" fmla="*/ 432 w 713"/>
                <a:gd name="T9" fmla="*/ 68 h 1226"/>
                <a:gd name="T10" fmla="*/ 573 w 713"/>
                <a:gd name="T11" fmla="*/ 195 h 1226"/>
                <a:gd name="T12" fmla="*/ 616 w 713"/>
                <a:gd name="T13" fmla="*/ 344 h 1226"/>
                <a:gd name="T14" fmla="*/ 627 w 713"/>
                <a:gd name="T15" fmla="*/ 412 h 1226"/>
                <a:gd name="T16" fmla="*/ 670 w 713"/>
                <a:gd name="T17" fmla="*/ 11 h 1226"/>
                <a:gd name="T18" fmla="*/ 638 w 713"/>
                <a:gd name="T19" fmla="*/ 0 h 1226"/>
                <a:gd name="T20" fmla="*/ 573 w 713"/>
                <a:gd name="T21" fmla="*/ 114 h 1226"/>
                <a:gd name="T22" fmla="*/ 475 w 713"/>
                <a:gd name="T23" fmla="*/ 34 h 1226"/>
                <a:gd name="T24" fmla="*/ 313 w 713"/>
                <a:gd name="T25" fmla="*/ 0 h 1226"/>
                <a:gd name="T26" fmla="*/ 97 w 713"/>
                <a:gd name="T27" fmla="*/ 91 h 1226"/>
                <a:gd name="T28" fmla="*/ 0 w 713"/>
                <a:gd name="T29" fmla="*/ 321 h 1226"/>
                <a:gd name="T30" fmla="*/ 108 w 713"/>
                <a:gd name="T31" fmla="*/ 561 h 1226"/>
                <a:gd name="T32" fmla="*/ 248 w 713"/>
                <a:gd name="T33" fmla="*/ 642 h 1226"/>
                <a:gd name="T34" fmla="*/ 421 w 713"/>
                <a:gd name="T35" fmla="*/ 688 h 1226"/>
                <a:gd name="T36" fmla="*/ 529 w 713"/>
                <a:gd name="T37" fmla="*/ 745 h 1226"/>
                <a:gd name="T38" fmla="*/ 583 w 713"/>
                <a:gd name="T39" fmla="*/ 825 h 1226"/>
                <a:gd name="T40" fmla="*/ 605 w 713"/>
                <a:gd name="T41" fmla="*/ 928 h 1226"/>
                <a:gd name="T42" fmla="*/ 551 w 713"/>
                <a:gd name="T43" fmla="*/ 1100 h 1226"/>
                <a:gd name="T44" fmla="*/ 400 w 713"/>
                <a:gd name="T45" fmla="*/ 1181 h 1226"/>
                <a:gd name="T46" fmla="*/ 238 w 713"/>
                <a:gd name="T47" fmla="*/ 1146 h 1226"/>
                <a:gd name="T48" fmla="*/ 76 w 713"/>
                <a:gd name="T49" fmla="*/ 986 h 1226"/>
                <a:gd name="T50" fmla="*/ 43 w 713"/>
                <a:gd name="T51" fmla="*/ 825 h 1226"/>
                <a:gd name="T52" fmla="*/ 32 w 713"/>
                <a:gd name="T53" fmla="*/ 802 h 1226"/>
                <a:gd name="T54" fmla="*/ 0 w 713"/>
                <a:gd name="T55" fmla="*/ 825 h 1226"/>
                <a:gd name="T56" fmla="*/ 11 w 713"/>
                <a:gd name="T57" fmla="*/ 1226 h 1226"/>
                <a:gd name="T58" fmla="*/ 43 w 713"/>
                <a:gd name="T59" fmla="*/ 1204 h 1226"/>
                <a:gd name="T60" fmla="*/ 76 w 713"/>
                <a:gd name="T61" fmla="*/ 1146 h 1226"/>
                <a:gd name="T62" fmla="*/ 173 w 713"/>
                <a:gd name="T63" fmla="*/ 1169 h 1226"/>
                <a:gd name="T64" fmla="*/ 400 w 713"/>
                <a:gd name="T65" fmla="*/ 1226 h 1226"/>
                <a:gd name="T66" fmla="*/ 627 w 713"/>
                <a:gd name="T67" fmla="*/ 1123 h 1226"/>
                <a:gd name="T68" fmla="*/ 713 w 713"/>
                <a:gd name="T69" fmla="*/ 871 h 1226"/>
                <a:gd name="T70" fmla="*/ 594 w 713"/>
                <a:gd name="T71" fmla="*/ 596 h 122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3"/>
                <a:gd name="T109" fmla="*/ 0 h 1226"/>
                <a:gd name="T110" fmla="*/ 713 w 713"/>
                <a:gd name="T111" fmla="*/ 1226 h 122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3" h="1226">
                  <a:moveTo>
                    <a:pt x="475" y="539"/>
                  </a:moveTo>
                  <a:lnTo>
                    <a:pt x="270" y="481"/>
                  </a:lnTo>
                  <a:lnTo>
                    <a:pt x="184" y="435"/>
                  </a:lnTo>
                  <a:lnTo>
                    <a:pt x="130" y="355"/>
                  </a:lnTo>
                  <a:lnTo>
                    <a:pt x="108" y="263"/>
                  </a:lnTo>
                  <a:lnTo>
                    <a:pt x="119" y="183"/>
                  </a:lnTo>
                  <a:lnTo>
                    <a:pt x="162" y="114"/>
                  </a:lnTo>
                  <a:lnTo>
                    <a:pt x="227" y="57"/>
                  </a:lnTo>
                  <a:lnTo>
                    <a:pt x="313" y="45"/>
                  </a:lnTo>
                  <a:lnTo>
                    <a:pt x="432" y="68"/>
                  </a:lnTo>
                  <a:lnTo>
                    <a:pt x="519" y="114"/>
                  </a:lnTo>
                  <a:lnTo>
                    <a:pt x="573" y="195"/>
                  </a:lnTo>
                  <a:lnTo>
                    <a:pt x="605" y="275"/>
                  </a:lnTo>
                  <a:lnTo>
                    <a:pt x="616" y="344"/>
                  </a:lnTo>
                  <a:lnTo>
                    <a:pt x="627" y="401"/>
                  </a:lnTo>
                  <a:lnTo>
                    <a:pt x="627" y="412"/>
                  </a:lnTo>
                  <a:lnTo>
                    <a:pt x="670" y="412"/>
                  </a:lnTo>
                  <a:lnTo>
                    <a:pt x="670" y="11"/>
                  </a:lnTo>
                  <a:lnTo>
                    <a:pt x="659" y="0"/>
                  </a:lnTo>
                  <a:lnTo>
                    <a:pt x="638" y="0"/>
                  </a:lnTo>
                  <a:lnTo>
                    <a:pt x="627" y="23"/>
                  </a:lnTo>
                  <a:lnTo>
                    <a:pt x="573" y="114"/>
                  </a:lnTo>
                  <a:lnTo>
                    <a:pt x="529" y="80"/>
                  </a:lnTo>
                  <a:lnTo>
                    <a:pt x="475" y="34"/>
                  </a:lnTo>
                  <a:lnTo>
                    <a:pt x="411" y="11"/>
                  </a:lnTo>
                  <a:lnTo>
                    <a:pt x="313" y="0"/>
                  </a:lnTo>
                  <a:lnTo>
                    <a:pt x="194" y="23"/>
                  </a:lnTo>
                  <a:lnTo>
                    <a:pt x="97" y="91"/>
                  </a:lnTo>
                  <a:lnTo>
                    <a:pt x="22" y="195"/>
                  </a:lnTo>
                  <a:lnTo>
                    <a:pt x="0" y="321"/>
                  </a:lnTo>
                  <a:lnTo>
                    <a:pt x="32" y="458"/>
                  </a:lnTo>
                  <a:lnTo>
                    <a:pt x="108" y="561"/>
                  </a:lnTo>
                  <a:lnTo>
                    <a:pt x="216" y="630"/>
                  </a:lnTo>
                  <a:lnTo>
                    <a:pt x="248" y="642"/>
                  </a:lnTo>
                  <a:lnTo>
                    <a:pt x="324" y="665"/>
                  </a:lnTo>
                  <a:lnTo>
                    <a:pt x="421" y="688"/>
                  </a:lnTo>
                  <a:lnTo>
                    <a:pt x="486" y="711"/>
                  </a:lnTo>
                  <a:lnTo>
                    <a:pt x="529" y="745"/>
                  </a:lnTo>
                  <a:lnTo>
                    <a:pt x="562" y="779"/>
                  </a:lnTo>
                  <a:lnTo>
                    <a:pt x="583" y="825"/>
                  </a:lnTo>
                  <a:lnTo>
                    <a:pt x="605" y="882"/>
                  </a:lnTo>
                  <a:lnTo>
                    <a:pt x="605" y="928"/>
                  </a:lnTo>
                  <a:lnTo>
                    <a:pt x="594" y="1020"/>
                  </a:lnTo>
                  <a:lnTo>
                    <a:pt x="551" y="1100"/>
                  </a:lnTo>
                  <a:lnTo>
                    <a:pt x="486" y="1158"/>
                  </a:lnTo>
                  <a:lnTo>
                    <a:pt x="400" y="1181"/>
                  </a:lnTo>
                  <a:lnTo>
                    <a:pt x="324" y="1169"/>
                  </a:lnTo>
                  <a:lnTo>
                    <a:pt x="238" y="1146"/>
                  </a:lnTo>
                  <a:lnTo>
                    <a:pt x="140" y="1089"/>
                  </a:lnTo>
                  <a:lnTo>
                    <a:pt x="76" y="986"/>
                  </a:lnTo>
                  <a:lnTo>
                    <a:pt x="54" y="894"/>
                  </a:lnTo>
                  <a:lnTo>
                    <a:pt x="43" y="825"/>
                  </a:lnTo>
                  <a:lnTo>
                    <a:pt x="43" y="814"/>
                  </a:lnTo>
                  <a:lnTo>
                    <a:pt x="32" y="802"/>
                  </a:lnTo>
                  <a:lnTo>
                    <a:pt x="22" y="802"/>
                  </a:lnTo>
                  <a:lnTo>
                    <a:pt x="0" y="825"/>
                  </a:lnTo>
                  <a:lnTo>
                    <a:pt x="0" y="1215"/>
                  </a:lnTo>
                  <a:lnTo>
                    <a:pt x="11" y="1226"/>
                  </a:lnTo>
                  <a:lnTo>
                    <a:pt x="32" y="1226"/>
                  </a:lnTo>
                  <a:lnTo>
                    <a:pt x="43" y="1204"/>
                  </a:lnTo>
                  <a:lnTo>
                    <a:pt x="65" y="1181"/>
                  </a:lnTo>
                  <a:lnTo>
                    <a:pt x="76" y="1146"/>
                  </a:lnTo>
                  <a:lnTo>
                    <a:pt x="97" y="1112"/>
                  </a:lnTo>
                  <a:lnTo>
                    <a:pt x="173" y="1169"/>
                  </a:lnTo>
                  <a:lnTo>
                    <a:pt x="270" y="1215"/>
                  </a:lnTo>
                  <a:lnTo>
                    <a:pt x="400" y="1226"/>
                  </a:lnTo>
                  <a:lnTo>
                    <a:pt x="529" y="1204"/>
                  </a:lnTo>
                  <a:lnTo>
                    <a:pt x="627" y="1123"/>
                  </a:lnTo>
                  <a:lnTo>
                    <a:pt x="692" y="1009"/>
                  </a:lnTo>
                  <a:lnTo>
                    <a:pt x="713" y="871"/>
                  </a:lnTo>
                  <a:lnTo>
                    <a:pt x="681" y="722"/>
                  </a:lnTo>
                  <a:lnTo>
                    <a:pt x="594" y="596"/>
                  </a:lnTo>
                  <a:lnTo>
                    <a:pt x="475" y="53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127"/>
            <p:cNvSpPr>
              <a:spLocks/>
            </p:cNvSpPr>
            <p:nvPr/>
          </p:nvSpPr>
          <p:spPr bwMode="auto">
            <a:xfrm>
              <a:off x="6930" y="1713"/>
              <a:ext cx="875" cy="1158"/>
            </a:xfrm>
            <a:custGeom>
              <a:avLst/>
              <a:gdLst>
                <a:gd name="T0" fmla="*/ 875 w 875"/>
                <a:gd name="T1" fmla="*/ 722 h 1158"/>
                <a:gd name="T2" fmla="*/ 843 w 875"/>
                <a:gd name="T3" fmla="*/ 722 h 1158"/>
                <a:gd name="T4" fmla="*/ 832 w 875"/>
                <a:gd name="T5" fmla="*/ 814 h 1158"/>
                <a:gd name="T6" fmla="*/ 810 w 875"/>
                <a:gd name="T7" fmla="*/ 894 h 1158"/>
                <a:gd name="T8" fmla="*/ 778 w 875"/>
                <a:gd name="T9" fmla="*/ 975 h 1158"/>
                <a:gd name="T10" fmla="*/ 724 w 875"/>
                <a:gd name="T11" fmla="*/ 1043 h 1158"/>
                <a:gd name="T12" fmla="*/ 637 w 875"/>
                <a:gd name="T13" fmla="*/ 1089 h 1158"/>
                <a:gd name="T14" fmla="*/ 518 w 875"/>
                <a:gd name="T15" fmla="*/ 1101 h 1158"/>
                <a:gd name="T16" fmla="*/ 324 w 875"/>
                <a:gd name="T17" fmla="*/ 1101 h 1158"/>
                <a:gd name="T18" fmla="*/ 313 w 875"/>
                <a:gd name="T19" fmla="*/ 1089 h 1158"/>
                <a:gd name="T20" fmla="*/ 313 w 875"/>
                <a:gd name="T21" fmla="*/ 92 h 1158"/>
                <a:gd name="T22" fmla="*/ 335 w 875"/>
                <a:gd name="T23" fmla="*/ 69 h 1158"/>
                <a:gd name="T24" fmla="*/ 367 w 875"/>
                <a:gd name="T25" fmla="*/ 57 h 1158"/>
                <a:gd name="T26" fmla="*/ 400 w 875"/>
                <a:gd name="T27" fmla="*/ 57 h 1158"/>
                <a:gd name="T28" fmla="*/ 464 w 875"/>
                <a:gd name="T29" fmla="*/ 46 h 1158"/>
                <a:gd name="T30" fmla="*/ 518 w 875"/>
                <a:gd name="T31" fmla="*/ 46 h 1158"/>
                <a:gd name="T32" fmla="*/ 518 w 875"/>
                <a:gd name="T33" fmla="*/ 0 h 1158"/>
                <a:gd name="T34" fmla="*/ 0 w 875"/>
                <a:gd name="T35" fmla="*/ 0 h 1158"/>
                <a:gd name="T36" fmla="*/ 0 w 875"/>
                <a:gd name="T37" fmla="*/ 46 h 1158"/>
                <a:gd name="T38" fmla="*/ 86 w 875"/>
                <a:gd name="T39" fmla="*/ 46 h 1158"/>
                <a:gd name="T40" fmla="*/ 119 w 875"/>
                <a:gd name="T41" fmla="*/ 57 h 1158"/>
                <a:gd name="T42" fmla="*/ 140 w 875"/>
                <a:gd name="T43" fmla="*/ 57 h 1158"/>
                <a:gd name="T44" fmla="*/ 151 w 875"/>
                <a:gd name="T45" fmla="*/ 69 h 1158"/>
                <a:gd name="T46" fmla="*/ 162 w 875"/>
                <a:gd name="T47" fmla="*/ 92 h 1158"/>
                <a:gd name="T48" fmla="*/ 162 w 875"/>
                <a:gd name="T49" fmla="*/ 1066 h 1158"/>
                <a:gd name="T50" fmla="*/ 140 w 875"/>
                <a:gd name="T51" fmla="*/ 1089 h 1158"/>
                <a:gd name="T52" fmla="*/ 119 w 875"/>
                <a:gd name="T53" fmla="*/ 1101 h 1158"/>
                <a:gd name="T54" fmla="*/ 0 w 875"/>
                <a:gd name="T55" fmla="*/ 1101 h 1158"/>
                <a:gd name="T56" fmla="*/ 0 w 875"/>
                <a:gd name="T57" fmla="*/ 1158 h 1158"/>
                <a:gd name="T58" fmla="*/ 832 w 875"/>
                <a:gd name="T59" fmla="*/ 1158 h 1158"/>
                <a:gd name="T60" fmla="*/ 875 w 875"/>
                <a:gd name="T61" fmla="*/ 722 h 115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875"/>
                <a:gd name="T94" fmla="*/ 0 h 1158"/>
                <a:gd name="T95" fmla="*/ 875 w 875"/>
                <a:gd name="T96" fmla="*/ 1158 h 1158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875" h="1158">
                  <a:moveTo>
                    <a:pt x="875" y="722"/>
                  </a:moveTo>
                  <a:lnTo>
                    <a:pt x="843" y="722"/>
                  </a:lnTo>
                  <a:lnTo>
                    <a:pt x="832" y="814"/>
                  </a:lnTo>
                  <a:lnTo>
                    <a:pt x="810" y="894"/>
                  </a:lnTo>
                  <a:lnTo>
                    <a:pt x="778" y="975"/>
                  </a:lnTo>
                  <a:lnTo>
                    <a:pt x="724" y="1043"/>
                  </a:lnTo>
                  <a:lnTo>
                    <a:pt x="637" y="1089"/>
                  </a:lnTo>
                  <a:lnTo>
                    <a:pt x="518" y="1101"/>
                  </a:lnTo>
                  <a:lnTo>
                    <a:pt x="324" y="1101"/>
                  </a:lnTo>
                  <a:lnTo>
                    <a:pt x="313" y="1089"/>
                  </a:lnTo>
                  <a:lnTo>
                    <a:pt x="313" y="92"/>
                  </a:lnTo>
                  <a:lnTo>
                    <a:pt x="335" y="69"/>
                  </a:lnTo>
                  <a:lnTo>
                    <a:pt x="367" y="57"/>
                  </a:lnTo>
                  <a:lnTo>
                    <a:pt x="400" y="57"/>
                  </a:lnTo>
                  <a:lnTo>
                    <a:pt x="464" y="46"/>
                  </a:lnTo>
                  <a:lnTo>
                    <a:pt x="518" y="46"/>
                  </a:lnTo>
                  <a:lnTo>
                    <a:pt x="51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86" y="46"/>
                  </a:lnTo>
                  <a:lnTo>
                    <a:pt x="119" y="57"/>
                  </a:lnTo>
                  <a:lnTo>
                    <a:pt x="140" y="57"/>
                  </a:lnTo>
                  <a:lnTo>
                    <a:pt x="151" y="69"/>
                  </a:lnTo>
                  <a:lnTo>
                    <a:pt x="162" y="92"/>
                  </a:lnTo>
                  <a:lnTo>
                    <a:pt x="162" y="1066"/>
                  </a:lnTo>
                  <a:lnTo>
                    <a:pt x="140" y="1089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832" y="1158"/>
                  </a:lnTo>
                  <a:lnTo>
                    <a:pt x="875" y="7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128"/>
            <p:cNvSpPr>
              <a:spLocks/>
            </p:cNvSpPr>
            <p:nvPr/>
          </p:nvSpPr>
          <p:spPr bwMode="auto">
            <a:xfrm>
              <a:off x="8324" y="1851"/>
              <a:ext cx="886" cy="1054"/>
            </a:xfrm>
            <a:custGeom>
              <a:avLst/>
              <a:gdLst>
                <a:gd name="T0" fmla="*/ 486 w 886"/>
                <a:gd name="T1" fmla="*/ 34 h 1054"/>
                <a:gd name="T2" fmla="*/ 464 w 886"/>
                <a:gd name="T3" fmla="*/ 11 h 1054"/>
                <a:gd name="T4" fmla="*/ 443 w 886"/>
                <a:gd name="T5" fmla="*/ 0 h 1054"/>
                <a:gd name="T6" fmla="*/ 410 w 886"/>
                <a:gd name="T7" fmla="*/ 34 h 1054"/>
                <a:gd name="T8" fmla="*/ 11 w 886"/>
                <a:gd name="T9" fmla="*/ 997 h 1054"/>
                <a:gd name="T10" fmla="*/ 11 w 886"/>
                <a:gd name="T11" fmla="*/ 1009 h 1054"/>
                <a:gd name="T12" fmla="*/ 0 w 886"/>
                <a:gd name="T13" fmla="*/ 1020 h 1054"/>
                <a:gd name="T14" fmla="*/ 11 w 886"/>
                <a:gd name="T15" fmla="*/ 1043 h 1054"/>
                <a:gd name="T16" fmla="*/ 21 w 886"/>
                <a:gd name="T17" fmla="*/ 1054 h 1054"/>
                <a:gd name="T18" fmla="*/ 43 w 886"/>
                <a:gd name="T19" fmla="*/ 1054 h 1054"/>
                <a:gd name="T20" fmla="*/ 75 w 886"/>
                <a:gd name="T21" fmla="*/ 1020 h 1054"/>
                <a:gd name="T22" fmla="*/ 443 w 886"/>
                <a:gd name="T23" fmla="*/ 126 h 1054"/>
                <a:gd name="T24" fmla="*/ 821 w 886"/>
                <a:gd name="T25" fmla="*/ 1020 h 1054"/>
                <a:gd name="T26" fmla="*/ 832 w 886"/>
                <a:gd name="T27" fmla="*/ 1043 h 1054"/>
                <a:gd name="T28" fmla="*/ 843 w 886"/>
                <a:gd name="T29" fmla="*/ 1054 h 1054"/>
                <a:gd name="T30" fmla="*/ 875 w 886"/>
                <a:gd name="T31" fmla="*/ 1054 h 1054"/>
                <a:gd name="T32" fmla="*/ 886 w 886"/>
                <a:gd name="T33" fmla="*/ 1043 h 1054"/>
                <a:gd name="T34" fmla="*/ 886 w 886"/>
                <a:gd name="T35" fmla="*/ 1009 h 1054"/>
                <a:gd name="T36" fmla="*/ 875 w 886"/>
                <a:gd name="T37" fmla="*/ 997 h 1054"/>
                <a:gd name="T38" fmla="*/ 486 w 886"/>
                <a:gd name="T39" fmla="*/ 34 h 105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6"/>
                <a:gd name="T61" fmla="*/ 0 h 1054"/>
                <a:gd name="T62" fmla="*/ 886 w 886"/>
                <a:gd name="T63" fmla="*/ 1054 h 105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6" h="1054">
                  <a:moveTo>
                    <a:pt x="486" y="34"/>
                  </a:moveTo>
                  <a:lnTo>
                    <a:pt x="464" y="11"/>
                  </a:lnTo>
                  <a:lnTo>
                    <a:pt x="443" y="0"/>
                  </a:lnTo>
                  <a:lnTo>
                    <a:pt x="410" y="34"/>
                  </a:lnTo>
                  <a:lnTo>
                    <a:pt x="11" y="997"/>
                  </a:lnTo>
                  <a:lnTo>
                    <a:pt x="11" y="1009"/>
                  </a:lnTo>
                  <a:lnTo>
                    <a:pt x="0" y="1020"/>
                  </a:lnTo>
                  <a:lnTo>
                    <a:pt x="11" y="1043"/>
                  </a:lnTo>
                  <a:lnTo>
                    <a:pt x="21" y="1054"/>
                  </a:lnTo>
                  <a:lnTo>
                    <a:pt x="43" y="1054"/>
                  </a:lnTo>
                  <a:lnTo>
                    <a:pt x="75" y="1020"/>
                  </a:lnTo>
                  <a:lnTo>
                    <a:pt x="443" y="126"/>
                  </a:lnTo>
                  <a:lnTo>
                    <a:pt x="821" y="1020"/>
                  </a:lnTo>
                  <a:lnTo>
                    <a:pt x="832" y="1043"/>
                  </a:lnTo>
                  <a:lnTo>
                    <a:pt x="843" y="1054"/>
                  </a:lnTo>
                  <a:lnTo>
                    <a:pt x="875" y="1054"/>
                  </a:lnTo>
                  <a:lnTo>
                    <a:pt x="886" y="1043"/>
                  </a:lnTo>
                  <a:lnTo>
                    <a:pt x="886" y="1009"/>
                  </a:lnTo>
                  <a:lnTo>
                    <a:pt x="875" y="997"/>
                  </a:lnTo>
                  <a:lnTo>
                    <a:pt x="486" y="3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129"/>
            <p:cNvSpPr>
              <a:spLocks/>
            </p:cNvSpPr>
            <p:nvPr/>
          </p:nvSpPr>
          <p:spPr bwMode="auto">
            <a:xfrm>
              <a:off x="9750" y="2263"/>
              <a:ext cx="887" cy="459"/>
            </a:xfrm>
            <a:custGeom>
              <a:avLst/>
              <a:gdLst>
                <a:gd name="T0" fmla="*/ 887 w 887"/>
                <a:gd name="T1" fmla="*/ 58 h 459"/>
                <a:gd name="T2" fmla="*/ 887 w 887"/>
                <a:gd name="T3" fmla="*/ 35 h 459"/>
                <a:gd name="T4" fmla="*/ 876 w 887"/>
                <a:gd name="T5" fmla="*/ 12 h 459"/>
                <a:gd name="T6" fmla="*/ 865 w 887"/>
                <a:gd name="T7" fmla="*/ 0 h 459"/>
                <a:gd name="T8" fmla="*/ 33 w 887"/>
                <a:gd name="T9" fmla="*/ 0 h 459"/>
                <a:gd name="T10" fmla="*/ 11 w 887"/>
                <a:gd name="T11" fmla="*/ 12 h 459"/>
                <a:gd name="T12" fmla="*/ 11 w 887"/>
                <a:gd name="T13" fmla="*/ 23 h 459"/>
                <a:gd name="T14" fmla="*/ 0 w 887"/>
                <a:gd name="T15" fmla="*/ 35 h 459"/>
                <a:gd name="T16" fmla="*/ 0 w 887"/>
                <a:gd name="T17" fmla="*/ 58 h 459"/>
                <a:gd name="T18" fmla="*/ 11 w 887"/>
                <a:gd name="T19" fmla="*/ 69 h 459"/>
                <a:gd name="T20" fmla="*/ 822 w 887"/>
                <a:gd name="T21" fmla="*/ 69 h 459"/>
                <a:gd name="T22" fmla="*/ 822 w 887"/>
                <a:gd name="T23" fmla="*/ 413 h 459"/>
                <a:gd name="T24" fmla="*/ 832 w 887"/>
                <a:gd name="T25" fmla="*/ 436 h 459"/>
                <a:gd name="T26" fmla="*/ 832 w 887"/>
                <a:gd name="T27" fmla="*/ 448 h 459"/>
                <a:gd name="T28" fmla="*/ 843 w 887"/>
                <a:gd name="T29" fmla="*/ 459 h 459"/>
                <a:gd name="T30" fmla="*/ 876 w 887"/>
                <a:gd name="T31" fmla="*/ 459 h 459"/>
                <a:gd name="T32" fmla="*/ 887 w 887"/>
                <a:gd name="T33" fmla="*/ 448 h 459"/>
                <a:gd name="T34" fmla="*/ 887 w 887"/>
                <a:gd name="T35" fmla="*/ 402 h 459"/>
                <a:gd name="T36" fmla="*/ 887 w 887"/>
                <a:gd name="T37" fmla="*/ 58 h 4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87"/>
                <a:gd name="T58" fmla="*/ 0 h 459"/>
                <a:gd name="T59" fmla="*/ 887 w 887"/>
                <a:gd name="T60" fmla="*/ 459 h 4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87" h="459">
                  <a:moveTo>
                    <a:pt x="887" y="58"/>
                  </a:moveTo>
                  <a:lnTo>
                    <a:pt x="887" y="35"/>
                  </a:lnTo>
                  <a:lnTo>
                    <a:pt x="876" y="12"/>
                  </a:lnTo>
                  <a:lnTo>
                    <a:pt x="865" y="0"/>
                  </a:lnTo>
                  <a:lnTo>
                    <a:pt x="33" y="0"/>
                  </a:lnTo>
                  <a:lnTo>
                    <a:pt x="11" y="12"/>
                  </a:lnTo>
                  <a:lnTo>
                    <a:pt x="11" y="23"/>
                  </a:lnTo>
                  <a:lnTo>
                    <a:pt x="0" y="35"/>
                  </a:lnTo>
                  <a:lnTo>
                    <a:pt x="0" y="58"/>
                  </a:lnTo>
                  <a:lnTo>
                    <a:pt x="11" y="69"/>
                  </a:lnTo>
                  <a:lnTo>
                    <a:pt x="822" y="69"/>
                  </a:lnTo>
                  <a:lnTo>
                    <a:pt x="822" y="413"/>
                  </a:lnTo>
                  <a:lnTo>
                    <a:pt x="832" y="436"/>
                  </a:lnTo>
                  <a:lnTo>
                    <a:pt x="832" y="448"/>
                  </a:lnTo>
                  <a:lnTo>
                    <a:pt x="843" y="459"/>
                  </a:lnTo>
                  <a:lnTo>
                    <a:pt x="876" y="459"/>
                  </a:lnTo>
                  <a:lnTo>
                    <a:pt x="887" y="448"/>
                  </a:lnTo>
                  <a:lnTo>
                    <a:pt x="887" y="402"/>
                  </a:lnTo>
                  <a:lnTo>
                    <a:pt x="887" y="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130"/>
            <p:cNvSpPr>
              <a:spLocks/>
            </p:cNvSpPr>
            <p:nvPr/>
          </p:nvSpPr>
          <p:spPr bwMode="auto">
            <a:xfrm>
              <a:off x="10820" y="1679"/>
              <a:ext cx="714" cy="1226"/>
            </a:xfrm>
            <a:custGeom>
              <a:avLst/>
              <a:gdLst>
                <a:gd name="T0" fmla="*/ 270 w 714"/>
                <a:gd name="T1" fmla="*/ 481 h 1226"/>
                <a:gd name="T2" fmla="*/ 130 w 714"/>
                <a:gd name="T3" fmla="*/ 355 h 1226"/>
                <a:gd name="T4" fmla="*/ 119 w 714"/>
                <a:gd name="T5" fmla="*/ 183 h 1226"/>
                <a:gd name="T6" fmla="*/ 227 w 714"/>
                <a:gd name="T7" fmla="*/ 57 h 1226"/>
                <a:gd name="T8" fmla="*/ 433 w 714"/>
                <a:gd name="T9" fmla="*/ 68 h 1226"/>
                <a:gd name="T10" fmla="*/ 573 w 714"/>
                <a:gd name="T11" fmla="*/ 195 h 1226"/>
                <a:gd name="T12" fmla="*/ 616 w 714"/>
                <a:gd name="T13" fmla="*/ 344 h 1226"/>
                <a:gd name="T14" fmla="*/ 627 w 714"/>
                <a:gd name="T15" fmla="*/ 412 h 1226"/>
                <a:gd name="T16" fmla="*/ 670 w 714"/>
                <a:gd name="T17" fmla="*/ 11 h 1226"/>
                <a:gd name="T18" fmla="*/ 638 w 714"/>
                <a:gd name="T19" fmla="*/ 0 h 1226"/>
                <a:gd name="T20" fmla="*/ 573 w 714"/>
                <a:gd name="T21" fmla="*/ 114 h 1226"/>
                <a:gd name="T22" fmla="*/ 476 w 714"/>
                <a:gd name="T23" fmla="*/ 34 h 1226"/>
                <a:gd name="T24" fmla="*/ 314 w 714"/>
                <a:gd name="T25" fmla="*/ 0 h 1226"/>
                <a:gd name="T26" fmla="*/ 98 w 714"/>
                <a:gd name="T27" fmla="*/ 91 h 1226"/>
                <a:gd name="T28" fmla="*/ 0 w 714"/>
                <a:gd name="T29" fmla="*/ 321 h 1226"/>
                <a:gd name="T30" fmla="*/ 108 w 714"/>
                <a:gd name="T31" fmla="*/ 561 h 1226"/>
                <a:gd name="T32" fmla="*/ 249 w 714"/>
                <a:gd name="T33" fmla="*/ 642 h 1226"/>
                <a:gd name="T34" fmla="*/ 422 w 714"/>
                <a:gd name="T35" fmla="*/ 688 h 1226"/>
                <a:gd name="T36" fmla="*/ 530 w 714"/>
                <a:gd name="T37" fmla="*/ 745 h 1226"/>
                <a:gd name="T38" fmla="*/ 584 w 714"/>
                <a:gd name="T39" fmla="*/ 825 h 1226"/>
                <a:gd name="T40" fmla="*/ 605 w 714"/>
                <a:gd name="T41" fmla="*/ 928 h 1226"/>
                <a:gd name="T42" fmla="*/ 551 w 714"/>
                <a:gd name="T43" fmla="*/ 1100 h 1226"/>
                <a:gd name="T44" fmla="*/ 400 w 714"/>
                <a:gd name="T45" fmla="*/ 1181 h 1226"/>
                <a:gd name="T46" fmla="*/ 238 w 714"/>
                <a:gd name="T47" fmla="*/ 1146 h 1226"/>
                <a:gd name="T48" fmla="*/ 76 w 714"/>
                <a:gd name="T49" fmla="*/ 986 h 1226"/>
                <a:gd name="T50" fmla="*/ 43 w 714"/>
                <a:gd name="T51" fmla="*/ 825 h 1226"/>
                <a:gd name="T52" fmla="*/ 33 w 714"/>
                <a:gd name="T53" fmla="*/ 802 h 1226"/>
                <a:gd name="T54" fmla="*/ 0 w 714"/>
                <a:gd name="T55" fmla="*/ 825 h 1226"/>
                <a:gd name="T56" fmla="*/ 11 w 714"/>
                <a:gd name="T57" fmla="*/ 1226 h 1226"/>
                <a:gd name="T58" fmla="*/ 43 w 714"/>
                <a:gd name="T59" fmla="*/ 1204 h 1226"/>
                <a:gd name="T60" fmla="*/ 76 w 714"/>
                <a:gd name="T61" fmla="*/ 1146 h 1226"/>
                <a:gd name="T62" fmla="*/ 173 w 714"/>
                <a:gd name="T63" fmla="*/ 1169 h 1226"/>
                <a:gd name="T64" fmla="*/ 400 w 714"/>
                <a:gd name="T65" fmla="*/ 1226 h 1226"/>
                <a:gd name="T66" fmla="*/ 627 w 714"/>
                <a:gd name="T67" fmla="*/ 1123 h 1226"/>
                <a:gd name="T68" fmla="*/ 714 w 714"/>
                <a:gd name="T69" fmla="*/ 871 h 1226"/>
                <a:gd name="T70" fmla="*/ 595 w 714"/>
                <a:gd name="T71" fmla="*/ 596 h 122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4"/>
                <a:gd name="T109" fmla="*/ 0 h 1226"/>
                <a:gd name="T110" fmla="*/ 714 w 714"/>
                <a:gd name="T111" fmla="*/ 1226 h 122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4" h="1226">
                  <a:moveTo>
                    <a:pt x="476" y="539"/>
                  </a:moveTo>
                  <a:lnTo>
                    <a:pt x="270" y="481"/>
                  </a:lnTo>
                  <a:lnTo>
                    <a:pt x="184" y="435"/>
                  </a:lnTo>
                  <a:lnTo>
                    <a:pt x="130" y="355"/>
                  </a:lnTo>
                  <a:lnTo>
                    <a:pt x="108" y="263"/>
                  </a:lnTo>
                  <a:lnTo>
                    <a:pt x="119" y="183"/>
                  </a:lnTo>
                  <a:lnTo>
                    <a:pt x="162" y="114"/>
                  </a:lnTo>
                  <a:lnTo>
                    <a:pt x="227" y="57"/>
                  </a:lnTo>
                  <a:lnTo>
                    <a:pt x="314" y="45"/>
                  </a:lnTo>
                  <a:lnTo>
                    <a:pt x="433" y="68"/>
                  </a:lnTo>
                  <a:lnTo>
                    <a:pt x="519" y="114"/>
                  </a:lnTo>
                  <a:lnTo>
                    <a:pt x="573" y="195"/>
                  </a:lnTo>
                  <a:lnTo>
                    <a:pt x="605" y="275"/>
                  </a:lnTo>
                  <a:lnTo>
                    <a:pt x="616" y="344"/>
                  </a:lnTo>
                  <a:lnTo>
                    <a:pt x="627" y="401"/>
                  </a:lnTo>
                  <a:lnTo>
                    <a:pt x="627" y="412"/>
                  </a:lnTo>
                  <a:lnTo>
                    <a:pt x="670" y="412"/>
                  </a:lnTo>
                  <a:lnTo>
                    <a:pt x="670" y="11"/>
                  </a:lnTo>
                  <a:lnTo>
                    <a:pt x="659" y="0"/>
                  </a:lnTo>
                  <a:lnTo>
                    <a:pt x="638" y="0"/>
                  </a:lnTo>
                  <a:lnTo>
                    <a:pt x="627" y="23"/>
                  </a:lnTo>
                  <a:lnTo>
                    <a:pt x="573" y="114"/>
                  </a:lnTo>
                  <a:lnTo>
                    <a:pt x="530" y="80"/>
                  </a:lnTo>
                  <a:lnTo>
                    <a:pt x="476" y="34"/>
                  </a:lnTo>
                  <a:lnTo>
                    <a:pt x="411" y="11"/>
                  </a:lnTo>
                  <a:lnTo>
                    <a:pt x="314" y="0"/>
                  </a:lnTo>
                  <a:lnTo>
                    <a:pt x="195" y="23"/>
                  </a:lnTo>
                  <a:lnTo>
                    <a:pt x="98" y="91"/>
                  </a:lnTo>
                  <a:lnTo>
                    <a:pt x="22" y="195"/>
                  </a:lnTo>
                  <a:lnTo>
                    <a:pt x="0" y="321"/>
                  </a:lnTo>
                  <a:lnTo>
                    <a:pt x="33" y="458"/>
                  </a:lnTo>
                  <a:lnTo>
                    <a:pt x="108" y="561"/>
                  </a:lnTo>
                  <a:lnTo>
                    <a:pt x="216" y="630"/>
                  </a:lnTo>
                  <a:lnTo>
                    <a:pt x="249" y="642"/>
                  </a:lnTo>
                  <a:lnTo>
                    <a:pt x="324" y="665"/>
                  </a:lnTo>
                  <a:lnTo>
                    <a:pt x="422" y="688"/>
                  </a:lnTo>
                  <a:lnTo>
                    <a:pt x="487" y="711"/>
                  </a:lnTo>
                  <a:lnTo>
                    <a:pt x="530" y="745"/>
                  </a:lnTo>
                  <a:lnTo>
                    <a:pt x="562" y="779"/>
                  </a:lnTo>
                  <a:lnTo>
                    <a:pt x="584" y="825"/>
                  </a:lnTo>
                  <a:lnTo>
                    <a:pt x="605" y="882"/>
                  </a:lnTo>
                  <a:lnTo>
                    <a:pt x="605" y="928"/>
                  </a:lnTo>
                  <a:lnTo>
                    <a:pt x="595" y="1020"/>
                  </a:lnTo>
                  <a:lnTo>
                    <a:pt x="551" y="1100"/>
                  </a:lnTo>
                  <a:lnTo>
                    <a:pt x="487" y="1158"/>
                  </a:lnTo>
                  <a:lnTo>
                    <a:pt x="400" y="1181"/>
                  </a:lnTo>
                  <a:lnTo>
                    <a:pt x="324" y="1169"/>
                  </a:lnTo>
                  <a:lnTo>
                    <a:pt x="238" y="1146"/>
                  </a:lnTo>
                  <a:lnTo>
                    <a:pt x="141" y="1089"/>
                  </a:lnTo>
                  <a:lnTo>
                    <a:pt x="76" y="986"/>
                  </a:lnTo>
                  <a:lnTo>
                    <a:pt x="54" y="894"/>
                  </a:lnTo>
                  <a:lnTo>
                    <a:pt x="43" y="825"/>
                  </a:lnTo>
                  <a:lnTo>
                    <a:pt x="43" y="814"/>
                  </a:lnTo>
                  <a:lnTo>
                    <a:pt x="33" y="802"/>
                  </a:lnTo>
                  <a:lnTo>
                    <a:pt x="22" y="802"/>
                  </a:lnTo>
                  <a:lnTo>
                    <a:pt x="0" y="825"/>
                  </a:lnTo>
                  <a:lnTo>
                    <a:pt x="0" y="1215"/>
                  </a:lnTo>
                  <a:lnTo>
                    <a:pt x="11" y="1226"/>
                  </a:lnTo>
                  <a:lnTo>
                    <a:pt x="33" y="1226"/>
                  </a:lnTo>
                  <a:lnTo>
                    <a:pt x="43" y="1204"/>
                  </a:lnTo>
                  <a:lnTo>
                    <a:pt x="65" y="1181"/>
                  </a:lnTo>
                  <a:lnTo>
                    <a:pt x="76" y="1146"/>
                  </a:lnTo>
                  <a:lnTo>
                    <a:pt x="98" y="1112"/>
                  </a:lnTo>
                  <a:lnTo>
                    <a:pt x="173" y="1169"/>
                  </a:lnTo>
                  <a:lnTo>
                    <a:pt x="270" y="1215"/>
                  </a:lnTo>
                  <a:lnTo>
                    <a:pt x="400" y="1226"/>
                  </a:lnTo>
                  <a:lnTo>
                    <a:pt x="530" y="1204"/>
                  </a:lnTo>
                  <a:lnTo>
                    <a:pt x="627" y="1123"/>
                  </a:lnTo>
                  <a:lnTo>
                    <a:pt x="692" y="1009"/>
                  </a:lnTo>
                  <a:lnTo>
                    <a:pt x="714" y="871"/>
                  </a:lnTo>
                  <a:lnTo>
                    <a:pt x="681" y="722"/>
                  </a:lnTo>
                  <a:lnTo>
                    <a:pt x="595" y="596"/>
                  </a:lnTo>
                  <a:lnTo>
                    <a:pt x="476" y="53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131"/>
            <p:cNvSpPr>
              <a:spLocks noEditPoints="1"/>
            </p:cNvSpPr>
            <p:nvPr/>
          </p:nvSpPr>
          <p:spPr bwMode="auto">
            <a:xfrm>
              <a:off x="11674" y="1713"/>
              <a:ext cx="1124" cy="1192"/>
            </a:xfrm>
            <a:custGeom>
              <a:avLst/>
              <a:gdLst>
                <a:gd name="T0" fmla="*/ 303 w 1124"/>
                <a:gd name="T1" fmla="*/ 92 h 1192"/>
                <a:gd name="T2" fmla="*/ 324 w 1124"/>
                <a:gd name="T3" fmla="*/ 57 h 1192"/>
                <a:gd name="T4" fmla="*/ 411 w 1124"/>
                <a:gd name="T5" fmla="*/ 46 h 1192"/>
                <a:gd name="T6" fmla="*/ 584 w 1124"/>
                <a:gd name="T7" fmla="*/ 57 h 1192"/>
                <a:gd name="T8" fmla="*/ 713 w 1124"/>
                <a:gd name="T9" fmla="*/ 126 h 1192"/>
                <a:gd name="T10" fmla="*/ 757 w 1124"/>
                <a:gd name="T11" fmla="*/ 310 h 1192"/>
                <a:gd name="T12" fmla="*/ 735 w 1124"/>
                <a:gd name="T13" fmla="*/ 447 h 1192"/>
                <a:gd name="T14" fmla="*/ 605 w 1124"/>
                <a:gd name="T15" fmla="*/ 539 h 1192"/>
                <a:gd name="T16" fmla="*/ 303 w 1124"/>
                <a:gd name="T17" fmla="*/ 562 h 1192"/>
                <a:gd name="T18" fmla="*/ 757 w 1124"/>
                <a:gd name="T19" fmla="*/ 539 h 1192"/>
                <a:gd name="T20" fmla="*/ 908 w 1124"/>
                <a:gd name="T21" fmla="*/ 401 h 1192"/>
                <a:gd name="T22" fmla="*/ 897 w 1124"/>
                <a:gd name="T23" fmla="*/ 195 h 1192"/>
                <a:gd name="T24" fmla="*/ 670 w 1124"/>
                <a:gd name="T25" fmla="*/ 23 h 1192"/>
                <a:gd name="T26" fmla="*/ 0 w 1124"/>
                <a:gd name="T27" fmla="*/ 0 h 1192"/>
                <a:gd name="T28" fmla="*/ 86 w 1124"/>
                <a:gd name="T29" fmla="*/ 46 h 1192"/>
                <a:gd name="T30" fmla="*/ 141 w 1124"/>
                <a:gd name="T31" fmla="*/ 57 h 1192"/>
                <a:gd name="T32" fmla="*/ 162 w 1124"/>
                <a:gd name="T33" fmla="*/ 92 h 1192"/>
                <a:gd name="T34" fmla="*/ 173 w 1124"/>
                <a:gd name="T35" fmla="*/ 1043 h 1192"/>
                <a:gd name="T36" fmla="*/ 162 w 1124"/>
                <a:gd name="T37" fmla="*/ 1078 h 1192"/>
                <a:gd name="T38" fmla="*/ 0 w 1124"/>
                <a:gd name="T39" fmla="*/ 1101 h 1192"/>
                <a:gd name="T40" fmla="*/ 476 w 1124"/>
                <a:gd name="T41" fmla="*/ 1158 h 1192"/>
                <a:gd name="T42" fmla="*/ 357 w 1124"/>
                <a:gd name="T43" fmla="*/ 1101 h 1192"/>
                <a:gd name="T44" fmla="*/ 313 w 1124"/>
                <a:gd name="T45" fmla="*/ 1066 h 1192"/>
                <a:gd name="T46" fmla="*/ 303 w 1124"/>
                <a:gd name="T47" fmla="*/ 596 h 1192"/>
                <a:gd name="T48" fmla="*/ 573 w 1124"/>
                <a:gd name="T49" fmla="*/ 608 h 1192"/>
                <a:gd name="T50" fmla="*/ 681 w 1124"/>
                <a:gd name="T51" fmla="*/ 711 h 1192"/>
                <a:gd name="T52" fmla="*/ 702 w 1124"/>
                <a:gd name="T53" fmla="*/ 975 h 1192"/>
                <a:gd name="T54" fmla="*/ 767 w 1124"/>
                <a:gd name="T55" fmla="*/ 1124 h 1192"/>
                <a:gd name="T56" fmla="*/ 908 w 1124"/>
                <a:gd name="T57" fmla="*/ 1192 h 1192"/>
                <a:gd name="T58" fmla="*/ 1048 w 1124"/>
                <a:gd name="T59" fmla="*/ 1170 h 1192"/>
                <a:gd name="T60" fmla="*/ 1113 w 1124"/>
                <a:gd name="T61" fmla="*/ 1055 h 1192"/>
                <a:gd name="T62" fmla="*/ 1124 w 1124"/>
                <a:gd name="T63" fmla="*/ 998 h 1192"/>
                <a:gd name="T64" fmla="*/ 1081 w 1124"/>
                <a:gd name="T65" fmla="*/ 998 h 1192"/>
                <a:gd name="T66" fmla="*/ 1070 w 1124"/>
                <a:gd name="T67" fmla="*/ 1066 h 1192"/>
                <a:gd name="T68" fmla="*/ 1016 w 1124"/>
                <a:gd name="T69" fmla="*/ 1147 h 1192"/>
                <a:gd name="T70" fmla="*/ 973 w 1124"/>
                <a:gd name="T71" fmla="*/ 1158 h 1192"/>
                <a:gd name="T72" fmla="*/ 897 w 1124"/>
                <a:gd name="T73" fmla="*/ 1101 h 1192"/>
                <a:gd name="T74" fmla="*/ 865 w 1124"/>
                <a:gd name="T75" fmla="*/ 917 h 1192"/>
                <a:gd name="T76" fmla="*/ 800 w 1124"/>
                <a:gd name="T77" fmla="*/ 688 h 1192"/>
                <a:gd name="T78" fmla="*/ 648 w 1124"/>
                <a:gd name="T79" fmla="*/ 585 h 11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24"/>
                <a:gd name="T121" fmla="*/ 0 h 1192"/>
                <a:gd name="T122" fmla="*/ 1124 w 1124"/>
                <a:gd name="T123" fmla="*/ 1192 h 11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24" h="1192">
                  <a:moveTo>
                    <a:pt x="303" y="562"/>
                  </a:moveTo>
                  <a:lnTo>
                    <a:pt x="303" y="92"/>
                  </a:lnTo>
                  <a:lnTo>
                    <a:pt x="313" y="69"/>
                  </a:lnTo>
                  <a:lnTo>
                    <a:pt x="324" y="57"/>
                  </a:lnTo>
                  <a:lnTo>
                    <a:pt x="389" y="57"/>
                  </a:lnTo>
                  <a:lnTo>
                    <a:pt x="411" y="46"/>
                  </a:lnTo>
                  <a:lnTo>
                    <a:pt x="508" y="46"/>
                  </a:lnTo>
                  <a:lnTo>
                    <a:pt x="584" y="57"/>
                  </a:lnTo>
                  <a:lnTo>
                    <a:pt x="648" y="80"/>
                  </a:lnTo>
                  <a:lnTo>
                    <a:pt x="713" y="126"/>
                  </a:lnTo>
                  <a:lnTo>
                    <a:pt x="746" y="195"/>
                  </a:lnTo>
                  <a:lnTo>
                    <a:pt x="757" y="310"/>
                  </a:lnTo>
                  <a:lnTo>
                    <a:pt x="757" y="378"/>
                  </a:lnTo>
                  <a:lnTo>
                    <a:pt x="735" y="447"/>
                  </a:lnTo>
                  <a:lnTo>
                    <a:pt x="681" y="505"/>
                  </a:lnTo>
                  <a:lnTo>
                    <a:pt x="605" y="539"/>
                  </a:lnTo>
                  <a:lnTo>
                    <a:pt x="486" y="562"/>
                  </a:lnTo>
                  <a:lnTo>
                    <a:pt x="303" y="562"/>
                  </a:lnTo>
                  <a:close/>
                  <a:moveTo>
                    <a:pt x="648" y="585"/>
                  </a:moveTo>
                  <a:lnTo>
                    <a:pt x="757" y="539"/>
                  </a:lnTo>
                  <a:lnTo>
                    <a:pt x="843" y="482"/>
                  </a:lnTo>
                  <a:lnTo>
                    <a:pt x="908" y="401"/>
                  </a:lnTo>
                  <a:lnTo>
                    <a:pt x="929" y="310"/>
                  </a:lnTo>
                  <a:lnTo>
                    <a:pt x="897" y="195"/>
                  </a:lnTo>
                  <a:lnTo>
                    <a:pt x="800" y="92"/>
                  </a:lnTo>
                  <a:lnTo>
                    <a:pt x="670" y="23"/>
                  </a:lnTo>
                  <a:lnTo>
                    <a:pt x="50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86" y="46"/>
                  </a:lnTo>
                  <a:lnTo>
                    <a:pt x="119" y="57"/>
                  </a:lnTo>
                  <a:lnTo>
                    <a:pt x="141" y="57"/>
                  </a:lnTo>
                  <a:lnTo>
                    <a:pt x="162" y="69"/>
                  </a:lnTo>
                  <a:lnTo>
                    <a:pt x="162" y="92"/>
                  </a:lnTo>
                  <a:lnTo>
                    <a:pt x="173" y="103"/>
                  </a:lnTo>
                  <a:lnTo>
                    <a:pt x="173" y="1043"/>
                  </a:lnTo>
                  <a:lnTo>
                    <a:pt x="162" y="1066"/>
                  </a:lnTo>
                  <a:lnTo>
                    <a:pt x="162" y="1078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476" y="1158"/>
                  </a:lnTo>
                  <a:lnTo>
                    <a:pt x="476" y="1101"/>
                  </a:lnTo>
                  <a:lnTo>
                    <a:pt x="357" y="1101"/>
                  </a:lnTo>
                  <a:lnTo>
                    <a:pt x="313" y="1078"/>
                  </a:lnTo>
                  <a:lnTo>
                    <a:pt x="313" y="1066"/>
                  </a:lnTo>
                  <a:lnTo>
                    <a:pt x="303" y="1055"/>
                  </a:lnTo>
                  <a:lnTo>
                    <a:pt x="303" y="596"/>
                  </a:lnTo>
                  <a:lnTo>
                    <a:pt x="540" y="596"/>
                  </a:lnTo>
                  <a:lnTo>
                    <a:pt x="573" y="608"/>
                  </a:lnTo>
                  <a:lnTo>
                    <a:pt x="638" y="654"/>
                  </a:lnTo>
                  <a:lnTo>
                    <a:pt x="681" y="711"/>
                  </a:lnTo>
                  <a:lnTo>
                    <a:pt x="702" y="780"/>
                  </a:lnTo>
                  <a:lnTo>
                    <a:pt x="702" y="975"/>
                  </a:lnTo>
                  <a:lnTo>
                    <a:pt x="724" y="1055"/>
                  </a:lnTo>
                  <a:lnTo>
                    <a:pt x="767" y="1124"/>
                  </a:lnTo>
                  <a:lnTo>
                    <a:pt x="843" y="1170"/>
                  </a:lnTo>
                  <a:lnTo>
                    <a:pt x="908" y="1192"/>
                  </a:lnTo>
                  <a:lnTo>
                    <a:pt x="973" y="1192"/>
                  </a:lnTo>
                  <a:lnTo>
                    <a:pt x="1048" y="1170"/>
                  </a:lnTo>
                  <a:lnTo>
                    <a:pt x="1092" y="1124"/>
                  </a:lnTo>
                  <a:lnTo>
                    <a:pt x="1113" y="1055"/>
                  </a:lnTo>
                  <a:lnTo>
                    <a:pt x="1124" y="1009"/>
                  </a:lnTo>
                  <a:lnTo>
                    <a:pt x="1124" y="998"/>
                  </a:lnTo>
                  <a:lnTo>
                    <a:pt x="1102" y="975"/>
                  </a:lnTo>
                  <a:lnTo>
                    <a:pt x="1081" y="998"/>
                  </a:lnTo>
                  <a:lnTo>
                    <a:pt x="1081" y="1009"/>
                  </a:lnTo>
                  <a:lnTo>
                    <a:pt x="1070" y="1066"/>
                  </a:lnTo>
                  <a:lnTo>
                    <a:pt x="1059" y="1101"/>
                  </a:lnTo>
                  <a:lnTo>
                    <a:pt x="1016" y="1147"/>
                  </a:lnTo>
                  <a:lnTo>
                    <a:pt x="994" y="1158"/>
                  </a:lnTo>
                  <a:lnTo>
                    <a:pt x="973" y="1158"/>
                  </a:lnTo>
                  <a:lnTo>
                    <a:pt x="929" y="1147"/>
                  </a:lnTo>
                  <a:lnTo>
                    <a:pt x="897" y="1101"/>
                  </a:lnTo>
                  <a:lnTo>
                    <a:pt x="875" y="1020"/>
                  </a:lnTo>
                  <a:lnTo>
                    <a:pt x="865" y="917"/>
                  </a:lnTo>
                  <a:lnTo>
                    <a:pt x="843" y="780"/>
                  </a:lnTo>
                  <a:lnTo>
                    <a:pt x="800" y="688"/>
                  </a:lnTo>
                  <a:lnTo>
                    <a:pt x="724" y="619"/>
                  </a:lnTo>
                  <a:lnTo>
                    <a:pt x="648" y="58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132"/>
            <p:cNvSpPr>
              <a:spLocks/>
            </p:cNvSpPr>
            <p:nvPr/>
          </p:nvSpPr>
          <p:spPr bwMode="auto">
            <a:xfrm>
              <a:off x="12895" y="1598"/>
              <a:ext cx="368" cy="1697"/>
            </a:xfrm>
            <a:custGeom>
              <a:avLst/>
              <a:gdLst>
                <a:gd name="T0" fmla="*/ 368 w 368"/>
                <a:gd name="T1" fmla="*/ 849 h 1697"/>
                <a:gd name="T2" fmla="*/ 357 w 368"/>
                <a:gd name="T3" fmla="*/ 700 h 1697"/>
                <a:gd name="T4" fmla="*/ 324 w 368"/>
                <a:gd name="T5" fmla="*/ 516 h 1697"/>
                <a:gd name="T6" fmla="*/ 260 w 368"/>
                <a:gd name="T7" fmla="*/ 321 h 1697"/>
                <a:gd name="T8" fmla="*/ 184 w 368"/>
                <a:gd name="T9" fmla="*/ 184 h 1697"/>
                <a:gd name="T10" fmla="*/ 108 w 368"/>
                <a:gd name="T11" fmla="*/ 81 h 1697"/>
                <a:gd name="T12" fmla="*/ 43 w 368"/>
                <a:gd name="T13" fmla="*/ 23 h 1697"/>
                <a:gd name="T14" fmla="*/ 11 w 368"/>
                <a:gd name="T15" fmla="*/ 0 h 1697"/>
                <a:gd name="T16" fmla="*/ 0 w 368"/>
                <a:gd name="T17" fmla="*/ 0 h 1697"/>
                <a:gd name="T18" fmla="*/ 0 w 368"/>
                <a:gd name="T19" fmla="*/ 23 h 1697"/>
                <a:gd name="T20" fmla="*/ 33 w 368"/>
                <a:gd name="T21" fmla="*/ 58 h 1697"/>
                <a:gd name="T22" fmla="*/ 130 w 368"/>
                <a:gd name="T23" fmla="*/ 207 h 1697"/>
                <a:gd name="T24" fmla="*/ 216 w 368"/>
                <a:gd name="T25" fmla="*/ 379 h 1697"/>
                <a:gd name="T26" fmla="*/ 260 w 368"/>
                <a:gd name="T27" fmla="*/ 597 h 1697"/>
                <a:gd name="T28" fmla="*/ 270 w 368"/>
                <a:gd name="T29" fmla="*/ 849 h 1697"/>
                <a:gd name="T30" fmla="*/ 260 w 368"/>
                <a:gd name="T31" fmla="*/ 1067 h 1697"/>
                <a:gd name="T32" fmla="*/ 216 w 368"/>
                <a:gd name="T33" fmla="*/ 1285 h 1697"/>
                <a:gd name="T34" fmla="*/ 141 w 368"/>
                <a:gd name="T35" fmla="*/ 1479 h 1697"/>
                <a:gd name="T36" fmla="*/ 22 w 368"/>
                <a:gd name="T37" fmla="*/ 1651 h 1697"/>
                <a:gd name="T38" fmla="*/ 0 w 368"/>
                <a:gd name="T39" fmla="*/ 1674 h 1697"/>
                <a:gd name="T40" fmla="*/ 0 w 368"/>
                <a:gd name="T41" fmla="*/ 1697 h 1697"/>
                <a:gd name="T42" fmla="*/ 11 w 368"/>
                <a:gd name="T43" fmla="*/ 1697 h 1697"/>
                <a:gd name="T44" fmla="*/ 33 w 368"/>
                <a:gd name="T45" fmla="*/ 1686 h 1697"/>
                <a:gd name="T46" fmla="*/ 87 w 368"/>
                <a:gd name="T47" fmla="*/ 1640 h 1697"/>
                <a:gd name="T48" fmla="*/ 141 w 368"/>
                <a:gd name="T49" fmla="*/ 1571 h 1697"/>
                <a:gd name="T50" fmla="*/ 206 w 368"/>
                <a:gd name="T51" fmla="*/ 1479 h 1697"/>
                <a:gd name="T52" fmla="*/ 270 w 368"/>
                <a:gd name="T53" fmla="*/ 1365 h 1697"/>
                <a:gd name="T54" fmla="*/ 335 w 368"/>
                <a:gd name="T55" fmla="*/ 1181 h 1697"/>
                <a:gd name="T56" fmla="*/ 357 w 368"/>
                <a:gd name="T57" fmla="*/ 1009 h 1697"/>
                <a:gd name="T58" fmla="*/ 368 w 368"/>
                <a:gd name="T59" fmla="*/ 849 h 169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68"/>
                <a:gd name="T91" fmla="*/ 0 h 1697"/>
                <a:gd name="T92" fmla="*/ 368 w 368"/>
                <a:gd name="T93" fmla="*/ 1697 h 169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68" h="1697">
                  <a:moveTo>
                    <a:pt x="368" y="849"/>
                  </a:moveTo>
                  <a:lnTo>
                    <a:pt x="357" y="700"/>
                  </a:lnTo>
                  <a:lnTo>
                    <a:pt x="324" y="516"/>
                  </a:lnTo>
                  <a:lnTo>
                    <a:pt x="260" y="321"/>
                  </a:lnTo>
                  <a:lnTo>
                    <a:pt x="184" y="184"/>
                  </a:lnTo>
                  <a:lnTo>
                    <a:pt x="108" y="81"/>
                  </a:lnTo>
                  <a:lnTo>
                    <a:pt x="43" y="23"/>
                  </a:lnTo>
                  <a:lnTo>
                    <a:pt x="11" y="0"/>
                  </a:lnTo>
                  <a:lnTo>
                    <a:pt x="0" y="0"/>
                  </a:lnTo>
                  <a:lnTo>
                    <a:pt x="0" y="23"/>
                  </a:lnTo>
                  <a:lnTo>
                    <a:pt x="33" y="58"/>
                  </a:lnTo>
                  <a:lnTo>
                    <a:pt x="130" y="207"/>
                  </a:lnTo>
                  <a:lnTo>
                    <a:pt x="216" y="379"/>
                  </a:lnTo>
                  <a:lnTo>
                    <a:pt x="260" y="597"/>
                  </a:lnTo>
                  <a:lnTo>
                    <a:pt x="270" y="849"/>
                  </a:lnTo>
                  <a:lnTo>
                    <a:pt x="260" y="1067"/>
                  </a:lnTo>
                  <a:lnTo>
                    <a:pt x="216" y="1285"/>
                  </a:lnTo>
                  <a:lnTo>
                    <a:pt x="141" y="1479"/>
                  </a:lnTo>
                  <a:lnTo>
                    <a:pt x="22" y="1651"/>
                  </a:lnTo>
                  <a:lnTo>
                    <a:pt x="0" y="1674"/>
                  </a:lnTo>
                  <a:lnTo>
                    <a:pt x="0" y="1697"/>
                  </a:lnTo>
                  <a:lnTo>
                    <a:pt x="11" y="1697"/>
                  </a:lnTo>
                  <a:lnTo>
                    <a:pt x="33" y="1686"/>
                  </a:lnTo>
                  <a:lnTo>
                    <a:pt x="87" y="1640"/>
                  </a:lnTo>
                  <a:lnTo>
                    <a:pt x="141" y="1571"/>
                  </a:lnTo>
                  <a:lnTo>
                    <a:pt x="206" y="1479"/>
                  </a:lnTo>
                  <a:lnTo>
                    <a:pt x="270" y="1365"/>
                  </a:lnTo>
                  <a:lnTo>
                    <a:pt x="335" y="1181"/>
                  </a:lnTo>
                  <a:lnTo>
                    <a:pt x="357" y="1009"/>
                  </a:lnTo>
                  <a:lnTo>
                    <a:pt x="368" y="8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133"/>
            <p:cNvSpPr>
              <a:spLocks/>
            </p:cNvSpPr>
            <p:nvPr/>
          </p:nvSpPr>
          <p:spPr bwMode="auto">
            <a:xfrm>
              <a:off x="13900" y="1679"/>
              <a:ext cx="995" cy="1226"/>
            </a:xfrm>
            <a:custGeom>
              <a:avLst/>
              <a:gdLst>
                <a:gd name="T0" fmla="*/ 162 w 995"/>
                <a:gd name="T1" fmla="*/ 814 h 1226"/>
                <a:gd name="T2" fmla="*/ 216 w 995"/>
                <a:gd name="T3" fmla="*/ 768 h 1226"/>
                <a:gd name="T4" fmla="*/ 216 w 995"/>
                <a:gd name="T5" fmla="*/ 733 h 1226"/>
                <a:gd name="T6" fmla="*/ 162 w 995"/>
                <a:gd name="T7" fmla="*/ 745 h 1226"/>
                <a:gd name="T8" fmla="*/ 54 w 995"/>
                <a:gd name="T9" fmla="*/ 825 h 1226"/>
                <a:gd name="T10" fmla="*/ 0 w 995"/>
                <a:gd name="T11" fmla="*/ 986 h 1226"/>
                <a:gd name="T12" fmla="*/ 87 w 995"/>
                <a:gd name="T13" fmla="*/ 1146 h 1226"/>
                <a:gd name="T14" fmla="*/ 325 w 995"/>
                <a:gd name="T15" fmla="*/ 1226 h 1226"/>
                <a:gd name="T16" fmla="*/ 638 w 995"/>
                <a:gd name="T17" fmla="*/ 1146 h 1226"/>
                <a:gd name="T18" fmla="*/ 854 w 995"/>
                <a:gd name="T19" fmla="*/ 940 h 1226"/>
                <a:gd name="T20" fmla="*/ 854 w 995"/>
                <a:gd name="T21" fmla="*/ 699 h 1226"/>
                <a:gd name="T22" fmla="*/ 562 w 995"/>
                <a:gd name="T23" fmla="*/ 493 h 1226"/>
                <a:gd name="T24" fmla="*/ 433 w 995"/>
                <a:gd name="T25" fmla="*/ 378 h 1226"/>
                <a:gd name="T26" fmla="*/ 411 w 995"/>
                <a:gd name="T27" fmla="*/ 240 h 1226"/>
                <a:gd name="T28" fmla="*/ 443 w 995"/>
                <a:gd name="T29" fmla="*/ 172 h 1226"/>
                <a:gd name="T30" fmla="*/ 508 w 995"/>
                <a:gd name="T31" fmla="*/ 114 h 1226"/>
                <a:gd name="T32" fmla="*/ 681 w 995"/>
                <a:gd name="T33" fmla="*/ 91 h 1226"/>
                <a:gd name="T34" fmla="*/ 746 w 995"/>
                <a:gd name="T35" fmla="*/ 103 h 1226"/>
                <a:gd name="T36" fmla="*/ 800 w 995"/>
                <a:gd name="T37" fmla="*/ 137 h 1226"/>
                <a:gd name="T38" fmla="*/ 832 w 995"/>
                <a:gd name="T39" fmla="*/ 160 h 1226"/>
                <a:gd name="T40" fmla="*/ 854 w 995"/>
                <a:gd name="T41" fmla="*/ 195 h 1226"/>
                <a:gd name="T42" fmla="*/ 886 w 995"/>
                <a:gd name="T43" fmla="*/ 309 h 1226"/>
                <a:gd name="T44" fmla="*/ 941 w 995"/>
                <a:gd name="T45" fmla="*/ 286 h 1226"/>
                <a:gd name="T46" fmla="*/ 984 w 995"/>
                <a:gd name="T47" fmla="*/ 229 h 1226"/>
                <a:gd name="T48" fmla="*/ 995 w 995"/>
                <a:gd name="T49" fmla="*/ 126 h 1226"/>
                <a:gd name="T50" fmla="*/ 973 w 995"/>
                <a:gd name="T51" fmla="*/ 68 h 1226"/>
                <a:gd name="T52" fmla="*/ 854 w 995"/>
                <a:gd name="T53" fmla="*/ 11 h 1226"/>
                <a:gd name="T54" fmla="*/ 735 w 995"/>
                <a:gd name="T55" fmla="*/ 0 h 1226"/>
                <a:gd name="T56" fmla="*/ 487 w 995"/>
                <a:gd name="T57" fmla="*/ 68 h 1226"/>
                <a:gd name="T58" fmla="*/ 303 w 995"/>
                <a:gd name="T59" fmla="*/ 240 h 1226"/>
                <a:gd name="T60" fmla="*/ 292 w 995"/>
                <a:gd name="T61" fmla="*/ 447 h 1226"/>
                <a:gd name="T62" fmla="*/ 411 w 995"/>
                <a:gd name="T63" fmla="*/ 561 h 1226"/>
                <a:gd name="T64" fmla="*/ 573 w 995"/>
                <a:gd name="T65" fmla="*/ 653 h 1226"/>
                <a:gd name="T66" fmla="*/ 724 w 995"/>
                <a:gd name="T67" fmla="*/ 779 h 1226"/>
                <a:gd name="T68" fmla="*/ 735 w 995"/>
                <a:gd name="T69" fmla="*/ 951 h 1226"/>
                <a:gd name="T70" fmla="*/ 649 w 995"/>
                <a:gd name="T71" fmla="*/ 1077 h 1226"/>
                <a:gd name="T72" fmla="*/ 433 w 995"/>
                <a:gd name="T73" fmla="*/ 1135 h 1226"/>
                <a:gd name="T74" fmla="*/ 216 w 995"/>
                <a:gd name="T75" fmla="*/ 1066 h 1226"/>
                <a:gd name="T76" fmla="*/ 130 w 995"/>
                <a:gd name="T77" fmla="*/ 905 h 1226"/>
                <a:gd name="T78" fmla="*/ 152 w 995"/>
                <a:gd name="T79" fmla="*/ 814 h 122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95"/>
                <a:gd name="T121" fmla="*/ 0 h 1226"/>
                <a:gd name="T122" fmla="*/ 995 w 995"/>
                <a:gd name="T123" fmla="*/ 1226 h 122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95" h="1226">
                  <a:moveTo>
                    <a:pt x="152" y="814"/>
                  </a:moveTo>
                  <a:lnTo>
                    <a:pt x="162" y="814"/>
                  </a:lnTo>
                  <a:lnTo>
                    <a:pt x="184" y="802"/>
                  </a:lnTo>
                  <a:lnTo>
                    <a:pt x="216" y="768"/>
                  </a:lnTo>
                  <a:lnTo>
                    <a:pt x="227" y="745"/>
                  </a:lnTo>
                  <a:lnTo>
                    <a:pt x="216" y="733"/>
                  </a:lnTo>
                  <a:lnTo>
                    <a:pt x="206" y="733"/>
                  </a:lnTo>
                  <a:lnTo>
                    <a:pt x="162" y="745"/>
                  </a:lnTo>
                  <a:lnTo>
                    <a:pt x="108" y="779"/>
                  </a:lnTo>
                  <a:lnTo>
                    <a:pt x="54" y="825"/>
                  </a:lnTo>
                  <a:lnTo>
                    <a:pt x="11" y="894"/>
                  </a:lnTo>
                  <a:lnTo>
                    <a:pt x="0" y="986"/>
                  </a:lnTo>
                  <a:lnTo>
                    <a:pt x="22" y="1077"/>
                  </a:lnTo>
                  <a:lnTo>
                    <a:pt x="87" y="1146"/>
                  </a:lnTo>
                  <a:lnTo>
                    <a:pt x="184" y="1204"/>
                  </a:lnTo>
                  <a:lnTo>
                    <a:pt x="325" y="1226"/>
                  </a:lnTo>
                  <a:lnTo>
                    <a:pt x="487" y="1204"/>
                  </a:lnTo>
                  <a:lnTo>
                    <a:pt x="638" y="1146"/>
                  </a:lnTo>
                  <a:lnTo>
                    <a:pt x="757" y="1054"/>
                  </a:lnTo>
                  <a:lnTo>
                    <a:pt x="854" y="940"/>
                  </a:lnTo>
                  <a:lnTo>
                    <a:pt x="886" y="802"/>
                  </a:lnTo>
                  <a:lnTo>
                    <a:pt x="854" y="699"/>
                  </a:lnTo>
                  <a:lnTo>
                    <a:pt x="778" y="607"/>
                  </a:lnTo>
                  <a:lnTo>
                    <a:pt x="562" y="493"/>
                  </a:lnTo>
                  <a:lnTo>
                    <a:pt x="487" y="435"/>
                  </a:lnTo>
                  <a:lnTo>
                    <a:pt x="433" y="378"/>
                  </a:lnTo>
                  <a:lnTo>
                    <a:pt x="411" y="286"/>
                  </a:lnTo>
                  <a:lnTo>
                    <a:pt x="411" y="240"/>
                  </a:lnTo>
                  <a:lnTo>
                    <a:pt x="433" y="206"/>
                  </a:lnTo>
                  <a:lnTo>
                    <a:pt x="443" y="172"/>
                  </a:lnTo>
                  <a:lnTo>
                    <a:pt x="476" y="137"/>
                  </a:lnTo>
                  <a:lnTo>
                    <a:pt x="508" y="114"/>
                  </a:lnTo>
                  <a:lnTo>
                    <a:pt x="573" y="91"/>
                  </a:lnTo>
                  <a:lnTo>
                    <a:pt x="681" y="91"/>
                  </a:lnTo>
                  <a:lnTo>
                    <a:pt x="714" y="103"/>
                  </a:lnTo>
                  <a:lnTo>
                    <a:pt x="746" y="103"/>
                  </a:lnTo>
                  <a:lnTo>
                    <a:pt x="789" y="126"/>
                  </a:lnTo>
                  <a:lnTo>
                    <a:pt x="800" y="137"/>
                  </a:lnTo>
                  <a:lnTo>
                    <a:pt x="822" y="137"/>
                  </a:lnTo>
                  <a:lnTo>
                    <a:pt x="832" y="160"/>
                  </a:lnTo>
                  <a:lnTo>
                    <a:pt x="843" y="172"/>
                  </a:lnTo>
                  <a:lnTo>
                    <a:pt x="854" y="195"/>
                  </a:lnTo>
                  <a:lnTo>
                    <a:pt x="854" y="309"/>
                  </a:lnTo>
                  <a:lnTo>
                    <a:pt x="886" y="309"/>
                  </a:lnTo>
                  <a:lnTo>
                    <a:pt x="908" y="298"/>
                  </a:lnTo>
                  <a:lnTo>
                    <a:pt x="941" y="286"/>
                  </a:lnTo>
                  <a:lnTo>
                    <a:pt x="973" y="252"/>
                  </a:lnTo>
                  <a:lnTo>
                    <a:pt x="984" y="229"/>
                  </a:lnTo>
                  <a:lnTo>
                    <a:pt x="995" y="195"/>
                  </a:lnTo>
                  <a:lnTo>
                    <a:pt x="995" y="126"/>
                  </a:lnTo>
                  <a:lnTo>
                    <a:pt x="984" y="91"/>
                  </a:lnTo>
                  <a:lnTo>
                    <a:pt x="973" y="68"/>
                  </a:lnTo>
                  <a:lnTo>
                    <a:pt x="908" y="34"/>
                  </a:lnTo>
                  <a:lnTo>
                    <a:pt x="854" y="11"/>
                  </a:lnTo>
                  <a:lnTo>
                    <a:pt x="800" y="0"/>
                  </a:lnTo>
                  <a:lnTo>
                    <a:pt x="735" y="0"/>
                  </a:lnTo>
                  <a:lnTo>
                    <a:pt x="606" y="11"/>
                  </a:lnTo>
                  <a:lnTo>
                    <a:pt x="487" y="68"/>
                  </a:lnTo>
                  <a:lnTo>
                    <a:pt x="379" y="149"/>
                  </a:lnTo>
                  <a:lnTo>
                    <a:pt x="303" y="240"/>
                  </a:lnTo>
                  <a:lnTo>
                    <a:pt x="270" y="355"/>
                  </a:lnTo>
                  <a:lnTo>
                    <a:pt x="292" y="447"/>
                  </a:lnTo>
                  <a:lnTo>
                    <a:pt x="346" y="516"/>
                  </a:lnTo>
                  <a:lnTo>
                    <a:pt x="411" y="561"/>
                  </a:lnTo>
                  <a:lnTo>
                    <a:pt x="487" y="607"/>
                  </a:lnTo>
                  <a:lnTo>
                    <a:pt x="573" y="653"/>
                  </a:lnTo>
                  <a:lnTo>
                    <a:pt x="660" y="711"/>
                  </a:lnTo>
                  <a:lnTo>
                    <a:pt x="724" y="779"/>
                  </a:lnTo>
                  <a:lnTo>
                    <a:pt x="746" y="882"/>
                  </a:lnTo>
                  <a:lnTo>
                    <a:pt x="735" y="951"/>
                  </a:lnTo>
                  <a:lnTo>
                    <a:pt x="703" y="1020"/>
                  </a:lnTo>
                  <a:lnTo>
                    <a:pt x="649" y="1077"/>
                  </a:lnTo>
                  <a:lnTo>
                    <a:pt x="551" y="1123"/>
                  </a:lnTo>
                  <a:lnTo>
                    <a:pt x="433" y="1135"/>
                  </a:lnTo>
                  <a:lnTo>
                    <a:pt x="314" y="1112"/>
                  </a:lnTo>
                  <a:lnTo>
                    <a:pt x="216" y="1066"/>
                  </a:lnTo>
                  <a:lnTo>
                    <a:pt x="152" y="986"/>
                  </a:lnTo>
                  <a:lnTo>
                    <a:pt x="130" y="905"/>
                  </a:lnTo>
                  <a:lnTo>
                    <a:pt x="130" y="882"/>
                  </a:lnTo>
                  <a:lnTo>
                    <a:pt x="152" y="8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134"/>
            <p:cNvSpPr>
              <a:spLocks/>
            </p:cNvSpPr>
            <p:nvPr/>
          </p:nvSpPr>
          <p:spPr bwMode="auto">
            <a:xfrm>
              <a:off x="15565" y="1598"/>
              <a:ext cx="367" cy="1697"/>
            </a:xfrm>
            <a:custGeom>
              <a:avLst/>
              <a:gdLst>
                <a:gd name="T0" fmla="*/ 367 w 367"/>
                <a:gd name="T1" fmla="*/ 1686 h 1697"/>
                <a:gd name="T2" fmla="*/ 367 w 367"/>
                <a:gd name="T3" fmla="*/ 1674 h 1697"/>
                <a:gd name="T4" fmla="*/ 356 w 367"/>
                <a:gd name="T5" fmla="*/ 1663 h 1697"/>
                <a:gd name="T6" fmla="*/ 345 w 367"/>
                <a:gd name="T7" fmla="*/ 1640 h 1697"/>
                <a:gd name="T8" fmla="*/ 237 w 367"/>
                <a:gd name="T9" fmla="*/ 1502 h 1697"/>
                <a:gd name="T10" fmla="*/ 162 w 367"/>
                <a:gd name="T11" fmla="*/ 1342 h 1697"/>
                <a:gd name="T12" fmla="*/ 118 w 367"/>
                <a:gd name="T13" fmla="*/ 1181 h 1697"/>
                <a:gd name="T14" fmla="*/ 97 w 367"/>
                <a:gd name="T15" fmla="*/ 1009 h 1697"/>
                <a:gd name="T16" fmla="*/ 86 w 367"/>
                <a:gd name="T17" fmla="*/ 849 h 1697"/>
                <a:gd name="T18" fmla="*/ 97 w 367"/>
                <a:gd name="T19" fmla="*/ 631 h 1697"/>
                <a:gd name="T20" fmla="*/ 140 w 367"/>
                <a:gd name="T21" fmla="*/ 413 h 1697"/>
                <a:gd name="T22" fmla="*/ 227 w 367"/>
                <a:gd name="T23" fmla="*/ 218 h 1697"/>
                <a:gd name="T24" fmla="*/ 345 w 367"/>
                <a:gd name="T25" fmla="*/ 46 h 1697"/>
                <a:gd name="T26" fmla="*/ 367 w 367"/>
                <a:gd name="T27" fmla="*/ 23 h 1697"/>
                <a:gd name="T28" fmla="*/ 367 w 367"/>
                <a:gd name="T29" fmla="*/ 0 h 1697"/>
                <a:gd name="T30" fmla="*/ 356 w 367"/>
                <a:gd name="T31" fmla="*/ 0 h 1697"/>
                <a:gd name="T32" fmla="*/ 335 w 367"/>
                <a:gd name="T33" fmla="*/ 12 h 1697"/>
                <a:gd name="T34" fmla="*/ 281 w 367"/>
                <a:gd name="T35" fmla="*/ 58 h 1697"/>
                <a:gd name="T36" fmla="*/ 227 w 367"/>
                <a:gd name="T37" fmla="*/ 126 h 1697"/>
                <a:gd name="T38" fmla="*/ 162 w 367"/>
                <a:gd name="T39" fmla="*/ 218 h 1697"/>
                <a:gd name="T40" fmla="*/ 97 w 367"/>
                <a:gd name="T41" fmla="*/ 333 h 1697"/>
                <a:gd name="T42" fmla="*/ 32 w 367"/>
                <a:gd name="T43" fmla="*/ 516 h 1697"/>
                <a:gd name="T44" fmla="*/ 0 w 367"/>
                <a:gd name="T45" fmla="*/ 688 h 1697"/>
                <a:gd name="T46" fmla="*/ 0 w 367"/>
                <a:gd name="T47" fmla="*/ 998 h 1697"/>
                <a:gd name="T48" fmla="*/ 32 w 367"/>
                <a:gd name="T49" fmla="*/ 1181 h 1697"/>
                <a:gd name="T50" fmla="*/ 97 w 367"/>
                <a:gd name="T51" fmla="*/ 1376 h 1697"/>
                <a:gd name="T52" fmla="*/ 173 w 367"/>
                <a:gd name="T53" fmla="*/ 1514 h 1697"/>
                <a:gd name="T54" fmla="*/ 259 w 367"/>
                <a:gd name="T55" fmla="*/ 1617 h 1697"/>
                <a:gd name="T56" fmla="*/ 324 w 367"/>
                <a:gd name="T57" fmla="*/ 1674 h 1697"/>
                <a:gd name="T58" fmla="*/ 356 w 367"/>
                <a:gd name="T59" fmla="*/ 1697 h 1697"/>
                <a:gd name="T60" fmla="*/ 367 w 367"/>
                <a:gd name="T61" fmla="*/ 1697 h 1697"/>
                <a:gd name="T62" fmla="*/ 367 w 367"/>
                <a:gd name="T63" fmla="*/ 1686 h 16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7"/>
                <a:gd name="T97" fmla="*/ 0 h 1697"/>
                <a:gd name="T98" fmla="*/ 367 w 367"/>
                <a:gd name="T99" fmla="*/ 1697 h 16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7" h="1697">
                  <a:moveTo>
                    <a:pt x="367" y="1686"/>
                  </a:moveTo>
                  <a:lnTo>
                    <a:pt x="367" y="1674"/>
                  </a:lnTo>
                  <a:lnTo>
                    <a:pt x="356" y="1663"/>
                  </a:lnTo>
                  <a:lnTo>
                    <a:pt x="345" y="1640"/>
                  </a:lnTo>
                  <a:lnTo>
                    <a:pt x="237" y="1502"/>
                  </a:lnTo>
                  <a:lnTo>
                    <a:pt x="162" y="1342"/>
                  </a:lnTo>
                  <a:lnTo>
                    <a:pt x="118" y="1181"/>
                  </a:lnTo>
                  <a:lnTo>
                    <a:pt x="97" y="1009"/>
                  </a:lnTo>
                  <a:lnTo>
                    <a:pt x="86" y="849"/>
                  </a:lnTo>
                  <a:lnTo>
                    <a:pt x="97" y="631"/>
                  </a:lnTo>
                  <a:lnTo>
                    <a:pt x="140" y="413"/>
                  </a:lnTo>
                  <a:lnTo>
                    <a:pt x="227" y="218"/>
                  </a:lnTo>
                  <a:lnTo>
                    <a:pt x="345" y="46"/>
                  </a:lnTo>
                  <a:lnTo>
                    <a:pt x="367" y="23"/>
                  </a:lnTo>
                  <a:lnTo>
                    <a:pt x="367" y="0"/>
                  </a:lnTo>
                  <a:lnTo>
                    <a:pt x="356" y="0"/>
                  </a:lnTo>
                  <a:lnTo>
                    <a:pt x="335" y="12"/>
                  </a:lnTo>
                  <a:lnTo>
                    <a:pt x="281" y="58"/>
                  </a:lnTo>
                  <a:lnTo>
                    <a:pt x="227" y="126"/>
                  </a:lnTo>
                  <a:lnTo>
                    <a:pt x="162" y="218"/>
                  </a:lnTo>
                  <a:lnTo>
                    <a:pt x="97" y="333"/>
                  </a:lnTo>
                  <a:lnTo>
                    <a:pt x="32" y="516"/>
                  </a:lnTo>
                  <a:lnTo>
                    <a:pt x="0" y="688"/>
                  </a:lnTo>
                  <a:lnTo>
                    <a:pt x="0" y="998"/>
                  </a:lnTo>
                  <a:lnTo>
                    <a:pt x="32" y="1181"/>
                  </a:lnTo>
                  <a:lnTo>
                    <a:pt x="97" y="1376"/>
                  </a:lnTo>
                  <a:lnTo>
                    <a:pt x="173" y="1514"/>
                  </a:lnTo>
                  <a:lnTo>
                    <a:pt x="259" y="1617"/>
                  </a:lnTo>
                  <a:lnTo>
                    <a:pt x="324" y="1674"/>
                  </a:lnTo>
                  <a:lnTo>
                    <a:pt x="356" y="1697"/>
                  </a:lnTo>
                  <a:lnTo>
                    <a:pt x="367" y="1697"/>
                  </a:lnTo>
                  <a:lnTo>
                    <a:pt x="367" y="168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135"/>
            <p:cNvSpPr>
              <a:spLocks/>
            </p:cNvSpPr>
            <p:nvPr/>
          </p:nvSpPr>
          <p:spPr bwMode="auto">
            <a:xfrm>
              <a:off x="16073" y="1713"/>
              <a:ext cx="886" cy="1158"/>
            </a:xfrm>
            <a:custGeom>
              <a:avLst/>
              <a:gdLst>
                <a:gd name="T0" fmla="*/ 886 w 886"/>
                <a:gd name="T1" fmla="*/ 722 h 1158"/>
                <a:gd name="T2" fmla="*/ 843 w 886"/>
                <a:gd name="T3" fmla="*/ 722 h 1158"/>
                <a:gd name="T4" fmla="*/ 832 w 886"/>
                <a:gd name="T5" fmla="*/ 814 h 1158"/>
                <a:gd name="T6" fmla="*/ 810 w 886"/>
                <a:gd name="T7" fmla="*/ 894 h 1158"/>
                <a:gd name="T8" fmla="*/ 778 w 886"/>
                <a:gd name="T9" fmla="*/ 975 h 1158"/>
                <a:gd name="T10" fmla="*/ 724 w 886"/>
                <a:gd name="T11" fmla="*/ 1043 h 1158"/>
                <a:gd name="T12" fmla="*/ 637 w 886"/>
                <a:gd name="T13" fmla="*/ 1089 h 1158"/>
                <a:gd name="T14" fmla="*/ 518 w 886"/>
                <a:gd name="T15" fmla="*/ 1101 h 1158"/>
                <a:gd name="T16" fmla="*/ 335 w 886"/>
                <a:gd name="T17" fmla="*/ 1101 h 1158"/>
                <a:gd name="T18" fmla="*/ 313 w 886"/>
                <a:gd name="T19" fmla="*/ 1089 h 1158"/>
                <a:gd name="T20" fmla="*/ 313 w 886"/>
                <a:gd name="T21" fmla="*/ 92 h 1158"/>
                <a:gd name="T22" fmla="*/ 324 w 886"/>
                <a:gd name="T23" fmla="*/ 80 h 1158"/>
                <a:gd name="T24" fmla="*/ 367 w 886"/>
                <a:gd name="T25" fmla="*/ 57 h 1158"/>
                <a:gd name="T26" fmla="*/ 410 w 886"/>
                <a:gd name="T27" fmla="*/ 57 h 1158"/>
                <a:gd name="T28" fmla="*/ 464 w 886"/>
                <a:gd name="T29" fmla="*/ 46 h 1158"/>
                <a:gd name="T30" fmla="*/ 518 w 886"/>
                <a:gd name="T31" fmla="*/ 46 h 1158"/>
                <a:gd name="T32" fmla="*/ 518 w 886"/>
                <a:gd name="T33" fmla="*/ 0 h 1158"/>
                <a:gd name="T34" fmla="*/ 0 w 886"/>
                <a:gd name="T35" fmla="*/ 0 h 1158"/>
                <a:gd name="T36" fmla="*/ 0 w 886"/>
                <a:gd name="T37" fmla="*/ 46 h 1158"/>
                <a:gd name="T38" fmla="*/ 86 w 886"/>
                <a:gd name="T39" fmla="*/ 46 h 1158"/>
                <a:gd name="T40" fmla="*/ 118 w 886"/>
                <a:gd name="T41" fmla="*/ 57 h 1158"/>
                <a:gd name="T42" fmla="*/ 140 w 886"/>
                <a:gd name="T43" fmla="*/ 57 h 1158"/>
                <a:gd name="T44" fmla="*/ 162 w 886"/>
                <a:gd name="T45" fmla="*/ 69 h 1158"/>
                <a:gd name="T46" fmla="*/ 162 w 886"/>
                <a:gd name="T47" fmla="*/ 92 h 1158"/>
                <a:gd name="T48" fmla="*/ 172 w 886"/>
                <a:gd name="T49" fmla="*/ 103 h 1158"/>
                <a:gd name="T50" fmla="*/ 172 w 886"/>
                <a:gd name="T51" fmla="*/ 1066 h 1158"/>
                <a:gd name="T52" fmla="*/ 162 w 886"/>
                <a:gd name="T53" fmla="*/ 1078 h 1158"/>
                <a:gd name="T54" fmla="*/ 118 w 886"/>
                <a:gd name="T55" fmla="*/ 1101 h 1158"/>
                <a:gd name="T56" fmla="*/ 0 w 886"/>
                <a:gd name="T57" fmla="*/ 1101 h 1158"/>
                <a:gd name="T58" fmla="*/ 0 w 886"/>
                <a:gd name="T59" fmla="*/ 1158 h 1158"/>
                <a:gd name="T60" fmla="*/ 843 w 886"/>
                <a:gd name="T61" fmla="*/ 1158 h 1158"/>
                <a:gd name="T62" fmla="*/ 886 w 886"/>
                <a:gd name="T63" fmla="*/ 722 h 115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886"/>
                <a:gd name="T97" fmla="*/ 0 h 1158"/>
                <a:gd name="T98" fmla="*/ 886 w 886"/>
                <a:gd name="T99" fmla="*/ 1158 h 115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886" h="1158">
                  <a:moveTo>
                    <a:pt x="886" y="722"/>
                  </a:moveTo>
                  <a:lnTo>
                    <a:pt x="843" y="722"/>
                  </a:lnTo>
                  <a:lnTo>
                    <a:pt x="832" y="814"/>
                  </a:lnTo>
                  <a:lnTo>
                    <a:pt x="810" y="894"/>
                  </a:lnTo>
                  <a:lnTo>
                    <a:pt x="778" y="975"/>
                  </a:lnTo>
                  <a:lnTo>
                    <a:pt x="724" y="1043"/>
                  </a:lnTo>
                  <a:lnTo>
                    <a:pt x="637" y="1089"/>
                  </a:lnTo>
                  <a:lnTo>
                    <a:pt x="518" y="1101"/>
                  </a:lnTo>
                  <a:lnTo>
                    <a:pt x="335" y="1101"/>
                  </a:lnTo>
                  <a:lnTo>
                    <a:pt x="313" y="1089"/>
                  </a:lnTo>
                  <a:lnTo>
                    <a:pt x="313" y="92"/>
                  </a:lnTo>
                  <a:lnTo>
                    <a:pt x="324" y="80"/>
                  </a:lnTo>
                  <a:lnTo>
                    <a:pt x="367" y="57"/>
                  </a:lnTo>
                  <a:lnTo>
                    <a:pt x="410" y="57"/>
                  </a:lnTo>
                  <a:lnTo>
                    <a:pt x="464" y="46"/>
                  </a:lnTo>
                  <a:lnTo>
                    <a:pt x="518" y="46"/>
                  </a:lnTo>
                  <a:lnTo>
                    <a:pt x="51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86" y="46"/>
                  </a:lnTo>
                  <a:lnTo>
                    <a:pt x="118" y="57"/>
                  </a:lnTo>
                  <a:lnTo>
                    <a:pt x="140" y="57"/>
                  </a:lnTo>
                  <a:lnTo>
                    <a:pt x="162" y="69"/>
                  </a:lnTo>
                  <a:lnTo>
                    <a:pt x="162" y="92"/>
                  </a:lnTo>
                  <a:lnTo>
                    <a:pt x="172" y="103"/>
                  </a:lnTo>
                  <a:lnTo>
                    <a:pt x="172" y="1066"/>
                  </a:lnTo>
                  <a:lnTo>
                    <a:pt x="162" y="1078"/>
                  </a:lnTo>
                  <a:lnTo>
                    <a:pt x="118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843" y="1158"/>
                  </a:lnTo>
                  <a:lnTo>
                    <a:pt x="886" y="7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136"/>
            <p:cNvSpPr>
              <a:spLocks/>
            </p:cNvSpPr>
            <p:nvPr/>
          </p:nvSpPr>
          <p:spPr bwMode="auto">
            <a:xfrm>
              <a:off x="17088" y="1713"/>
              <a:ext cx="681" cy="1192"/>
            </a:xfrm>
            <a:custGeom>
              <a:avLst/>
              <a:gdLst>
                <a:gd name="T0" fmla="*/ 422 w 681"/>
                <a:gd name="T1" fmla="*/ 906 h 1192"/>
                <a:gd name="T2" fmla="*/ 411 w 681"/>
                <a:gd name="T3" fmla="*/ 1009 h 1192"/>
                <a:gd name="T4" fmla="*/ 368 w 681"/>
                <a:gd name="T5" fmla="*/ 1089 h 1192"/>
                <a:gd name="T6" fmla="*/ 314 w 681"/>
                <a:gd name="T7" fmla="*/ 1135 h 1192"/>
                <a:gd name="T8" fmla="*/ 260 w 681"/>
                <a:gd name="T9" fmla="*/ 1158 h 1192"/>
                <a:gd name="T10" fmla="*/ 238 w 681"/>
                <a:gd name="T11" fmla="*/ 1158 h 1192"/>
                <a:gd name="T12" fmla="*/ 184 w 681"/>
                <a:gd name="T13" fmla="*/ 1147 h 1192"/>
                <a:gd name="T14" fmla="*/ 130 w 681"/>
                <a:gd name="T15" fmla="*/ 1112 h 1192"/>
                <a:gd name="T16" fmla="*/ 76 w 681"/>
                <a:gd name="T17" fmla="*/ 1055 h 1192"/>
                <a:gd name="T18" fmla="*/ 119 w 681"/>
                <a:gd name="T19" fmla="*/ 1055 h 1192"/>
                <a:gd name="T20" fmla="*/ 163 w 681"/>
                <a:gd name="T21" fmla="*/ 1032 h 1192"/>
                <a:gd name="T22" fmla="*/ 184 w 681"/>
                <a:gd name="T23" fmla="*/ 986 h 1192"/>
                <a:gd name="T24" fmla="*/ 184 w 681"/>
                <a:gd name="T25" fmla="*/ 963 h 1192"/>
                <a:gd name="T26" fmla="*/ 173 w 681"/>
                <a:gd name="T27" fmla="*/ 929 h 1192"/>
                <a:gd name="T28" fmla="*/ 163 w 681"/>
                <a:gd name="T29" fmla="*/ 906 h 1192"/>
                <a:gd name="T30" fmla="*/ 141 w 681"/>
                <a:gd name="T31" fmla="*/ 883 h 1192"/>
                <a:gd name="T32" fmla="*/ 119 w 681"/>
                <a:gd name="T33" fmla="*/ 871 h 1192"/>
                <a:gd name="T34" fmla="*/ 76 w 681"/>
                <a:gd name="T35" fmla="*/ 871 h 1192"/>
                <a:gd name="T36" fmla="*/ 33 w 681"/>
                <a:gd name="T37" fmla="*/ 894 h 1192"/>
                <a:gd name="T38" fmla="*/ 22 w 681"/>
                <a:gd name="T39" fmla="*/ 906 h 1192"/>
                <a:gd name="T40" fmla="*/ 11 w 681"/>
                <a:gd name="T41" fmla="*/ 940 h 1192"/>
                <a:gd name="T42" fmla="*/ 0 w 681"/>
                <a:gd name="T43" fmla="*/ 963 h 1192"/>
                <a:gd name="T44" fmla="*/ 22 w 681"/>
                <a:gd name="T45" fmla="*/ 1055 h 1192"/>
                <a:gd name="T46" fmla="*/ 76 w 681"/>
                <a:gd name="T47" fmla="*/ 1124 h 1192"/>
                <a:gd name="T48" fmla="*/ 163 w 681"/>
                <a:gd name="T49" fmla="*/ 1181 h 1192"/>
                <a:gd name="T50" fmla="*/ 260 w 681"/>
                <a:gd name="T51" fmla="*/ 1192 h 1192"/>
                <a:gd name="T52" fmla="*/ 368 w 681"/>
                <a:gd name="T53" fmla="*/ 1170 h 1192"/>
                <a:gd name="T54" fmla="*/ 465 w 681"/>
                <a:gd name="T55" fmla="*/ 1124 h 1192"/>
                <a:gd name="T56" fmla="*/ 530 w 681"/>
                <a:gd name="T57" fmla="*/ 1043 h 1192"/>
                <a:gd name="T58" fmla="*/ 552 w 681"/>
                <a:gd name="T59" fmla="*/ 952 h 1192"/>
                <a:gd name="T60" fmla="*/ 552 w 681"/>
                <a:gd name="T61" fmla="*/ 940 h 1192"/>
                <a:gd name="T62" fmla="*/ 562 w 681"/>
                <a:gd name="T63" fmla="*/ 929 h 1192"/>
                <a:gd name="T64" fmla="*/ 562 w 681"/>
                <a:gd name="T65" fmla="*/ 92 h 1192"/>
                <a:gd name="T66" fmla="*/ 573 w 681"/>
                <a:gd name="T67" fmla="*/ 69 h 1192"/>
                <a:gd name="T68" fmla="*/ 584 w 681"/>
                <a:gd name="T69" fmla="*/ 57 h 1192"/>
                <a:gd name="T70" fmla="*/ 606 w 681"/>
                <a:gd name="T71" fmla="*/ 57 h 1192"/>
                <a:gd name="T72" fmla="*/ 638 w 681"/>
                <a:gd name="T73" fmla="*/ 46 h 1192"/>
                <a:gd name="T74" fmla="*/ 681 w 681"/>
                <a:gd name="T75" fmla="*/ 46 h 1192"/>
                <a:gd name="T76" fmla="*/ 681 w 681"/>
                <a:gd name="T77" fmla="*/ 0 h 1192"/>
                <a:gd name="T78" fmla="*/ 206 w 681"/>
                <a:gd name="T79" fmla="*/ 0 h 1192"/>
                <a:gd name="T80" fmla="*/ 206 w 681"/>
                <a:gd name="T81" fmla="*/ 46 h 1192"/>
                <a:gd name="T82" fmla="*/ 314 w 681"/>
                <a:gd name="T83" fmla="*/ 46 h 1192"/>
                <a:gd name="T84" fmla="*/ 357 w 681"/>
                <a:gd name="T85" fmla="*/ 57 h 1192"/>
                <a:gd name="T86" fmla="*/ 379 w 681"/>
                <a:gd name="T87" fmla="*/ 57 h 1192"/>
                <a:gd name="T88" fmla="*/ 400 w 681"/>
                <a:gd name="T89" fmla="*/ 69 h 1192"/>
                <a:gd name="T90" fmla="*/ 422 w 681"/>
                <a:gd name="T91" fmla="*/ 92 h 1192"/>
                <a:gd name="T92" fmla="*/ 422 w 681"/>
                <a:gd name="T93" fmla="*/ 138 h 1192"/>
                <a:gd name="T94" fmla="*/ 422 w 681"/>
                <a:gd name="T95" fmla="*/ 906 h 119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81"/>
                <a:gd name="T145" fmla="*/ 0 h 1192"/>
                <a:gd name="T146" fmla="*/ 681 w 681"/>
                <a:gd name="T147" fmla="*/ 1192 h 119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81" h="1192">
                  <a:moveTo>
                    <a:pt x="422" y="906"/>
                  </a:moveTo>
                  <a:lnTo>
                    <a:pt x="411" y="1009"/>
                  </a:lnTo>
                  <a:lnTo>
                    <a:pt x="368" y="1089"/>
                  </a:lnTo>
                  <a:lnTo>
                    <a:pt x="314" y="1135"/>
                  </a:lnTo>
                  <a:lnTo>
                    <a:pt x="260" y="1158"/>
                  </a:lnTo>
                  <a:lnTo>
                    <a:pt x="238" y="1158"/>
                  </a:lnTo>
                  <a:lnTo>
                    <a:pt x="184" y="1147"/>
                  </a:lnTo>
                  <a:lnTo>
                    <a:pt x="130" y="1112"/>
                  </a:lnTo>
                  <a:lnTo>
                    <a:pt x="76" y="1055"/>
                  </a:lnTo>
                  <a:lnTo>
                    <a:pt x="119" y="1055"/>
                  </a:lnTo>
                  <a:lnTo>
                    <a:pt x="163" y="1032"/>
                  </a:lnTo>
                  <a:lnTo>
                    <a:pt x="184" y="986"/>
                  </a:lnTo>
                  <a:lnTo>
                    <a:pt x="184" y="963"/>
                  </a:lnTo>
                  <a:lnTo>
                    <a:pt x="173" y="929"/>
                  </a:lnTo>
                  <a:lnTo>
                    <a:pt x="163" y="906"/>
                  </a:lnTo>
                  <a:lnTo>
                    <a:pt x="141" y="883"/>
                  </a:lnTo>
                  <a:lnTo>
                    <a:pt x="119" y="871"/>
                  </a:lnTo>
                  <a:lnTo>
                    <a:pt x="76" y="871"/>
                  </a:lnTo>
                  <a:lnTo>
                    <a:pt x="33" y="894"/>
                  </a:lnTo>
                  <a:lnTo>
                    <a:pt x="22" y="906"/>
                  </a:lnTo>
                  <a:lnTo>
                    <a:pt x="11" y="940"/>
                  </a:lnTo>
                  <a:lnTo>
                    <a:pt x="0" y="963"/>
                  </a:lnTo>
                  <a:lnTo>
                    <a:pt x="22" y="1055"/>
                  </a:lnTo>
                  <a:lnTo>
                    <a:pt x="76" y="1124"/>
                  </a:lnTo>
                  <a:lnTo>
                    <a:pt x="163" y="1181"/>
                  </a:lnTo>
                  <a:lnTo>
                    <a:pt x="260" y="1192"/>
                  </a:lnTo>
                  <a:lnTo>
                    <a:pt x="368" y="1170"/>
                  </a:lnTo>
                  <a:lnTo>
                    <a:pt x="465" y="1124"/>
                  </a:lnTo>
                  <a:lnTo>
                    <a:pt x="530" y="1043"/>
                  </a:lnTo>
                  <a:lnTo>
                    <a:pt x="552" y="952"/>
                  </a:lnTo>
                  <a:lnTo>
                    <a:pt x="552" y="940"/>
                  </a:lnTo>
                  <a:lnTo>
                    <a:pt x="562" y="929"/>
                  </a:lnTo>
                  <a:lnTo>
                    <a:pt x="562" y="92"/>
                  </a:lnTo>
                  <a:lnTo>
                    <a:pt x="573" y="69"/>
                  </a:lnTo>
                  <a:lnTo>
                    <a:pt x="584" y="57"/>
                  </a:lnTo>
                  <a:lnTo>
                    <a:pt x="606" y="57"/>
                  </a:lnTo>
                  <a:lnTo>
                    <a:pt x="638" y="46"/>
                  </a:lnTo>
                  <a:lnTo>
                    <a:pt x="681" y="46"/>
                  </a:lnTo>
                  <a:lnTo>
                    <a:pt x="681" y="0"/>
                  </a:lnTo>
                  <a:lnTo>
                    <a:pt x="206" y="0"/>
                  </a:lnTo>
                  <a:lnTo>
                    <a:pt x="206" y="46"/>
                  </a:lnTo>
                  <a:lnTo>
                    <a:pt x="314" y="46"/>
                  </a:lnTo>
                  <a:lnTo>
                    <a:pt x="357" y="57"/>
                  </a:lnTo>
                  <a:lnTo>
                    <a:pt x="379" y="57"/>
                  </a:lnTo>
                  <a:lnTo>
                    <a:pt x="400" y="69"/>
                  </a:lnTo>
                  <a:lnTo>
                    <a:pt x="422" y="92"/>
                  </a:lnTo>
                  <a:lnTo>
                    <a:pt x="422" y="138"/>
                  </a:lnTo>
                  <a:lnTo>
                    <a:pt x="422" y="90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137"/>
            <p:cNvSpPr>
              <a:spLocks/>
            </p:cNvSpPr>
            <p:nvPr/>
          </p:nvSpPr>
          <p:spPr bwMode="auto">
            <a:xfrm>
              <a:off x="18288" y="1851"/>
              <a:ext cx="886" cy="1054"/>
            </a:xfrm>
            <a:custGeom>
              <a:avLst/>
              <a:gdLst>
                <a:gd name="T0" fmla="*/ 486 w 886"/>
                <a:gd name="T1" fmla="*/ 34 h 1054"/>
                <a:gd name="T2" fmla="*/ 465 w 886"/>
                <a:gd name="T3" fmla="*/ 11 h 1054"/>
                <a:gd name="T4" fmla="*/ 443 w 886"/>
                <a:gd name="T5" fmla="*/ 0 h 1054"/>
                <a:gd name="T6" fmla="*/ 411 w 886"/>
                <a:gd name="T7" fmla="*/ 34 h 1054"/>
                <a:gd name="T8" fmla="*/ 11 w 886"/>
                <a:gd name="T9" fmla="*/ 997 h 1054"/>
                <a:gd name="T10" fmla="*/ 11 w 886"/>
                <a:gd name="T11" fmla="*/ 1009 h 1054"/>
                <a:gd name="T12" fmla="*/ 0 w 886"/>
                <a:gd name="T13" fmla="*/ 1020 h 1054"/>
                <a:gd name="T14" fmla="*/ 11 w 886"/>
                <a:gd name="T15" fmla="*/ 1043 h 1054"/>
                <a:gd name="T16" fmla="*/ 22 w 886"/>
                <a:gd name="T17" fmla="*/ 1054 h 1054"/>
                <a:gd name="T18" fmla="*/ 43 w 886"/>
                <a:gd name="T19" fmla="*/ 1054 h 1054"/>
                <a:gd name="T20" fmla="*/ 76 w 886"/>
                <a:gd name="T21" fmla="*/ 1020 h 1054"/>
                <a:gd name="T22" fmla="*/ 443 w 886"/>
                <a:gd name="T23" fmla="*/ 126 h 1054"/>
                <a:gd name="T24" fmla="*/ 821 w 886"/>
                <a:gd name="T25" fmla="*/ 1020 h 1054"/>
                <a:gd name="T26" fmla="*/ 832 w 886"/>
                <a:gd name="T27" fmla="*/ 1043 h 1054"/>
                <a:gd name="T28" fmla="*/ 843 w 886"/>
                <a:gd name="T29" fmla="*/ 1054 h 1054"/>
                <a:gd name="T30" fmla="*/ 875 w 886"/>
                <a:gd name="T31" fmla="*/ 1054 h 1054"/>
                <a:gd name="T32" fmla="*/ 886 w 886"/>
                <a:gd name="T33" fmla="*/ 1043 h 1054"/>
                <a:gd name="T34" fmla="*/ 886 w 886"/>
                <a:gd name="T35" fmla="*/ 1009 h 1054"/>
                <a:gd name="T36" fmla="*/ 875 w 886"/>
                <a:gd name="T37" fmla="*/ 997 h 1054"/>
                <a:gd name="T38" fmla="*/ 486 w 886"/>
                <a:gd name="T39" fmla="*/ 34 h 105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6"/>
                <a:gd name="T61" fmla="*/ 0 h 1054"/>
                <a:gd name="T62" fmla="*/ 886 w 886"/>
                <a:gd name="T63" fmla="*/ 1054 h 105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6" h="1054">
                  <a:moveTo>
                    <a:pt x="486" y="34"/>
                  </a:moveTo>
                  <a:lnTo>
                    <a:pt x="465" y="11"/>
                  </a:lnTo>
                  <a:lnTo>
                    <a:pt x="443" y="0"/>
                  </a:lnTo>
                  <a:lnTo>
                    <a:pt x="411" y="34"/>
                  </a:lnTo>
                  <a:lnTo>
                    <a:pt x="11" y="997"/>
                  </a:lnTo>
                  <a:lnTo>
                    <a:pt x="11" y="1009"/>
                  </a:lnTo>
                  <a:lnTo>
                    <a:pt x="0" y="1020"/>
                  </a:lnTo>
                  <a:lnTo>
                    <a:pt x="11" y="1043"/>
                  </a:lnTo>
                  <a:lnTo>
                    <a:pt x="22" y="1054"/>
                  </a:lnTo>
                  <a:lnTo>
                    <a:pt x="43" y="1054"/>
                  </a:lnTo>
                  <a:lnTo>
                    <a:pt x="76" y="1020"/>
                  </a:lnTo>
                  <a:lnTo>
                    <a:pt x="443" y="126"/>
                  </a:lnTo>
                  <a:lnTo>
                    <a:pt x="821" y="1020"/>
                  </a:lnTo>
                  <a:lnTo>
                    <a:pt x="832" y="1043"/>
                  </a:lnTo>
                  <a:lnTo>
                    <a:pt x="843" y="1054"/>
                  </a:lnTo>
                  <a:lnTo>
                    <a:pt x="875" y="1054"/>
                  </a:lnTo>
                  <a:lnTo>
                    <a:pt x="886" y="1043"/>
                  </a:lnTo>
                  <a:lnTo>
                    <a:pt x="886" y="1009"/>
                  </a:lnTo>
                  <a:lnTo>
                    <a:pt x="875" y="997"/>
                  </a:lnTo>
                  <a:lnTo>
                    <a:pt x="486" y="3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Freeform 138"/>
            <p:cNvSpPr>
              <a:spLocks/>
            </p:cNvSpPr>
            <p:nvPr/>
          </p:nvSpPr>
          <p:spPr bwMode="auto">
            <a:xfrm>
              <a:off x="19790" y="1598"/>
              <a:ext cx="368" cy="1697"/>
            </a:xfrm>
            <a:custGeom>
              <a:avLst/>
              <a:gdLst>
                <a:gd name="T0" fmla="*/ 368 w 368"/>
                <a:gd name="T1" fmla="*/ 1686 h 1697"/>
                <a:gd name="T2" fmla="*/ 368 w 368"/>
                <a:gd name="T3" fmla="*/ 1674 h 1697"/>
                <a:gd name="T4" fmla="*/ 357 w 368"/>
                <a:gd name="T5" fmla="*/ 1663 h 1697"/>
                <a:gd name="T6" fmla="*/ 346 w 368"/>
                <a:gd name="T7" fmla="*/ 1640 h 1697"/>
                <a:gd name="T8" fmla="*/ 238 w 368"/>
                <a:gd name="T9" fmla="*/ 1502 h 1697"/>
                <a:gd name="T10" fmla="*/ 162 w 368"/>
                <a:gd name="T11" fmla="*/ 1342 h 1697"/>
                <a:gd name="T12" fmla="*/ 119 w 368"/>
                <a:gd name="T13" fmla="*/ 1181 h 1697"/>
                <a:gd name="T14" fmla="*/ 97 w 368"/>
                <a:gd name="T15" fmla="*/ 1009 h 1697"/>
                <a:gd name="T16" fmla="*/ 87 w 368"/>
                <a:gd name="T17" fmla="*/ 849 h 1697"/>
                <a:gd name="T18" fmla="*/ 97 w 368"/>
                <a:gd name="T19" fmla="*/ 631 h 1697"/>
                <a:gd name="T20" fmla="*/ 141 w 368"/>
                <a:gd name="T21" fmla="*/ 413 h 1697"/>
                <a:gd name="T22" fmla="*/ 227 w 368"/>
                <a:gd name="T23" fmla="*/ 218 h 1697"/>
                <a:gd name="T24" fmla="*/ 346 w 368"/>
                <a:gd name="T25" fmla="*/ 46 h 1697"/>
                <a:gd name="T26" fmla="*/ 368 w 368"/>
                <a:gd name="T27" fmla="*/ 23 h 1697"/>
                <a:gd name="T28" fmla="*/ 368 w 368"/>
                <a:gd name="T29" fmla="*/ 0 h 1697"/>
                <a:gd name="T30" fmla="*/ 357 w 368"/>
                <a:gd name="T31" fmla="*/ 0 h 1697"/>
                <a:gd name="T32" fmla="*/ 335 w 368"/>
                <a:gd name="T33" fmla="*/ 12 h 1697"/>
                <a:gd name="T34" fmla="*/ 281 w 368"/>
                <a:gd name="T35" fmla="*/ 58 h 1697"/>
                <a:gd name="T36" fmla="*/ 227 w 368"/>
                <a:gd name="T37" fmla="*/ 126 h 1697"/>
                <a:gd name="T38" fmla="*/ 162 w 368"/>
                <a:gd name="T39" fmla="*/ 218 h 1697"/>
                <a:gd name="T40" fmla="*/ 97 w 368"/>
                <a:gd name="T41" fmla="*/ 333 h 1697"/>
                <a:gd name="T42" fmla="*/ 33 w 368"/>
                <a:gd name="T43" fmla="*/ 516 h 1697"/>
                <a:gd name="T44" fmla="*/ 0 w 368"/>
                <a:gd name="T45" fmla="*/ 688 h 1697"/>
                <a:gd name="T46" fmla="*/ 0 w 368"/>
                <a:gd name="T47" fmla="*/ 998 h 1697"/>
                <a:gd name="T48" fmla="*/ 33 w 368"/>
                <a:gd name="T49" fmla="*/ 1181 h 1697"/>
                <a:gd name="T50" fmla="*/ 97 w 368"/>
                <a:gd name="T51" fmla="*/ 1376 h 1697"/>
                <a:gd name="T52" fmla="*/ 173 w 368"/>
                <a:gd name="T53" fmla="*/ 1514 h 1697"/>
                <a:gd name="T54" fmla="*/ 260 w 368"/>
                <a:gd name="T55" fmla="*/ 1617 h 1697"/>
                <a:gd name="T56" fmla="*/ 324 w 368"/>
                <a:gd name="T57" fmla="*/ 1674 h 1697"/>
                <a:gd name="T58" fmla="*/ 357 w 368"/>
                <a:gd name="T59" fmla="*/ 1697 h 1697"/>
                <a:gd name="T60" fmla="*/ 368 w 368"/>
                <a:gd name="T61" fmla="*/ 1697 h 1697"/>
                <a:gd name="T62" fmla="*/ 368 w 368"/>
                <a:gd name="T63" fmla="*/ 1686 h 16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1697"/>
                <a:gd name="T98" fmla="*/ 368 w 368"/>
                <a:gd name="T99" fmla="*/ 1697 h 16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1697">
                  <a:moveTo>
                    <a:pt x="368" y="1686"/>
                  </a:moveTo>
                  <a:lnTo>
                    <a:pt x="368" y="1674"/>
                  </a:lnTo>
                  <a:lnTo>
                    <a:pt x="357" y="1663"/>
                  </a:lnTo>
                  <a:lnTo>
                    <a:pt x="346" y="1640"/>
                  </a:lnTo>
                  <a:lnTo>
                    <a:pt x="238" y="1502"/>
                  </a:lnTo>
                  <a:lnTo>
                    <a:pt x="162" y="1342"/>
                  </a:lnTo>
                  <a:lnTo>
                    <a:pt x="119" y="1181"/>
                  </a:lnTo>
                  <a:lnTo>
                    <a:pt x="97" y="1009"/>
                  </a:lnTo>
                  <a:lnTo>
                    <a:pt x="87" y="849"/>
                  </a:lnTo>
                  <a:lnTo>
                    <a:pt x="97" y="631"/>
                  </a:lnTo>
                  <a:lnTo>
                    <a:pt x="141" y="413"/>
                  </a:lnTo>
                  <a:lnTo>
                    <a:pt x="227" y="218"/>
                  </a:lnTo>
                  <a:lnTo>
                    <a:pt x="346" y="46"/>
                  </a:lnTo>
                  <a:lnTo>
                    <a:pt x="368" y="23"/>
                  </a:lnTo>
                  <a:lnTo>
                    <a:pt x="368" y="0"/>
                  </a:lnTo>
                  <a:lnTo>
                    <a:pt x="357" y="0"/>
                  </a:lnTo>
                  <a:lnTo>
                    <a:pt x="335" y="12"/>
                  </a:lnTo>
                  <a:lnTo>
                    <a:pt x="281" y="58"/>
                  </a:lnTo>
                  <a:lnTo>
                    <a:pt x="227" y="126"/>
                  </a:lnTo>
                  <a:lnTo>
                    <a:pt x="162" y="218"/>
                  </a:lnTo>
                  <a:lnTo>
                    <a:pt x="97" y="333"/>
                  </a:lnTo>
                  <a:lnTo>
                    <a:pt x="33" y="516"/>
                  </a:lnTo>
                  <a:lnTo>
                    <a:pt x="0" y="688"/>
                  </a:lnTo>
                  <a:lnTo>
                    <a:pt x="0" y="998"/>
                  </a:lnTo>
                  <a:lnTo>
                    <a:pt x="33" y="1181"/>
                  </a:lnTo>
                  <a:lnTo>
                    <a:pt x="97" y="1376"/>
                  </a:lnTo>
                  <a:lnTo>
                    <a:pt x="173" y="1514"/>
                  </a:lnTo>
                  <a:lnTo>
                    <a:pt x="260" y="1617"/>
                  </a:lnTo>
                  <a:lnTo>
                    <a:pt x="324" y="1674"/>
                  </a:lnTo>
                  <a:lnTo>
                    <a:pt x="357" y="1697"/>
                  </a:lnTo>
                  <a:lnTo>
                    <a:pt x="368" y="1697"/>
                  </a:lnTo>
                  <a:lnTo>
                    <a:pt x="368" y="168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39"/>
            <p:cNvSpPr>
              <a:spLocks/>
            </p:cNvSpPr>
            <p:nvPr/>
          </p:nvSpPr>
          <p:spPr bwMode="auto">
            <a:xfrm>
              <a:off x="20406" y="1598"/>
              <a:ext cx="378" cy="1697"/>
            </a:xfrm>
            <a:custGeom>
              <a:avLst/>
              <a:gdLst>
                <a:gd name="T0" fmla="*/ 378 w 378"/>
                <a:gd name="T1" fmla="*/ 1686 h 1697"/>
                <a:gd name="T2" fmla="*/ 378 w 378"/>
                <a:gd name="T3" fmla="*/ 1674 h 1697"/>
                <a:gd name="T4" fmla="*/ 368 w 378"/>
                <a:gd name="T5" fmla="*/ 1674 h 1697"/>
                <a:gd name="T6" fmla="*/ 368 w 378"/>
                <a:gd name="T7" fmla="*/ 1663 h 1697"/>
                <a:gd name="T8" fmla="*/ 346 w 378"/>
                <a:gd name="T9" fmla="*/ 1640 h 1697"/>
                <a:gd name="T10" fmla="*/ 249 w 378"/>
                <a:gd name="T11" fmla="*/ 1502 h 1697"/>
                <a:gd name="T12" fmla="*/ 173 w 378"/>
                <a:gd name="T13" fmla="*/ 1342 h 1697"/>
                <a:gd name="T14" fmla="*/ 130 w 378"/>
                <a:gd name="T15" fmla="*/ 1181 h 1697"/>
                <a:gd name="T16" fmla="*/ 97 w 378"/>
                <a:gd name="T17" fmla="*/ 1009 h 1697"/>
                <a:gd name="T18" fmla="*/ 97 w 378"/>
                <a:gd name="T19" fmla="*/ 849 h 1697"/>
                <a:gd name="T20" fmla="*/ 108 w 378"/>
                <a:gd name="T21" fmla="*/ 631 h 1697"/>
                <a:gd name="T22" fmla="*/ 152 w 378"/>
                <a:gd name="T23" fmla="*/ 413 h 1697"/>
                <a:gd name="T24" fmla="*/ 227 w 378"/>
                <a:gd name="T25" fmla="*/ 218 h 1697"/>
                <a:gd name="T26" fmla="*/ 357 w 378"/>
                <a:gd name="T27" fmla="*/ 46 h 1697"/>
                <a:gd name="T28" fmla="*/ 368 w 378"/>
                <a:gd name="T29" fmla="*/ 35 h 1697"/>
                <a:gd name="T30" fmla="*/ 368 w 378"/>
                <a:gd name="T31" fmla="*/ 23 h 1697"/>
                <a:gd name="T32" fmla="*/ 378 w 378"/>
                <a:gd name="T33" fmla="*/ 23 h 1697"/>
                <a:gd name="T34" fmla="*/ 378 w 378"/>
                <a:gd name="T35" fmla="*/ 12 h 1697"/>
                <a:gd name="T36" fmla="*/ 368 w 378"/>
                <a:gd name="T37" fmla="*/ 0 h 1697"/>
                <a:gd name="T38" fmla="*/ 357 w 378"/>
                <a:gd name="T39" fmla="*/ 0 h 1697"/>
                <a:gd name="T40" fmla="*/ 335 w 378"/>
                <a:gd name="T41" fmla="*/ 12 h 1697"/>
                <a:gd name="T42" fmla="*/ 227 w 378"/>
                <a:gd name="T43" fmla="*/ 126 h 1697"/>
                <a:gd name="T44" fmla="*/ 162 w 378"/>
                <a:gd name="T45" fmla="*/ 218 h 1697"/>
                <a:gd name="T46" fmla="*/ 108 w 378"/>
                <a:gd name="T47" fmla="*/ 333 h 1697"/>
                <a:gd name="T48" fmla="*/ 43 w 378"/>
                <a:gd name="T49" fmla="*/ 516 h 1697"/>
                <a:gd name="T50" fmla="*/ 11 w 378"/>
                <a:gd name="T51" fmla="*/ 688 h 1697"/>
                <a:gd name="T52" fmla="*/ 0 w 378"/>
                <a:gd name="T53" fmla="*/ 849 h 1697"/>
                <a:gd name="T54" fmla="*/ 11 w 378"/>
                <a:gd name="T55" fmla="*/ 998 h 1697"/>
                <a:gd name="T56" fmla="*/ 43 w 378"/>
                <a:gd name="T57" fmla="*/ 1181 h 1697"/>
                <a:gd name="T58" fmla="*/ 108 w 378"/>
                <a:gd name="T59" fmla="*/ 1376 h 1697"/>
                <a:gd name="T60" fmla="*/ 184 w 378"/>
                <a:gd name="T61" fmla="*/ 1514 h 1697"/>
                <a:gd name="T62" fmla="*/ 260 w 378"/>
                <a:gd name="T63" fmla="*/ 1617 h 1697"/>
                <a:gd name="T64" fmla="*/ 324 w 378"/>
                <a:gd name="T65" fmla="*/ 1674 h 1697"/>
                <a:gd name="T66" fmla="*/ 357 w 378"/>
                <a:gd name="T67" fmla="*/ 1697 h 1697"/>
                <a:gd name="T68" fmla="*/ 368 w 378"/>
                <a:gd name="T69" fmla="*/ 1697 h 1697"/>
                <a:gd name="T70" fmla="*/ 378 w 378"/>
                <a:gd name="T71" fmla="*/ 1686 h 16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78"/>
                <a:gd name="T109" fmla="*/ 0 h 1697"/>
                <a:gd name="T110" fmla="*/ 378 w 378"/>
                <a:gd name="T111" fmla="*/ 1697 h 169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78" h="1697">
                  <a:moveTo>
                    <a:pt x="378" y="1686"/>
                  </a:moveTo>
                  <a:lnTo>
                    <a:pt x="378" y="1674"/>
                  </a:lnTo>
                  <a:lnTo>
                    <a:pt x="368" y="1674"/>
                  </a:lnTo>
                  <a:lnTo>
                    <a:pt x="368" y="1663"/>
                  </a:lnTo>
                  <a:lnTo>
                    <a:pt x="346" y="1640"/>
                  </a:lnTo>
                  <a:lnTo>
                    <a:pt x="249" y="1502"/>
                  </a:lnTo>
                  <a:lnTo>
                    <a:pt x="173" y="1342"/>
                  </a:lnTo>
                  <a:lnTo>
                    <a:pt x="130" y="1181"/>
                  </a:lnTo>
                  <a:lnTo>
                    <a:pt x="97" y="1009"/>
                  </a:lnTo>
                  <a:lnTo>
                    <a:pt x="97" y="849"/>
                  </a:lnTo>
                  <a:lnTo>
                    <a:pt x="108" y="631"/>
                  </a:lnTo>
                  <a:lnTo>
                    <a:pt x="152" y="413"/>
                  </a:lnTo>
                  <a:lnTo>
                    <a:pt x="227" y="218"/>
                  </a:lnTo>
                  <a:lnTo>
                    <a:pt x="357" y="46"/>
                  </a:lnTo>
                  <a:lnTo>
                    <a:pt x="368" y="35"/>
                  </a:lnTo>
                  <a:lnTo>
                    <a:pt x="368" y="23"/>
                  </a:lnTo>
                  <a:lnTo>
                    <a:pt x="378" y="23"/>
                  </a:lnTo>
                  <a:lnTo>
                    <a:pt x="378" y="12"/>
                  </a:lnTo>
                  <a:lnTo>
                    <a:pt x="368" y="0"/>
                  </a:lnTo>
                  <a:lnTo>
                    <a:pt x="357" y="0"/>
                  </a:lnTo>
                  <a:lnTo>
                    <a:pt x="335" y="12"/>
                  </a:lnTo>
                  <a:lnTo>
                    <a:pt x="227" y="126"/>
                  </a:lnTo>
                  <a:lnTo>
                    <a:pt x="162" y="218"/>
                  </a:lnTo>
                  <a:lnTo>
                    <a:pt x="108" y="333"/>
                  </a:lnTo>
                  <a:lnTo>
                    <a:pt x="43" y="516"/>
                  </a:lnTo>
                  <a:lnTo>
                    <a:pt x="11" y="688"/>
                  </a:lnTo>
                  <a:lnTo>
                    <a:pt x="0" y="849"/>
                  </a:lnTo>
                  <a:lnTo>
                    <a:pt x="11" y="998"/>
                  </a:lnTo>
                  <a:lnTo>
                    <a:pt x="43" y="1181"/>
                  </a:lnTo>
                  <a:lnTo>
                    <a:pt x="108" y="1376"/>
                  </a:lnTo>
                  <a:lnTo>
                    <a:pt x="184" y="1514"/>
                  </a:lnTo>
                  <a:lnTo>
                    <a:pt x="260" y="1617"/>
                  </a:lnTo>
                  <a:lnTo>
                    <a:pt x="324" y="1674"/>
                  </a:lnTo>
                  <a:lnTo>
                    <a:pt x="357" y="1697"/>
                  </a:lnTo>
                  <a:lnTo>
                    <a:pt x="368" y="1697"/>
                  </a:lnTo>
                  <a:lnTo>
                    <a:pt x="378" y="168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Freeform 140"/>
            <p:cNvSpPr>
              <a:spLocks/>
            </p:cNvSpPr>
            <p:nvPr/>
          </p:nvSpPr>
          <p:spPr bwMode="auto">
            <a:xfrm>
              <a:off x="20957" y="2263"/>
              <a:ext cx="887" cy="459"/>
            </a:xfrm>
            <a:custGeom>
              <a:avLst/>
              <a:gdLst>
                <a:gd name="T0" fmla="*/ 887 w 887"/>
                <a:gd name="T1" fmla="*/ 58 h 459"/>
                <a:gd name="T2" fmla="*/ 887 w 887"/>
                <a:gd name="T3" fmla="*/ 35 h 459"/>
                <a:gd name="T4" fmla="*/ 876 w 887"/>
                <a:gd name="T5" fmla="*/ 12 h 459"/>
                <a:gd name="T6" fmla="*/ 865 w 887"/>
                <a:gd name="T7" fmla="*/ 0 h 459"/>
                <a:gd name="T8" fmla="*/ 33 w 887"/>
                <a:gd name="T9" fmla="*/ 0 h 459"/>
                <a:gd name="T10" fmla="*/ 11 w 887"/>
                <a:gd name="T11" fmla="*/ 12 h 459"/>
                <a:gd name="T12" fmla="*/ 11 w 887"/>
                <a:gd name="T13" fmla="*/ 23 h 459"/>
                <a:gd name="T14" fmla="*/ 0 w 887"/>
                <a:gd name="T15" fmla="*/ 35 h 459"/>
                <a:gd name="T16" fmla="*/ 0 w 887"/>
                <a:gd name="T17" fmla="*/ 58 h 459"/>
                <a:gd name="T18" fmla="*/ 11 w 887"/>
                <a:gd name="T19" fmla="*/ 69 h 459"/>
                <a:gd name="T20" fmla="*/ 822 w 887"/>
                <a:gd name="T21" fmla="*/ 69 h 459"/>
                <a:gd name="T22" fmla="*/ 822 w 887"/>
                <a:gd name="T23" fmla="*/ 413 h 459"/>
                <a:gd name="T24" fmla="*/ 833 w 887"/>
                <a:gd name="T25" fmla="*/ 436 h 459"/>
                <a:gd name="T26" fmla="*/ 833 w 887"/>
                <a:gd name="T27" fmla="*/ 448 h 459"/>
                <a:gd name="T28" fmla="*/ 843 w 887"/>
                <a:gd name="T29" fmla="*/ 459 h 459"/>
                <a:gd name="T30" fmla="*/ 876 w 887"/>
                <a:gd name="T31" fmla="*/ 459 h 459"/>
                <a:gd name="T32" fmla="*/ 887 w 887"/>
                <a:gd name="T33" fmla="*/ 448 h 459"/>
                <a:gd name="T34" fmla="*/ 887 w 887"/>
                <a:gd name="T35" fmla="*/ 402 h 459"/>
                <a:gd name="T36" fmla="*/ 887 w 887"/>
                <a:gd name="T37" fmla="*/ 58 h 4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87"/>
                <a:gd name="T58" fmla="*/ 0 h 459"/>
                <a:gd name="T59" fmla="*/ 887 w 887"/>
                <a:gd name="T60" fmla="*/ 459 h 4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87" h="459">
                  <a:moveTo>
                    <a:pt x="887" y="58"/>
                  </a:moveTo>
                  <a:lnTo>
                    <a:pt x="887" y="35"/>
                  </a:lnTo>
                  <a:lnTo>
                    <a:pt x="876" y="12"/>
                  </a:lnTo>
                  <a:lnTo>
                    <a:pt x="865" y="0"/>
                  </a:lnTo>
                  <a:lnTo>
                    <a:pt x="33" y="0"/>
                  </a:lnTo>
                  <a:lnTo>
                    <a:pt x="11" y="12"/>
                  </a:lnTo>
                  <a:lnTo>
                    <a:pt x="11" y="23"/>
                  </a:lnTo>
                  <a:lnTo>
                    <a:pt x="0" y="35"/>
                  </a:lnTo>
                  <a:lnTo>
                    <a:pt x="0" y="58"/>
                  </a:lnTo>
                  <a:lnTo>
                    <a:pt x="11" y="69"/>
                  </a:lnTo>
                  <a:lnTo>
                    <a:pt x="822" y="69"/>
                  </a:lnTo>
                  <a:lnTo>
                    <a:pt x="822" y="413"/>
                  </a:lnTo>
                  <a:lnTo>
                    <a:pt x="833" y="436"/>
                  </a:lnTo>
                  <a:lnTo>
                    <a:pt x="833" y="448"/>
                  </a:lnTo>
                  <a:lnTo>
                    <a:pt x="843" y="459"/>
                  </a:lnTo>
                  <a:lnTo>
                    <a:pt x="876" y="459"/>
                  </a:lnTo>
                  <a:lnTo>
                    <a:pt x="887" y="448"/>
                  </a:lnTo>
                  <a:lnTo>
                    <a:pt x="887" y="402"/>
                  </a:lnTo>
                  <a:lnTo>
                    <a:pt x="887" y="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141"/>
            <p:cNvSpPr>
              <a:spLocks/>
            </p:cNvSpPr>
            <p:nvPr/>
          </p:nvSpPr>
          <p:spPr bwMode="auto">
            <a:xfrm>
              <a:off x="22027" y="1679"/>
              <a:ext cx="714" cy="1226"/>
            </a:xfrm>
            <a:custGeom>
              <a:avLst/>
              <a:gdLst>
                <a:gd name="T0" fmla="*/ 270 w 714"/>
                <a:gd name="T1" fmla="*/ 481 h 1226"/>
                <a:gd name="T2" fmla="*/ 130 w 714"/>
                <a:gd name="T3" fmla="*/ 355 h 1226"/>
                <a:gd name="T4" fmla="*/ 119 w 714"/>
                <a:gd name="T5" fmla="*/ 183 h 1226"/>
                <a:gd name="T6" fmla="*/ 227 w 714"/>
                <a:gd name="T7" fmla="*/ 57 h 1226"/>
                <a:gd name="T8" fmla="*/ 433 w 714"/>
                <a:gd name="T9" fmla="*/ 68 h 1226"/>
                <a:gd name="T10" fmla="*/ 573 w 714"/>
                <a:gd name="T11" fmla="*/ 195 h 1226"/>
                <a:gd name="T12" fmla="*/ 616 w 714"/>
                <a:gd name="T13" fmla="*/ 344 h 1226"/>
                <a:gd name="T14" fmla="*/ 627 w 714"/>
                <a:gd name="T15" fmla="*/ 412 h 1226"/>
                <a:gd name="T16" fmla="*/ 670 w 714"/>
                <a:gd name="T17" fmla="*/ 11 h 1226"/>
                <a:gd name="T18" fmla="*/ 638 w 714"/>
                <a:gd name="T19" fmla="*/ 0 h 1226"/>
                <a:gd name="T20" fmla="*/ 573 w 714"/>
                <a:gd name="T21" fmla="*/ 114 h 1226"/>
                <a:gd name="T22" fmla="*/ 476 w 714"/>
                <a:gd name="T23" fmla="*/ 34 h 1226"/>
                <a:gd name="T24" fmla="*/ 314 w 714"/>
                <a:gd name="T25" fmla="*/ 0 h 1226"/>
                <a:gd name="T26" fmla="*/ 98 w 714"/>
                <a:gd name="T27" fmla="*/ 91 h 1226"/>
                <a:gd name="T28" fmla="*/ 0 w 714"/>
                <a:gd name="T29" fmla="*/ 321 h 1226"/>
                <a:gd name="T30" fmla="*/ 108 w 714"/>
                <a:gd name="T31" fmla="*/ 561 h 1226"/>
                <a:gd name="T32" fmla="*/ 249 w 714"/>
                <a:gd name="T33" fmla="*/ 642 h 1226"/>
                <a:gd name="T34" fmla="*/ 422 w 714"/>
                <a:gd name="T35" fmla="*/ 688 h 1226"/>
                <a:gd name="T36" fmla="*/ 530 w 714"/>
                <a:gd name="T37" fmla="*/ 745 h 1226"/>
                <a:gd name="T38" fmla="*/ 584 w 714"/>
                <a:gd name="T39" fmla="*/ 825 h 1226"/>
                <a:gd name="T40" fmla="*/ 606 w 714"/>
                <a:gd name="T41" fmla="*/ 928 h 1226"/>
                <a:gd name="T42" fmla="*/ 551 w 714"/>
                <a:gd name="T43" fmla="*/ 1100 h 1226"/>
                <a:gd name="T44" fmla="*/ 400 w 714"/>
                <a:gd name="T45" fmla="*/ 1181 h 1226"/>
                <a:gd name="T46" fmla="*/ 238 w 714"/>
                <a:gd name="T47" fmla="*/ 1146 h 1226"/>
                <a:gd name="T48" fmla="*/ 76 w 714"/>
                <a:gd name="T49" fmla="*/ 986 h 1226"/>
                <a:gd name="T50" fmla="*/ 44 w 714"/>
                <a:gd name="T51" fmla="*/ 825 h 1226"/>
                <a:gd name="T52" fmla="*/ 33 w 714"/>
                <a:gd name="T53" fmla="*/ 802 h 1226"/>
                <a:gd name="T54" fmla="*/ 0 w 714"/>
                <a:gd name="T55" fmla="*/ 825 h 1226"/>
                <a:gd name="T56" fmla="*/ 11 w 714"/>
                <a:gd name="T57" fmla="*/ 1226 h 1226"/>
                <a:gd name="T58" fmla="*/ 44 w 714"/>
                <a:gd name="T59" fmla="*/ 1204 h 1226"/>
                <a:gd name="T60" fmla="*/ 76 w 714"/>
                <a:gd name="T61" fmla="*/ 1146 h 1226"/>
                <a:gd name="T62" fmla="*/ 173 w 714"/>
                <a:gd name="T63" fmla="*/ 1169 h 1226"/>
                <a:gd name="T64" fmla="*/ 400 w 714"/>
                <a:gd name="T65" fmla="*/ 1226 h 1226"/>
                <a:gd name="T66" fmla="*/ 627 w 714"/>
                <a:gd name="T67" fmla="*/ 1123 h 1226"/>
                <a:gd name="T68" fmla="*/ 714 w 714"/>
                <a:gd name="T69" fmla="*/ 871 h 1226"/>
                <a:gd name="T70" fmla="*/ 595 w 714"/>
                <a:gd name="T71" fmla="*/ 596 h 122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4"/>
                <a:gd name="T109" fmla="*/ 0 h 1226"/>
                <a:gd name="T110" fmla="*/ 714 w 714"/>
                <a:gd name="T111" fmla="*/ 1226 h 122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4" h="1226">
                  <a:moveTo>
                    <a:pt x="476" y="539"/>
                  </a:moveTo>
                  <a:lnTo>
                    <a:pt x="270" y="481"/>
                  </a:lnTo>
                  <a:lnTo>
                    <a:pt x="184" y="435"/>
                  </a:lnTo>
                  <a:lnTo>
                    <a:pt x="130" y="355"/>
                  </a:lnTo>
                  <a:lnTo>
                    <a:pt x="108" y="263"/>
                  </a:lnTo>
                  <a:lnTo>
                    <a:pt x="119" y="183"/>
                  </a:lnTo>
                  <a:lnTo>
                    <a:pt x="162" y="114"/>
                  </a:lnTo>
                  <a:lnTo>
                    <a:pt x="227" y="57"/>
                  </a:lnTo>
                  <a:lnTo>
                    <a:pt x="314" y="45"/>
                  </a:lnTo>
                  <a:lnTo>
                    <a:pt x="433" y="68"/>
                  </a:lnTo>
                  <a:lnTo>
                    <a:pt x="519" y="114"/>
                  </a:lnTo>
                  <a:lnTo>
                    <a:pt x="573" y="195"/>
                  </a:lnTo>
                  <a:lnTo>
                    <a:pt x="606" y="275"/>
                  </a:lnTo>
                  <a:lnTo>
                    <a:pt x="616" y="344"/>
                  </a:lnTo>
                  <a:lnTo>
                    <a:pt x="627" y="401"/>
                  </a:lnTo>
                  <a:lnTo>
                    <a:pt x="627" y="412"/>
                  </a:lnTo>
                  <a:lnTo>
                    <a:pt x="670" y="412"/>
                  </a:lnTo>
                  <a:lnTo>
                    <a:pt x="670" y="11"/>
                  </a:lnTo>
                  <a:lnTo>
                    <a:pt x="660" y="0"/>
                  </a:lnTo>
                  <a:lnTo>
                    <a:pt x="638" y="0"/>
                  </a:lnTo>
                  <a:lnTo>
                    <a:pt x="627" y="23"/>
                  </a:lnTo>
                  <a:lnTo>
                    <a:pt x="573" y="114"/>
                  </a:lnTo>
                  <a:lnTo>
                    <a:pt x="530" y="80"/>
                  </a:lnTo>
                  <a:lnTo>
                    <a:pt x="476" y="34"/>
                  </a:lnTo>
                  <a:lnTo>
                    <a:pt x="411" y="11"/>
                  </a:lnTo>
                  <a:lnTo>
                    <a:pt x="314" y="0"/>
                  </a:lnTo>
                  <a:lnTo>
                    <a:pt x="195" y="23"/>
                  </a:lnTo>
                  <a:lnTo>
                    <a:pt x="98" y="91"/>
                  </a:lnTo>
                  <a:lnTo>
                    <a:pt x="22" y="195"/>
                  </a:lnTo>
                  <a:lnTo>
                    <a:pt x="0" y="321"/>
                  </a:lnTo>
                  <a:lnTo>
                    <a:pt x="33" y="458"/>
                  </a:lnTo>
                  <a:lnTo>
                    <a:pt x="108" y="561"/>
                  </a:lnTo>
                  <a:lnTo>
                    <a:pt x="216" y="630"/>
                  </a:lnTo>
                  <a:lnTo>
                    <a:pt x="249" y="642"/>
                  </a:lnTo>
                  <a:lnTo>
                    <a:pt x="325" y="665"/>
                  </a:lnTo>
                  <a:lnTo>
                    <a:pt x="422" y="688"/>
                  </a:lnTo>
                  <a:lnTo>
                    <a:pt x="487" y="711"/>
                  </a:lnTo>
                  <a:lnTo>
                    <a:pt x="530" y="745"/>
                  </a:lnTo>
                  <a:lnTo>
                    <a:pt x="562" y="779"/>
                  </a:lnTo>
                  <a:lnTo>
                    <a:pt x="584" y="825"/>
                  </a:lnTo>
                  <a:lnTo>
                    <a:pt x="606" y="882"/>
                  </a:lnTo>
                  <a:lnTo>
                    <a:pt x="606" y="928"/>
                  </a:lnTo>
                  <a:lnTo>
                    <a:pt x="595" y="1020"/>
                  </a:lnTo>
                  <a:lnTo>
                    <a:pt x="551" y="1100"/>
                  </a:lnTo>
                  <a:lnTo>
                    <a:pt x="487" y="1158"/>
                  </a:lnTo>
                  <a:lnTo>
                    <a:pt x="400" y="1181"/>
                  </a:lnTo>
                  <a:lnTo>
                    <a:pt x="325" y="1169"/>
                  </a:lnTo>
                  <a:lnTo>
                    <a:pt x="238" y="1146"/>
                  </a:lnTo>
                  <a:lnTo>
                    <a:pt x="141" y="1089"/>
                  </a:lnTo>
                  <a:lnTo>
                    <a:pt x="76" y="986"/>
                  </a:lnTo>
                  <a:lnTo>
                    <a:pt x="54" y="894"/>
                  </a:lnTo>
                  <a:lnTo>
                    <a:pt x="44" y="825"/>
                  </a:lnTo>
                  <a:lnTo>
                    <a:pt x="44" y="814"/>
                  </a:lnTo>
                  <a:lnTo>
                    <a:pt x="33" y="802"/>
                  </a:lnTo>
                  <a:lnTo>
                    <a:pt x="22" y="802"/>
                  </a:lnTo>
                  <a:lnTo>
                    <a:pt x="0" y="825"/>
                  </a:lnTo>
                  <a:lnTo>
                    <a:pt x="0" y="1215"/>
                  </a:lnTo>
                  <a:lnTo>
                    <a:pt x="11" y="1226"/>
                  </a:lnTo>
                  <a:lnTo>
                    <a:pt x="33" y="1226"/>
                  </a:lnTo>
                  <a:lnTo>
                    <a:pt x="44" y="1204"/>
                  </a:lnTo>
                  <a:lnTo>
                    <a:pt x="65" y="1181"/>
                  </a:lnTo>
                  <a:lnTo>
                    <a:pt x="76" y="1146"/>
                  </a:lnTo>
                  <a:lnTo>
                    <a:pt x="98" y="1112"/>
                  </a:lnTo>
                  <a:lnTo>
                    <a:pt x="173" y="1169"/>
                  </a:lnTo>
                  <a:lnTo>
                    <a:pt x="270" y="1215"/>
                  </a:lnTo>
                  <a:lnTo>
                    <a:pt x="400" y="1226"/>
                  </a:lnTo>
                  <a:lnTo>
                    <a:pt x="530" y="1204"/>
                  </a:lnTo>
                  <a:lnTo>
                    <a:pt x="627" y="1123"/>
                  </a:lnTo>
                  <a:lnTo>
                    <a:pt x="692" y="1009"/>
                  </a:lnTo>
                  <a:lnTo>
                    <a:pt x="714" y="871"/>
                  </a:lnTo>
                  <a:lnTo>
                    <a:pt x="681" y="722"/>
                  </a:lnTo>
                  <a:lnTo>
                    <a:pt x="595" y="596"/>
                  </a:lnTo>
                  <a:lnTo>
                    <a:pt x="476" y="53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142"/>
            <p:cNvSpPr>
              <a:spLocks noEditPoints="1"/>
            </p:cNvSpPr>
            <p:nvPr/>
          </p:nvSpPr>
          <p:spPr bwMode="auto">
            <a:xfrm>
              <a:off x="22881" y="1713"/>
              <a:ext cx="1124" cy="1192"/>
            </a:xfrm>
            <a:custGeom>
              <a:avLst/>
              <a:gdLst>
                <a:gd name="T0" fmla="*/ 303 w 1124"/>
                <a:gd name="T1" fmla="*/ 92 h 1192"/>
                <a:gd name="T2" fmla="*/ 324 w 1124"/>
                <a:gd name="T3" fmla="*/ 57 h 1192"/>
                <a:gd name="T4" fmla="*/ 411 w 1124"/>
                <a:gd name="T5" fmla="*/ 46 h 1192"/>
                <a:gd name="T6" fmla="*/ 584 w 1124"/>
                <a:gd name="T7" fmla="*/ 57 h 1192"/>
                <a:gd name="T8" fmla="*/ 713 w 1124"/>
                <a:gd name="T9" fmla="*/ 126 h 1192"/>
                <a:gd name="T10" fmla="*/ 757 w 1124"/>
                <a:gd name="T11" fmla="*/ 310 h 1192"/>
                <a:gd name="T12" fmla="*/ 735 w 1124"/>
                <a:gd name="T13" fmla="*/ 447 h 1192"/>
                <a:gd name="T14" fmla="*/ 605 w 1124"/>
                <a:gd name="T15" fmla="*/ 539 h 1192"/>
                <a:gd name="T16" fmla="*/ 303 w 1124"/>
                <a:gd name="T17" fmla="*/ 562 h 1192"/>
                <a:gd name="T18" fmla="*/ 757 w 1124"/>
                <a:gd name="T19" fmla="*/ 539 h 1192"/>
                <a:gd name="T20" fmla="*/ 908 w 1124"/>
                <a:gd name="T21" fmla="*/ 401 h 1192"/>
                <a:gd name="T22" fmla="*/ 897 w 1124"/>
                <a:gd name="T23" fmla="*/ 195 h 1192"/>
                <a:gd name="T24" fmla="*/ 670 w 1124"/>
                <a:gd name="T25" fmla="*/ 23 h 1192"/>
                <a:gd name="T26" fmla="*/ 0 w 1124"/>
                <a:gd name="T27" fmla="*/ 0 h 1192"/>
                <a:gd name="T28" fmla="*/ 87 w 1124"/>
                <a:gd name="T29" fmla="*/ 46 h 1192"/>
                <a:gd name="T30" fmla="*/ 141 w 1124"/>
                <a:gd name="T31" fmla="*/ 57 h 1192"/>
                <a:gd name="T32" fmla="*/ 162 w 1124"/>
                <a:gd name="T33" fmla="*/ 92 h 1192"/>
                <a:gd name="T34" fmla="*/ 173 w 1124"/>
                <a:gd name="T35" fmla="*/ 1043 h 1192"/>
                <a:gd name="T36" fmla="*/ 162 w 1124"/>
                <a:gd name="T37" fmla="*/ 1078 h 1192"/>
                <a:gd name="T38" fmla="*/ 0 w 1124"/>
                <a:gd name="T39" fmla="*/ 1101 h 1192"/>
                <a:gd name="T40" fmla="*/ 476 w 1124"/>
                <a:gd name="T41" fmla="*/ 1158 h 1192"/>
                <a:gd name="T42" fmla="*/ 357 w 1124"/>
                <a:gd name="T43" fmla="*/ 1101 h 1192"/>
                <a:gd name="T44" fmla="*/ 313 w 1124"/>
                <a:gd name="T45" fmla="*/ 1066 h 1192"/>
                <a:gd name="T46" fmla="*/ 303 w 1124"/>
                <a:gd name="T47" fmla="*/ 596 h 1192"/>
                <a:gd name="T48" fmla="*/ 573 w 1124"/>
                <a:gd name="T49" fmla="*/ 608 h 1192"/>
                <a:gd name="T50" fmla="*/ 681 w 1124"/>
                <a:gd name="T51" fmla="*/ 711 h 1192"/>
                <a:gd name="T52" fmla="*/ 703 w 1124"/>
                <a:gd name="T53" fmla="*/ 975 h 1192"/>
                <a:gd name="T54" fmla="*/ 767 w 1124"/>
                <a:gd name="T55" fmla="*/ 1124 h 1192"/>
                <a:gd name="T56" fmla="*/ 908 w 1124"/>
                <a:gd name="T57" fmla="*/ 1192 h 1192"/>
                <a:gd name="T58" fmla="*/ 1048 w 1124"/>
                <a:gd name="T59" fmla="*/ 1170 h 1192"/>
                <a:gd name="T60" fmla="*/ 1113 w 1124"/>
                <a:gd name="T61" fmla="*/ 1055 h 1192"/>
                <a:gd name="T62" fmla="*/ 1124 w 1124"/>
                <a:gd name="T63" fmla="*/ 998 h 1192"/>
                <a:gd name="T64" fmla="*/ 1081 w 1124"/>
                <a:gd name="T65" fmla="*/ 998 h 1192"/>
                <a:gd name="T66" fmla="*/ 1070 w 1124"/>
                <a:gd name="T67" fmla="*/ 1066 h 1192"/>
                <a:gd name="T68" fmla="*/ 1016 w 1124"/>
                <a:gd name="T69" fmla="*/ 1147 h 1192"/>
                <a:gd name="T70" fmla="*/ 973 w 1124"/>
                <a:gd name="T71" fmla="*/ 1158 h 1192"/>
                <a:gd name="T72" fmla="*/ 897 w 1124"/>
                <a:gd name="T73" fmla="*/ 1101 h 1192"/>
                <a:gd name="T74" fmla="*/ 865 w 1124"/>
                <a:gd name="T75" fmla="*/ 917 h 1192"/>
                <a:gd name="T76" fmla="*/ 800 w 1124"/>
                <a:gd name="T77" fmla="*/ 688 h 1192"/>
                <a:gd name="T78" fmla="*/ 649 w 1124"/>
                <a:gd name="T79" fmla="*/ 585 h 11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24"/>
                <a:gd name="T121" fmla="*/ 0 h 1192"/>
                <a:gd name="T122" fmla="*/ 1124 w 1124"/>
                <a:gd name="T123" fmla="*/ 1192 h 11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24" h="1192">
                  <a:moveTo>
                    <a:pt x="303" y="562"/>
                  </a:moveTo>
                  <a:lnTo>
                    <a:pt x="303" y="92"/>
                  </a:lnTo>
                  <a:lnTo>
                    <a:pt x="313" y="69"/>
                  </a:lnTo>
                  <a:lnTo>
                    <a:pt x="324" y="57"/>
                  </a:lnTo>
                  <a:lnTo>
                    <a:pt x="389" y="57"/>
                  </a:lnTo>
                  <a:lnTo>
                    <a:pt x="411" y="46"/>
                  </a:lnTo>
                  <a:lnTo>
                    <a:pt x="508" y="46"/>
                  </a:lnTo>
                  <a:lnTo>
                    <a:pt x="584" y="57"/>
                  </a:lnTo>
                  <a:lnTo>
                    <a:pt x="649" y="80"/>
                  </a:lnTo>
                  <a:lnTo>
                    <a:pt x="713" y="126"/>
                  </a:lnTo>
                  <a:lnTo>
                    <a:pt x="746" y="195"/>
                  </a:lnTo>
                  <a:lnTo>
                    <a:pt x="757" y="310"/>
                  </a:lnTo>
                  <a:lnTo>
                    <a:pt x="757" y="378"/>
                  </a:lnTo>
                  <a:lnTo>
                    <a:pt x="735" y="447"/>
                  </a:lnTo>
                  <a:lnTo>
                    <a:pt x="681" y="505"/>
                  </a:lnTo>
                  <a:lnTo>
                    <a:pt x="605" y="539"/>
                  </a:lnTo>
                  <a:lnTo>
                    <a:pt x="486" y="562"/>
                  </a:lnTo>
                  <a:lnTo>
                    <a:pt x="303" y="562"/>
                  </a:lnTo>
                  <a:close/>
                  <a:moveTo>
                    <a:pt x="649" y="585"/>
                  </a:moveTo>
                  <a:lnTo>
                    <a:pt x="757" y="539"/>
                  </a:lnTo>
                  <a:lnTo>
                    <a:pt x="843" y="482"/>
                  </a:lnTo>
                  <a:lnTo>
                    <a:pt x="908" y="401"/>
                  </a:lnTo>
                  <a:lnTo>
                    <a:pt x="929" y="310"/>
                  </a:lnTo>
                  <a:lnTo>
                    <a:pt x="897" y="195"/>
                  </a:lnTo>
                  <a:lnTo>
                    <a:pt x="800" y="92"/>
                  </a:lnTo>
                  <a:lnTo>
                    <a:pt x="670" y="23"/>
                  </a:lnTo>
                  <a:lnTo>
                    <a:pt x="50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87" y="46"/>
                  </a:lnTo>
                  <a:lnTo>
                    <a:pt x="119" y="57"/>
                  </a:lnTo>
                  <a:lnTo>
                    <a:pt x="141" y="57"/>
                  </a:lnTo>
                  <a:lnTo>
                    <a:pt x="162" y="69"/>
                  </a:lnTo>
                  <a:lnTo>
                    <a:pt x="162" y="92"/>
                  </a:lnTo>
                  <a:lnTo>
                    <a:pt x="173" y="103"/>
                  </a:lnTo>
                  <a:lnTo>
                    <a:pt x="173" y="1043"/>
                  </a:lnTo>
                  <a:lnTo>
                    <a:pt x="162" y="1066"/>
                  </a:lnTo>
                  <a:lnTo>
                    <a:pt x="162" y="1078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476" y="1158"/>
                  </a:lnTo>
                  <a:lnTo>
                    <a:pt x="476" y="1101"/>
                  </a:lnTo>
                  <a:lnTo>
                    <a:pt x="357" y="1101"/>
                  </a:lnTo>
                  <a:lnTo>
                    <a:pt x="313" y="1078"/>
                  </a:lnTo>
                  <a:lnTo>
                    <a:pt x="313" y="1066"/>
                  </a:lnTo>
                  <a:lnTo>
                    <a:pt x="303" y="1055"/>
                  </a:lnTo>
                  <a:lnTo>
                    <a:pt x="303" y="596"/>
                  </a:lnTo>
                  <a:lnTo>
                    <a:pt x="540" y="596"/>
                  </a:lnTo>
                  <a:lnTo>
                    <a:pt x="573" y="608"/>
                  </a:lnTo>
                  <a:lnTo>
                    <a:pt x="638" y="654"/>
                  </a:lnTo>
                  <a:lnTo>
                    <a:pt x="681" y="711"/>
                  </a:lnTo>
                  <a:lnTo>
                    <a:pt x="703" y="780"/>
                  </a:lnTo>
                  <a:lnTo>
                    <a:pt x="703" y="975"/>
                  </a:lnTo>
                  <a:lnTo>
                    <a:pt x="724" y="1055"/>
                  </a:lnTo>
                  <a:lnTo>
                    <a:pt x="767" y="1124"/>
                  </a:lnTo>
                  <a:lnTo>
                    <a:pt x="843" y="1170"/>
                  </a:lnTo>
                  <a:lnTo>
                    <a:pt x="908" y="1192"/>
                  </a:lnTo>
                  <a:lnTo>
                    <a:pt x="973" y="1192"/>
                  </a:lnTo>
                  <a:lnTo>
                    <a:pt x="1048" y="1170"/>
                  </a:lnTo>
                  <a:lnTo>
                    <a:pt x="1092" y="1124"/>
                  </a:lnTo>
                  <a:lnTo>
                    <a:pt x="1113" y="1055"/>
                  </a:lnTo>
                  <a:lnTo>
                    <a:pt x="1124" y="1009"/>
                  </a:lnTo>
                  <a:lnTo>
                    <a:pt x="1124" y="998"/>
                  </a:lnTo>
                  <a:lnTo>
                    <a:pt x="1102" y="975"/>
                  </a:lnTo>
                  <a:lnTo>
                    <a:pt x="1081" y="998"/>
                  </a:lnTo>
                  <a:lnTo>
                    <a:pt x="1081" y="1009"/>
                  </a:lnTo>
                  <a:lnTo>
                    <a:pt x="1070" y="1066"/>
                  </a:lnTo>
                  <a:lnTo>
                    <a:pt x="1059" y="1101"/>
                  </a:lnTo>
                  <a:lnTo>
                    <a:pt x="1016" y="1147"/>
                  </a:lnTo>
                  <a:lnTo>
                    <a:pt x="994" y="1158"/>
                  </a:lnTo>
                  <a:lnTo>
                    <a:pt x="973" y="1158"/>
                  </a:lnTo>
                  <a:lnTo>
                    <a:pt x="929" y="1147"/>
                  </a:lnTo>
                  <a:lnTo>
                    <a:pt x="897" y="1101"/>
                  </a:lnTo>
                  <a:lnTo>
                    <a:pt x="875" y="1020"/>
                  </a:lnTo>
                  <a:lnTo>
                    <a:pt x="865" y="917"/>
                  </a:lnTo>
                  <a:lnTo>
                    <a:pt x="843" y="780"/>
                  </a:lnTo>
                  <a:lnTo>
                    <a:pt x="800" y="688"/>
                  </a:lnTo>
                  <a:lnTo>
                    <a:pt x="724" y="619"/>
                  </a:lnTo>
                  <a:lnTo>
                    <a:pt x="649" y="58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143"/>
            <p:cNvSpPr>
              <a:spLocks/>
            </p:cNvSpPr>
            <p:nvPr/>
          </p:nvSpPr>
          <p:spPr bwMode="auto">
            <a:xfrm>
              <a:off x="24448" y="1851"/>
              <a:ext cx="886" cy="1054"/>
            </a:xfrm>
            <a:custGeom>
              <a:avLst/>
              <a:gdLst>
                <a:gd name="T0" fmla="*/ 486 w 886"/>
                <a:gd name="T1" fmla="*/ 34 h 1054"/>
                <a:gd name="T2" fmla="*/ 465 w 886"/>
                <a:gd name="T3" fmla="*/ 11 h 1054"/>
                <a:gd name="T4" fmla="*/ 443 w 886"/>
                <a:gd name="T5" fmla="*/ 0 h 1054"/>
                <a:gd name="T6" fmla="*/ 411 w 886"/>
                <a:gd name="T7" fmla="*/ 34 h 1054"/>
                <a:gd name="T8" fmla="*/ 11 w 886"/>
                <a:gd name="T9" fmla="*/ 997 h 1054"/>
                <a:gd name="T10" fmla="*/ 11 w 886"/>
                <a:gd name="T11" fmla="*/ 1009 h 1054"/>
                <a:gd name="T12" fmla="*/ 0 w 886"/>
                <a:gd name="T13" fmla="*/ 1020 h 1054"/>
                <a:gd name="T14" fmla="*/ 11 w 886"/>
                <a:gd name="T15" fmla="*/ 1043 h 1054"/>
                <a:gd name="T16" fmla="*/ 22 w 886"/>
                <a:gd name="T17" fmla="*/ 1054 h 1054"/>
                <a:gd name="T18" fmla="*/ 43 w 886"/>
                <a:gd name="T19" fmla="*/ 1054 h 1054"/>
                <a:gd name="T20" fmla="*/ 76 w 886"/>
                <a:gd name="T21" fmla="*/ 1020 h 1054"/>
                <a:gd name="T22" fmla="*/ 443 w 886"/>
                <a:gd name="T23" fmla="*/ 126 h 1054"/>
                <a:gd name="T24" fmla="*/ 821 w 886"/>
                <a:gd name="T25" fmla="*/ 1020 h 1054"/>
                <a:gd name="T26" fmla="*/ 832 w 886"/>
                <a:gd name="T27" fmla="*/ 1043 h 1054"/>
                <a:gd name="T28" fmla="*/ 843 w 886"/>
                <a:gd name="T29" fmla="*/ 1054 h 1054"/>
                <a:gd name="T30" fmla="*/ 876 w 886"/>
                <a:gd name="T31" fmla="*/ 1054 h 1054"/>
                <a:gd name="T32" fmla="*/ 886 w 886"/>
                <a:gd name="T33" fmla="*/ 1043 h 1054"/>
                <a:gd name="T34" fmla="*/ 886 w 886"/>
                <a:gd name="T35" fmla="*/ 1009 h 1054"/>
                <a:gd name="T36" fmla="*/ 876 w 886"/>
                <a:gd name="T37" fmla="*/ 997 h 1054"/>
                <a:gd name="T38" fmla="*/ 486 w 886"/>
                <a:gd name="T39" fmla="*/ 34 h 105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6"/>
                <a:gd name="T61" fmla="*/ 0 h 1054"/>
                <a:gd name="T62" fmla="*/ 886 w 886"/>
                <a:gd name="T63" fmla="*/ 1054 h 105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6" h="1054">
                  <a:moveTo>
                    <a:pt x="486" y="34"/>
                  </a:moveTo>
                  <a:lnTo>
                    <a:pt x="465" y="11"/>
                  </a:lnTo>
                  <a:lnTo>
                    <a:pt x="443" y="0"/>
                  </a:lnTo>
                  <a:lnTo>
                    <a:pt x="411" y="34"/>
                  </a:lnTo>
                  <a:lnTo>
                    <a:pt x="11" y="997"/>
                  </a:lnTo>
                  <a:lnTo>
                    <a:pt x="11" y="1009"/>
                  </a:lnTo>
                  <a:lnTo>
                    <a:pt x="0" y="1020"/>
                  </a:lnTo>
                  <a:lnTo>
                    <a:pt x="11" y="1043"/>
                  </a:lnTo>
                  <a:lnTo>
                    <a:pt x="22" y="1054"/>
                  </a:lnTo>
                  <a:lnTo>
                    <a:pt x="43" y="1054"/>
                  </a:lnTo>
                  <a:lnTo>
                    <a:pt x="76" y="1020"/>
                  </a:lnTo>
                  <a:lnTo>
                    <a:pt x="443" y="126"/>
                  </a:lnTo>
                  <a:lnTo>
                    <a:pt x="821" y="1020"/>
                  </a:lnTo>
                  <a:lnTo>
                    <a:pt x="832" y="1043"/>
                  </a:lnTo>
                  <a:lnTo>
                    <a:pt x="843" y="1054"/>
                  </a:lnTo>
                  <a:lnTo>
                    <a:pt x="876" y="1054"/>
                  </a:lnTo>
                  <a:lnTo>
                    <a:pt x="886" y="1043"/>
                  </a:lnTo>
                  <a:lnTo>
                    <a:pt x="886" y="1009"/>
                  </a:lnTo>
                  <a:lnTo>
                    <a:pt x="876" y="997"/>
                  </a:lnTo>
                  <a:lnTo>
                    <a:pt x="486" y="3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144"/>
            <p:cNvSpPr>
              <a:spLocks/>
            </p:cNvSpPr>
            <p:nvPr/>
          </p:nvSpPr>
          <p:spPr bwMode="auto">
            <a:xfrm>
              <a:off x="25875" y="2263"/>
              <a:ext cx="886" cy="459"/>
            </a:xfrm>
            <a:custGeom>
              <a:avLst/>
              <a:gdLst>
                <a:gd name="T0" fmla="*/ 886 w 886"/>
                <a:gd name="T1" fmla="*/ 58 h 459"/>
                <a:gd name="T2" fmla="*/ 886 w 886"/>
                <a:gd name="T3" fmla="*/ 35 h 459"/>
                <a:gd name="T4" fmla="*/ 875 w 886"/>
                <a:gd name="T5" fmla="*/ 12 h 459"/>
                <a:gd name="T6" fmla="*/ 864 w 886"/>
                <a:gd name="T7" fmla="*/ 0 h 459"/>
                <a:gd name="T8" fmla="*/ 32 w 886"/>
                <a:gd name="T9" fmla="*/ 0 h 459"/>
                <a:gd name="T10" fmla="*/ 10 w 886"/>
                <a:gd name="T11" fmla="*/ 12 h 459"/>
                <a:gd name="T12" fmla="*/ 10 w 886"/>
                <a:gd name="T13" fmla="*/ 23 h 459"/>
                <a:gd name="T14" fmla="*/ 0 w 886"/>
                <a:gd name="T15" fmla="*/ 35 h 459"/>
                <a:gd name="T16" fmla="*/ 0 w 886"/>
                <a:gd name="T17" fmla="*/ 58 h 459"/>
                <a:gd name="T18" fmla="*/ 10 w 886"/>
                <a:gd name="T19" fmla="*/ 69 h 459"/>
                <a:gd name="T20" fmla="*/ 821 w 886"/>
                <a:gd name="T21" fmla="*/ 69 h 459"/>
                <a:gd name="T22" fmla="*/ 821 w 886"/>
                <a:gd name="T23" fmla="*/ 413 h 459"/>
                <a:gd name="T24" fmla="*/ 832 w 886"/>
                <a:gd name="T25" fmla="*/ 436 h 459"/>
                <a:gd name="T26" fmla="*/ 832 w 886"/>
                <a:gd name="T27" fmla="*/ 448 h 459"/>
                <a:gd name="T28" fmla="*/ 843 w 886"/>
                <a:gd name="T29" fmla="*/ 459 h 459"/>
                <a:gd name="T30" fmla="*/ 875 w 886"/>
                <a:gd name="T31" fmla="*/ 459 h 459"/>
                <a:gd name="T32" fmla="*/ 886 w 886"/>
                <a:gd name="T33" fmla="*/ 448 h 459"/>
                <a:gd name="T34" fmla="*/ 886 w 886"/>
                <a:gd name="T35" fmla="*/ 402 h 459"/>
                <a:gd name="T36" fmla="*/ 886 w 886"/>
                <a:gd name="T37" fmla="*/ 58 h 4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86"/>
                <a:gd name="T58" fmla="*/ 0 h 459"/>
                <a:gd name="T59" fmla="*/ 886 w 886"/>
                <a:gd name="T60" fmla="*/ 459 h 4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86" h="459">
                  <a:moveTo>
                    <a:pt x="886" y="58"/>
                  </a:moveTo>
                  <a:lnTo>
                    <a:pt x="886" y="35"/>
                  </a:lnTo>
                  <a:lnTo>
                    <a:pt x="875" y="12"/>
                  </a:lnTo>
                  <a:lnTo>
                    <a:pt x="864" y="0"/>
                  </a:lnTo>
                  <a:lnTo>
                    <a:pt x="32" y="0"/>
                  </a:lnTo>
                  <a:lnTo>
                    <a:pt x="10" y="12"/>
                  </a:lnTo>
                  <a:lnTo>
                    <a:pt x="10" y="23"/>
                  </a:lnTo>
                  <a:lnTo>
                    <a:pt x="0" y="35"/>
                  </a:lnTo>
                  <a:lnTo>
                    <a:pt x="0" y="58"/>
                  </a:lnTo>
                  <a:lnTo>
                    <a:pt x="10" y="69"/>
                  </a:lnTo>
                  <a:lnTo>
                    <a:pt x="821" y="69"/>
                  </a:lnTo>
                  <a:lnTo>
                    <a:pt x="821" y="413"/>
                  </a:lnTo>
                  <a:lnTo>
                    <a:pt x="832" y="436"/>
                  </a:lnTo>
                  <a:lnTo>
                    <a:pt x="832" y="448"/>
                  </a:lnTo>
                  <a:lnTo>
                    <a:pt x="843" y="459"/>
                  </a:lnTo>
                  <a:lnTo>
                    <a:pt x="875" y="459"/>
                  </a:lnTo>
                  <a:lnTo>
                    <a:pt x="886" y="448"/>
                  </a:lnTo>
                  <a:lnTo>
                    <a:pt x="886" y="402"/>
                  </a:lnTo>
                  <a:lnTo>
                    <a:pt x="886" y="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145"/>
            <p:cNvSpPr>
              <a:spLocks/>
            </p:cNvSpPr>
            <p:nvPr/>
          </p:nvSpPr>
          <p:spPr bwMode="auto">
            <a:xfrm>
              <a:off x="26912" y="1713"/>
              <a:ext cx="876" cy="1158"/>
            </a:xfrm>
            <a:custGeom>
              <a:avLst/>
              <a:gdLst>
                <a:gd name="T0" fmla="*/ 876 w 876"/>
                <a:gd name="T1" fmla="*/ 722 h 1158"/>
                <a:gd name="T2" fmla="*/ 832 w 876"/>
                <a:gd name="T3" fmla="*/ 722 h 1158"/>
                <a:gd name="T4" fmla="*/ 822 w 876"/>
                <a:gd name="T5" fmla="*/ 814 h 1158"/>
                <a:gd name="T6" fmla="*/ 811 w 876"/>
                <a:gd name="T7" fmla="*/ 894 h 1158"/>
                <a:gd name="T8" fmla="*/ 778 w 876"/>
                <a:gd name="T9" fmla="*/ 975 h 1158"/>
                <a:gd name="T10" fmla="*/ 724 w 876"/>
                <a:gd name="T11" fmla="*/ 1043 h 1158"/>
                <a:gd name="T12" fmla="*/ 638 w 876"/>
                <a:gd name="T13" fmla="*/ 1089 h 1158"/>
                <a:gd name="T14" fmla="*/ 519 w 876"/>
                <a:gd name="T15" fmla="*/ 1101 h 1158"/>
                <a:gd name="T16" fmla="*/ 335 w 876"/>
                <a:gd name="T17" fmla="*/ 1101 h 1158"/>
                <a:gd name="T18" fmla="*/ 314 w 876"/>
                <a:gd name="T19" fmla="*/ 1089 h 1158"/>
                <a:gd name="T20" fmla="*/ 314 w 876"/>
                <a:gd name="T21" fmla="*/ 1078 h 1158"/>
                <a:gd name="T22" fmla="*/ 303 w 876"/>
                <a:gd name="T23" fmla="*/ 1066 h 1158"/>
                <a:gd name="T24" fmla="*/ 303 w 876"/>
                <a:gd name="T25" fmla="*/ 115 h 1158"/>
                <a:gd name="T26" fmla="*/ 314 w 876"/>
                <a:gd name="T27" fmla="*/ 92 h 1158"/>
                <a:gd name="T28" fmla="*/ 314 w 876"/>
                <a:gd name="T29" fmla="*/ 80 h 1158"/>
                <a:gd name="T30" fmla="*/ 357 w 876"/>
                <a:gd name="T31" fmla="*/ 57 h 1158"/>
                <a:gd name="T32" fmla="*/ 400 w 876"/>
                <a:gd name="T33" fmla="*/ 57 h 1158"/>
                <a:gd name="T34" fmla="*/ 454 w 876"/>
                <a:gd name="T35" fmla="*/ 46 h 1158"/>
                <a:gd name="T36" fmla="*/ 508 w 876"/>
                <a:gd name="T37" fmla="*/ 46 h 1158"/>
                <a:gd name="T38" fmla="*/ 508 w 876"/>
                <a:gd name="T39" fmla="*/ 0 h 1158"/>
                <a:gd name="T40" fmla="*/ 0 w 876"/>
                <a:gd name="T41" fmla="*/ 0 h 1158"/>
                <a:gd name="T42" fmla="*/ 0 w 876"/>
                <a:gd name="T43" fmla="*/ 46 h 1158"/>
                <a:gd name="T44" fmla="*/ 76 w 876"/>
                <a:gd name="T45" fmla="*/ 46 h 1158"/>
                <a:gd name="T46" fmla="*/ 119 w 876"/>
                <a:gd name="T47" fmla="*/ 57 h 1158"/>
                <a:gd name="T48" fmla="*/ 141 w 876"/>
                <a:gd name="T49" fmla="*/ 57 h 1158"/>
                <a:gd name="T50" fmla="*/ 151 w 876"/>
                <a:gd name="T51" fmla="*/ 69 h 1158"/>
                <a:gd name="T52" fmla="*/ 162 w 876"/>
                <a:gd name="T53" fmla="*/ 92 h 1158"/>
                <a:gd name="T54" fmla="*/ 162 w 876"/>
                <a:gd name="T55" fmla="*/ 1066 h 1158"/>
                <a:gd name="T56" fmla="*/ 141 w 876"/>
                <a:gd name="T57" fmla="*/ 1089 h 1158"/>
                <a:gd name="T58" fmla="*/ 119 w 876"/>
                <a:gd name="T59" fmla="*/ 1101 h 1158"/>
                <a:gd name="T60" fmla="*/ 0 w 876"/>
                <a:gd name="T61" fmla="*/ 1101 h 1158"/>
                <a:gd name="T62" fmla="*/ 0 w 876"/>
                <a:gd name="T63" fmla="*/ 1158 h 1158"/>
                <a:gd name="T64" fmla="*/ 832 w 876"/>
                <a:gd name="T65" fmla="*/ 1158 h 1158"/>
                <a:gd name="T66" fmla="*/ 876 w 876"/>
                <a:gd name="T67" fmla="*/ 722 h 11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6"/>
                <a:gd name="T103" fmla="*/ 0 h 1158"/>
                <a:gd name="T104" fmla="*/ 876 w 876"/>
                <a:gd name="T105" fmla="*/ 1158 h 11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6" h="1158">
                  <a:moveTo>
                    <a:pt x="876" y="722"/>
                  </a:moveTo>
                  <a:lnTo>
                    <a:pt x="832" y="722"/>
                  </a:lnTo>
                  <a:lnTo>
                    <a:pt x="822" y="814"/>
                  </a:lnTo>
                  <a:lnTo>
                    <a:pt x="811" y="894"/>
                  </a:lnTo>
                  <a:lnTo>
                    <a:pt x="778" y="975"/>
                  </a:lnTo>
                  <a:lnTo>
                    <a:pt x="724" y="1043"/>
                  </a:lnTo>
                  <a:lnTo>
                    <a:pt x="638" y="1089"/>
                  </a:lnTo>
                  <a:lnTo>
                    <a:pt x="519" y="1101"/>
                  </a:lnTo>
                  <a:lnTo>
                    <a:pt x="335" y="1101"/>
                  </a:lnTo>
                  <a:lnTo>
                    <a:pt x="314" y="1089"/>
                  </a:lnTo>
                  <a:lnTo>
                    <a:pt x="314" y="1078"/>
                  </a:lnTo>
                  <a:lnTo>
                    <a:pt x="303" y="1066"/>
                  </a:lnTo>
                  <a:lnTo>
                    <a:pt x="303" y="115"/>
                  </a:lnTo>
                  <a:lnTo>
                    <a:pt x="314" y="92"/>
                  </a:lnTo>
                  <a:lnTo>
                    <a:pt x="314" y="80"/>
                  </a:lnTo>
                  <a:lnTo>
                    <a:pt x="357" y="57"/>
                  </a:lnTo>
                  <a:lnTo>
                    <a:pt x="400" y="57"/>
                  </a:lnTo>
                  <a:lnTo>
                    <a:pt x="454" y="46"/>
                  </a:lnTo>
                  <a:lnTo>
                    <a:pt x="508" y="46"/>
                  </a:lnTo>
                  <a:lnTo>
                    <a:pt x="50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76" y="46"/>
                  </a:lnTo>
                  <a:lnTo>
                    <a:pt x="119" y="57"/>
                  </a:lnTo>
                  <a:lnTo>
                    <a:pt x="141" y="57"/>
                  </a:lnTo>
                  <a:lnTo>
                    <a:pt x="151" y="69"/>
                  </a:lnTo>
                  <a:lnTo>
                    <a:pt x="162" y="92"/>
                  </a:lnTo>
                  <a:lnTo>
                    <a:pt x="162" y="1066"/>
                  </a:lnTo>
                  <a:lnTo>
                    <a:pt x="141" y="1089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832" y="1158"/>
                  </a:lnTo>
                  <a:lnTo>
                    <a:pt x="876" y="7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46"/>
            <p:cNvSpPr>
              <a:spLocks noEditPoints="1"/>
            </p:cNvSpPr>
            <p:nvPr/>
          </p:nvSpPr>
          <p:spPr bwMode="auto">
            <a:xfrm>
              <a:off x="27917" y="1713"/>
              <a:ext cx="1113" cy="1192"/>
            </a:xfrm>
            <a:custGeom>
              <a:avLst/>
              <a:gdLst>
                <a:gd name="T0" fmla="*/ 303 w 1113"/>
                <a:gd name="T1" fmla="*/ 69 h 1192"/>
                <a:gd name="T2" fmla="*/ 378 w 1113"/>
                <a:gd name="T3" fmla="*/ 57 h 1192"/>
                <a:gd name="T4" fmla="*/ 508 w 1113"/>
                <a:gd name="T5" fmla="*/ 46 h 1192"/>
                <a:gd name="T6" fmla="*/ 649 w 1113"/>
                <a:gd name="T7" fmla="*/ 80 h 1192"/>
                <a:gd name="T8" fmla="*/ 735 w 1113"/>
                <a:gd name="T9" fmla="*/ 195 h 1192"/>
                <a:gd name="T10" fmla="*/ 746 w 1113"/>
                <a:gd name="T11" fmla="*/ 378 h 1192"/>
                <a:gd name="T12" fmla="*/ 681 w 1113"/>
                <a:gd name="T13" fmla="*/ 505 h 1192"/>
                <a:gd name="T14" fmla="*/ 476 w 1113"/>
                <a:gd name="T15" fmla="*/ 562 h 1192"/>
                <a:gd name="T16" fmla="*/ 638 w 1113"/>
                <a:gd name="T17" fmla="*/ 585 h 1192"/>
                <a:gd name="T18" fmla="*/ 832 w 1113"/>
                <a:gd name="T19" fmla="*/ 482 h 1192"/>
                <a:gd name="T20" fmla="*/ 919 w 1113"/>
                <a:gd name="T21" fmla="*/ 310 h 1192"/>
                <a:gd name="T22" fmla="*/ 800 w 1113"/>
                <a:gd name="T23" fmla="*/ 92 h 1192"/>
                <a:gd name="T24" fmla="*/ 497 w 1113"/>
                <a:gd name="T25" fmla="*/ 0 h 1192"/>
                <a:gd name="T26" fmla="*/ 0 w 1113"/>
                <a:gd name="T27" fmla="*/ 46 h 1192"/>
                <a:gd name="T28" fmla="*/ 108 w 1113"/>
                <a:gd name="T29" fmla="*/ 57 h 1192"/>
                <a:gd name="T30" fmla="*/ 152 w 1113"/>
                <a:gd name="T31" fmla="*/ 69 h 1192"/>
                <a:gd name="T32" fmla="*/ 162 w 1113"/>
                <a:gd name="T33" fmla="*/ 1066 h 1192"/>
                <a:gd name="T34" fmla="*/ 119 w 1113"/>
                <a:gd name="T35" fmla="*/ 1101 h 1192"/>
                <a:gd name="T36" fmla="*/ 0 w 1113"/>
                <a:gd name="T37" fmla="*/ 1158 h 1192"/>
                <a:gd name="T38" fmla="*/ 465 w 1113"/>
                <a:gd name="T39" fmla="*/ 1101 h 1192"/>
                <a:gd name="T40" fmla="*/ 324 w 1113"/>
                <a:gd name="T41" fmla="*/ 1089 h 1192"/>
                <a:gd name="T42" fmla="*/ 303 w 1113"/>
                <a:gd name="T43" fmla="*/ 596 h 1192"/>
                <a:gd name="T44" fmla="*/ 562 w 1113"/>
                <a:gd name="T45" fmla="*/ 608 h 1192"/>
                <a:gd name="T46" fmla="*/ 638 w 1113"/>
                <a:gd name="T47" fmla="*/ 654 h 1192"/>
                <a:gd name="T48" fmla="*/ 692 w 1113"/>
                <a:gd name="T49" fmla="*/ 780 h 1192"/>
                <a:gd name="T50" fmla="*/ 714 w 1113"/>
                <a:gd name="T51" fmla="*/ 1055 h 1192"/>
                <a:gd name="T52" fmla="*/ 832 w 1113"/>
                <a:gd name="T53" fmla="*/ 1170 h 1192"/>
                <a:gd name="T54" fmla="*/ 962 w 1113"/>
                <a:gd name="T55" fmla="*/ 1192 h 1192"/>
                <a:gd name="T56" fmla="*/ 1081 w 1113"/>
                <a:gd name="T57" fmla="*/ 1124 h 1192"/>
                <a:gd name="T58" fmla="*/ 1113 w 1113"/>
                <a:gd name="T59" fmla="*/ 1009 h 1192"/>
                <a:gd name="T60" fmla="*/ 1103 w 1113"/>
                <a:gd name="T61" fmla="*/ 986 h 1192"/>
                <a:gd name="T62" fmla="*/ 1070 w 1113"/>
                <a:gd name="T63" fmla="*/ 998 h 1192"/>
                <a:gd name="T64" fmla="*/ 1059 w 1113"/>
                <a:gd name="T65" fmla="*/ 1055 h 1192"/>
                <a:gd name="T66" fmla="*/ 1027 w 1113"/>
                <a:gd name="T67" fmla="*/ 1135 h 1192"/>
                <a:gd name="T68" fmla="*/ 962 w 1113"/>
                <a:gd name="T69" fmla="*/ 1158 h 1192"/>
                <a:gd name="T70" fmla="*/ 886 w 1113"/>
                <a:gd name="T71" fmla="*/ 1101 h 1192"/>
                <a:gd name="T72" fmla="*/ 854 w 1113"/>
                <a:gd name="T73" fmla="*/ 917 h 1192"/>
                <a:gd name="T74" fmla="*/ 789 w 1113"/>
                <a:gd name="T75" fmla="*/ 688 h 1192"/>
                <a:gd name="T76" fmla="*/ 638 w 1113"/>
                <a:gd name="T77" fmla="*/ 585 h 119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113"/>
                <a:gd name="T118" fmla="*/ 0 h 1192"/>
                <a:gd name="T119" fmla="*/ 1113 w 1113"/>
                <a:gd name="T120" fmla="*/ 1192 h 119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113" h="1192">
                  <a:moveTo>
                    <a:pt x="303" y="562"/>
                  </a:moveTo>
                  <a:lnTo>
                    <a:pt x="303" y="69"/>
                  </a:lnTo>
                  <a:lnTo>
                    <a:pt x="314" y="57"/>
                  </a:lnTo>
                  <a:lnTo>
                    <a:pt x="378" y="57"/>
                  </a:lnTo>
                  <a:lnTo>
                    <a:pt x="400" y="46"/>
                  </a:lnTo>
                  <a:lnTo>
                    <a:pt x="508" y="46"/>
                  </a:lnTo>
                  <a:lnTo>
                    <a:pt x="573" y="57"/>
                  </a:lnTo>
                  <a:lnTo>
                    <a:pt x="649" y="80"/>
                  </a:lnTo>
                  <a:lnTo>
                    <a:pt x="703" y="126"/>
                  </a:lnTo>
                  <a:lnTo>
                    <a:pt x="735" y="195"/>
                  </a:lnTo>
                  <a:lnTo>
                    <a:pt x="757" y="310"/>
                  </a:lnTo>
                  <a:lnTo>
                    <a:pt x="746" y="378"/>
                  </a:lnTo>
                  <a:lnTo>
                    <a:pt x="724" y="447"/>
                  </a:lnTo>
                  <a:lnTo>
                    <a:pt x="681" y="505"/>
                  </a:lnTo>
                  <a:lnTo>
                    <a:pt x="595" y="539"/>
                  </a:lnTo>
                  <a:lnTo>
                    <a:pt x="476" y="562"/>
                  </a:lnTo>
                  <a:lnTo>
                    <a:pt x="303" y="562"/>
                  </a:lnTo>
                  <a:close/>
                  <a:moveTo>
                    <a:pt x="638" y="585"/>
                  </a:moveTo>
                  <a:lnTo>
                    <a:pt x="746" y="539"/>
                  </a:lnTo>
                  <a:lnTo>
                    <a:pt x="832" y="482"/>
                  </a:lnTo>
                  <a:lnTo>
                    <a:pt x="897" y="401"/>
                  </a:lnTo>
                  <a:lnTo>
                    <a:pt x="919" y="310"/>
                  </a:lnTo>
                  <a:lnTo>
                    <a:pt x="886" y="195"/>
                  </a:lnTo>
                  <a:lnTo>
                    <a:pt x="800" y="92"/>
                  </a:lnTo>
                  <a:lnTo>
                    <a:pt x="659" y="23"/>
                  </a:lnTo>
                  <a:lnTo>
                    <a:pt x="497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76" y="46"/>
                  </a:lnTo>
                  <a:lnTo>
                    <a:pt x="108" y="57"/>
                  </a:lnTo>
                  <a:lnTo>
                    <a:pt x="141" y="57"/>
                  </a:lnTo>
                  <a:lnTo>
                    <a:pt x="152" y="69"/>
                  </a:lnTo>
                  <a:lnTo>
                    <a:pt x="162" y="92"/>
                  </a:lnTo>
                  <a:lnTo>
                    <a:pt x="162" y="1066"/>
                  </a:lnTo>
                  <a:lnTo>
                    <a:pt x="141" y="1089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465" y="1158"/>
                  </a:lnTo>
                  <a:lnTo>
                    <a:pt x="465" y="1101"/>
                  </a:lnTo>
                  <a:lnTo>
                    <a:pt x="346" y="1101"/>
                  </a:lnTo>
                  <a:lnTo>
                    <a:pt x="324" y="1089"/>
                  </a:lnTo>
                  <a:lnTo>
                    <a:pt x="303" y="1066"/>
                  </a:lnTo>
                  <a:lnTo>
                    <a:pt x="303" y="596"/>
                  </a:lnTo>
                  <a:lnTo>
                    <a:pt x="530" y="596"/>
                  </a:lnTo>
                  <a:lnTo>
                    <a:pt x="562" y="608"/>
                  </a:lnTo>
                  <a:lnTo>
                    <a:pt x="595" y="631"/>
                  </a:lnTo>
                  <a:lnTo>
                    <a:pt x="638" y="654"/>
                  </a:lnTo>
                  <a:lnTo>
                    <a:pt x="681" y="711"/>
                  </a:lnTo>
                  <a:lnTo>
                    <a:pt x="692" y="780"/>
                  </a:lnTo>
                  <a:lnTo>
                    <a:pt x="692" y="975"/>
                  </a:lnTo>
                  <a:lnTo>
                    <a:pt x="714" y="1055"/>
                  </a:lnTo>
                  <a:lnTo>
                    <a:pt x="757" y="1124"/>
                  </a:lnTo>
                  <a:lnTo>
                    <a:pt x="832" y="1170"/>
                  </a:lnTo>
                  <a:lnTo>
                    <a:pt x="897" y="1192"/>
                  </a:lnTo>
                  <a:lnTo>
                    <a:pt x="962" y="1192"/>
                  </a:lnTo>
                  <a:lnTo>
                    <a:pt x="1038" y="1170"/>
                  </a:lnTo>
                  <a:lnTo>
                    <a:pt x="1081" y="1124"/>
                  </a:lnTo>
                  <a:lnTo>
                    <a:pt x="1103" y="1055"/>
                  </a:lnTo>
                  <a:lnTo>
                    <a:pt x="1113" y="1009"/>
                  </a:lnTo>
                  <a:lnTo>
                    <a:pt x="1113" y="986"/>
                  </a:lnTo>
                  <a:lnTo>
                    <a:pt x="1103" y="986"/>
                  </a:lnTo>
                  <a:lnTo>
                    <a:pt x="1092" y="975"/>
                  </a:lnTo>
                  <a:lnTo>
                    <a:pt x="1070" y="998"/>
                  </a:lnTo>
                  <a:lnTo>
                    <a:pt x="1070" y="1009"/>
                  </a:lnTo>
                  <a:lnTo>
                    <a:pt x="1059" y="1055"/>
                  </a:lnTo>
                  <a:lnTo>
                    <a:pt x="1049" y="1089"/>
                  </a:lnTo>
                  <a:lnTo>
                    <a:pt x="1027" y="1135"/>
                  </a:lnTo>
                  <a:lnTo>
                    <a:pt x="984" y="1158"/>
                  </a:lnTo>
                  <a:lnTo>
                    <a:pt x="962" y="1158"/>
                  </a:lnTo>
                  <a:lnTo>
                    <a:pt x="919" y="1147"/>
                  </a:lnTo>
                  <a:lnTo>
                    <a:pt x="886" y="1101"/>
                  </a:lnTo>
                  <a:lnTo>
                    <a:pt x="865" y="1020"/>
                  </a:lnTo>
                  <a:lnTo>
                    <a:pt x="854" y="917"/>
                  </a:lnTo>
                  <a:lnTo>
                    <a:pt x="832" y="780"/>
                  </a:lnTo>
                  <a:lnTo>
                    <a:pt x="789" y="688"/>
                  </a:lnTo>
                  <a:lnTo>
                    <a:pt x="724" y="619"/>
                  </a:lnTo>
                  <a:lnTo>
                    <a:pt x="638" y="58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147"/>
            <p:cNvSpPr>
              <a:spLocks/>
            </p:cNvSpPr>
            <p:nvPr/>
          </p:nvSpPr>
          <p:spPr bwMode="auto">
            <a:xfrm>
              <a:off x="29128" y="1598"/>
              <a:ext cx="367" cy="1697"/>
            </a:xfrm>
            <a:custGeom>
              <a:avLst/>
              <a:gdLst>
                <a:gd name="T0" fmla="*/ 367 w 367"/>
                <a:gd name="T1" fmla="*/ 849 h 1697"/>
                <a:gd name="T2" fmla="*/ 367 w 367"/>
                <a:gd name="T3" fmla="*/ 700 h 1697"/>
                <a:gd name="T4" fmla="*/ 335 w 367"/>
                <a:gd name="T5" fmla="*/ 516 h 1697"/>
                <a:gd name="T6" fmla="*/ 270 w 367"/>
                <a:gd name="T7" fmla="*/ 321 h 1697"/>
                <a:gd name="T8" fmla="*/ 194 w 367"/>
                <a:gd name="T9" fmla="*/ 184 h 1697"/>
                <a:gd name="T10" fmla="*/ 108 w 367"/>
                <a:gd name="T11" fmla="*/ 81 h 1697"/>
                <a:gd name="T12" fmla="*/ 43 w 367"/>
                <a:gd name="T13" fmla="*/ 23 h 1697"/>
                <a:gd name="T14" fmla="*/ 10 w 367"/>
                <a:gd name="T15" fmla="*/ 0 h 1697"/>
                <a:gd name="T16" fmla="*/ 0 w 367"/>
                <a:gd name="T17" fmla="*/ 0 h 1697"/>
                <a:gd name="T18" fmla="*/ 0 w 367"/>
                <a:gd name="T19" fmla="*/ 23 h 1697"/>
                <a:gd name="T20" fmla="*/ 32 w 367"/>
                <a:gd name="T21" fmla="*/ 58 h 1697"/>
                <a:gd name="T22" fmla="*/ 140 w 367"/>
                <a:gd name="T23" fmla="*/ 207 h 1697"/>
                <a:gd name="T24" fmla="*/ 216 w 367"/>
                <a:gd name="T25" fmla="*/ 379 h 1697"/>
                <a:gd name="T26" fmla="*/ 259 w 367"/>
                <a:gd name="T27" fmla="*/ 597 h 1697"/>
                <a:gd name="T28" fmla="*/ 281 w 367"/>
                <a:gd name="T29" fmla="*/ 849 h 1697"/>
                <a:gd name="T30" fmla="*/ 270 w 367"/>
                <a:gd name="T31" fmla="*/ 1067 h 1697"/>
                <a:gd name="T32" fmla="*/ 227 w 367"/>
                <a:gd name="T33" fmla="*/ 1285 h 1697"/>
                <a:gd name="T34" fmla="*/ 140 w 367"/>
                <a:gd name="T35" fmla="*/ 1479 h 1697"/>
                <a:gd name="T36" fmla="*/ 21 w 367"/>
                <a:gd name="T37" fmla="*/ 1651 h 1697"/>
                <a:gd name="T38" fmla="*/ 0 w 367"/>
                <a:gd name="T39" fmla="*/ 1674 h 1697"/>
                <a:gd name="T40" fmla="*/ 0 w 367"/>
                <a:gd name="T41" fmla="*/ 1697 h 1697"/>
                <a:gd name="T42" fmla="*/ 10 w 367"/>
                <a:gd name="T43" fmla="*/ 1697 h 1697"/>
                <a:gd name="T44" fmla="*/ 32 w 367"/>
                <a:gd name="T45" fmla="*/ 1686 h 1697"/>
                <a:gd name="T46" fmla="*/ 86 w 367"/>
                <a:gd name="T47" fmla="*/ 1640 h 1697"/>
                <a:gd name="T48" fmla="*/ 140 w 367"/>
                <a:gd name="T49" fmla="*/ 1571 h 1697"/>
                <a:gd name="T50" fmla="*/ 205 w 367"/>
                <a:gd name="T51" fmla="*/ 1479 h 1697"/>
                <a:gd name="T52" fmla="*/ 270 w 367"/>
                <a:gd name="T53" fmla="*/ 1365 h 1697"/>
                <a:gd name="T54" fmla="*/ 335 w 367"/>
                <a:gd name="T55" fmla="*/ 1181 h 1697"/>
                <a:gd name="T56" fmla="*/ 367 w 367"/>
                <a:gd name="T57" fmla="*/ 1009 h 1697"/>
                <a:gd name="T58" fmla="*/ 367 w 367"/>
                <a:gd name="T59" fmla="*/ 849 h 169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67"/>
                <a:gd name="T91" fmla="*/ 0 h 1697"/>
                <a:gd name="T92" fmla="*/ 367 w 367"/>
                <a:gd name="T93" fmla="*/ 1697 h 169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67" h="1697">
                  <a:moveTo>
                    <a:pt x="367" y="849"/>
                  </a:moveTo>
                  <a:lnTo>
                    <a:pt x="367" y="700"/>
                  </a:lnTo>
                  <a:lnTo>
                    <a:pt x="335" y="516"/>
                  </a:lnTo>
                  <a:lnTo>
                    <a:pt x="270" y="321"/>
                  </a:lnTo>
                  <a:lnTo>
                    <a:pt x="194" y="184"/>
                  </a:lnTo>
                  <a:lnTo>
                    <a:pt x="108" y="81"/>
                  </a:lnTo>
                  <a:lnTo>
                    <a:pt x="43" y="23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23"/>
                  </a:lnTo>
                  <a:lnTo>
                    <a:pt x="32" y="58"/>
                  </a:lnTo>
                  <a:lnTo>
                    <a:pt x="140" y="207"/>
                  </a:lnTo>
                  <a:lnTo>
                    <a:pt x="216" y="379"/>
                  </a:lnTo>
                  <a:lnTo>
                    <a:pt x="259" y="597"/>
                  </a:lnTo>
                  <a:lnTo>
                    <a:pt x="281" y="849"/>
                  </a:lnTo>
                  <a:lnTo>
                    <a:pt x="270" y="1067"/>
                  </a:lnTo>
                  <a:lnTo>
                    <a:pt x="227" y="1285"/>
                  </a:lnTo>
                  <a:lnTo>
                    <a:pt x="140" y="1479"/>
                  </a:lnTo>
                  <a:lnTo>
                    <a:pt x="21" y="1651"/>
                  </a:lnTo>
                  <a:lnTo>
                    <a:pt x="0" y="1674"/>
                  </a:lnTo>
                  <a:lnTo>
                    <a:pt x="0" y="1697"/>
                  </a:lnTo>
                  <a:lnTo>
                    <a:pt x="10" y="1697"/>
                  </a:lnTo>
                  <a:lnTo>
                    <a:pt x="32" y="1686"/>
                  </a:lnTo>
                  <a:lnTo>
                    <a:pt x="86" y="1640"/>
                  </a:lnTo>
                  <a:lnTo>
                    <a:pt x="140" y="1571"/>
                  </a:lnTo>
                  <a:lnTo>
                    <a:pt x="205" y="1479"/>
                  </a:lnTo>
                  <a:lnTo>
                    <a:pt x="270" y="1365"/>
                  </a:lnTo>
                  <a:lnTo>
                    <a:pt x="335" y="1181"/>
                  </a:lnTo>
                  <a:lnTo>
                    <a:pt x="367" y="1009"/>
                  </a:lnTo>
                  <a:lnTo>
                    <a:pt x="367" y="8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148"/>
            <p:cNvSpPr>
              <a:spLocks/>
            </p:cNvSpPr>
            <p:nvPr/>
          </p:nvSpPr>
          <p:spPr bwMode="auto">
            <a:xfrm>
              <a:off x="30133" y="1679"/>
              <a:ext cx="994" cy="1226"/>
            </a:xfrm>
            <a:custGeom>
              <a:avLst/>
              <a:gdLst>
                <a:gd name="T0" fmla="*/ 162 w 994"/>
                <a:gd name="T1" fmla="*/ 814 h 1226"/>
                <a:gd name="T2" fmla="*/ 216 w 994"/>
                <a:gd name="T3" fmla="*/ 768 h 1226"/>
                <a:gd name="T4" fmla="*/ 216 w 994"/>
                <a:gd name="T5" fmla="*/ 733 h 1226"/>
                <a:gd name="T6" fmla="*/ 162 w 994"/>
                <a:gd name="T7" fmla="*/ 745 h 1226"/>
                <a:gd name="T8" fmla="*/ 54 w 994"/>
                <a:gd name="T9" fmla="*/ 825 h 1226"/>
                <a:gd name="T10" fmla="*/ 0 w 994"/>
                <a:gd name="T11" fmla="*/ 986 h 1226"/>
                <a:gd name="T12" fmla="*/ 86 w 994"/>
                <a:gd name="T13" fmla="*/ 1146 h 1226"/>
                <a:gd name="T14" fmla="*/ 324 w 994"/>
                <a:gd name="T15" fmla="*/ 1226 h 1226"/>
                <a:gd name="T16" fmla="*/ 637 w 994"/>
                <a:gd name="T17" fmla="*/ 1146 h 1226"/>
                <a:gd name="T18" fmla="*/ 853 w 994"/>
                <a:gd name="T19" fmla="*/ 940 h 1226"/>
                <a:gd name="T20" fmla="*/ 853 w 994"/>
                <a:gd name="T21" fmla="*/ 699 h 1226"/>
                <a:gd name="T22" fmla="*/ 562 w 994"/>
                <a:gd name="T23" fmla="*/ 493 h 1226"/>
                <a:gd name="T24" fmla="*/ 432 w 994"/>
                <a:gd name="T25" fmla="*/ 378 h 1226"/>
                <a:gd name="T26" fmla="*/ 410 w 994"/>
                <a:gd name="T27" fmla="*/ 240 h 1226"/>
                <a:gd name="T28" fmla="*/ 443 w 994"/>
                <a:gd name="T29" fmla="*/ 172 h 1226"/>
                <a:gd name="T30" fmla="*/ 508 w 994"/>
                <a:gd name="T31" fmla="*/ 114 h 1226"/>
                <a:gd name="T32" fmla="*/ 681 w 994"/>
                <a:gd name="T33" fmla="*/ 91 h 1226"/>
                <a:gd name="T34" fmla="*/ 745 w 994"/>
                <a:gd name="T35" fmla="*/ 103 h 1226"/>
                <a:gd name="T36" fmla="*/ 799 w 994"/>
                <a:gd name="T37" fmla="*/ 137 h 1226"/>
                <a:gd name="T38" fmla="*/ 832 w 994"/>
                <a:gd name="T39" fmla="*/ 160 h 1226"/>
                <a:gd name="T40" fmla="*/ 853 w 994"/>
                <a:gd name="T41" fmla="*/ 195 h 1226"/>
                <a:gd name="T42" fmla="*/ 886 w 994"/>
                <a:gd name="T43" fmla="*/ 309 h 1226"/>
                <a:gd name="T44" fmla="*/ 940 w 994"/>
                <a:gd name="T45" fmla="*/ 286 h 1226"/>
                <a:gd name="T46" fmla="*/ 983 w 994"/>
                <a:gd name="T47" fmla="*/ 229 h 1226"/>
                <a:gd name="T48" fmla="*/ 994 w 994"/>
                <a:gd name="T49" fmla="*/ 126 h 1226"/>
                <a:gd name="T50" fmla="*/ 972 w 994"/>
                <a:gd name="T51" fmla="*/ 68 h 1226"/>
                <a:gd name="T52" fmla="*/ 853 w 994"/>
                <a:gd name="T53" fmla="*/ 11 h 1226"/>
                <a:gd name="T54" fmla="*/ 735 w 994"/>
                <a:gd name="T55" fmla="*/ 0 h 1226"/>
                <a:gd name="T56" fmla="*/ 486 w 994"/>
                <a:gd name="T57" fmla="*/ 68 h 1226"/>
                <a:gd name="T58" fmla="*/ 302 w 994"/>
                <a:gd name="T59" fmla="*/ 240 h 1226"/>
                <a:gd name="T60" fmla="*/ 291 w 994"/>
                <a:gd name="T61" fmla="*/ 447 h 1226"/>
                <a:gd name="T62" fmla="*/ 410 w 994"/>
                <a:gd name="T63" fmla="*/ 561 h 1226"/>
                <a:gd name="T64" fmla="*/ 572 w 994"/>
                <a:gd name="T65" fmla="*/ 653 h 1226"/>
                <a:gd name="T66" fmla="*/ 724 w 994"/>
                <a:gd name="T67" fmla="*/ 779 h 1226"/>
                <a:gd name="T68" fmla="*/ 735 w 994"/>
                <a:gd name="T69" fmla="*/ 951 h 1226"/>
                <a:gd name="T70" fmla="*/ 648 w 994"/>
                <a:gd name="T71" fmla="*/ 1077 h 1226"/>
                <a:gd name="T72" fmla="*/ 432 w 994"/>
                <a:gd name="T73" fmla="*/ 1135 h 1226"/>
                <a:gd name="T74" fmla="*/ 216 w 994"/>
                <a:gd name="T75" fmla="*/ 1066 h 1226"/>
                <a:gd name="T76" fmla="*/ 129 w 994"/>
                <a:gd name="T77" fmla="*/ 905 h 1226"/>
                <a:gd name="T78" fmla="*/ 151 w 994"/>
                <a:gd name="T79" fmla="*/ 814 h 122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94"/>
                <a:gd name="T121" fmla="*/ 0 h 1226"/>
                <a:gd name="T122" fmla="*/ 994 w 994"/>
                <a:gd name="T123" fmla="*/ 1226 h 122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94" h="1226">
                  <a:moveTo>
                    <a:pt x="151" y="814"/>
                  </a:moveTo>
                  <a:lnTo>
                    <a:pt x="162" y="814"/>
                  </a:lnTo>
                  <a:lnTo>
                    <a:pt x="183" y="802"/>
                  </a:lnTo>
                  <a:lnTo>
                    <a:pt x="216" y="768"/>
                  </a:lnTo>
                  <a:lnTo>
                    <a:pt x="227" y="745"/>
                  </a:lnTo>
                  <a:lnTo>
                    <a:pt x="216" y="733"/>
                  </a:lnTo>
                  <a:lnTo>
                    <a:pt x="205" y="733"/>
                  </a:lnTo>
                  <a:lnTo>
                    <a:pt x="162" y="745"/>
                  </a:lnTo>
                  <a:lnTo>
                    <a:pt x="108" y="779"/>
                  </a:lnTo>
                  <a:lnTo>
                    <a:pt x="54" y="825"/>
                  </a:lnTo>
                  <a:lnTo>
                    <a:pt x="11" y="894"/>
                  </a:lnTo>
                  <a:lnTo>
                    <a:pt x="0" y="986"/>
                  </a:lnTo>
                  <a:lnTo>
                    <a:pt x="21" y="1077"/>
                  </a:lnTo>
                  <a:lnTo>
                    <a:pt x="86" y="1146"/>
                  </a:lnTo>
                  <a:lnTo>
                    <a:pt x="183" y="1204"/>
                  </a:lnTo>
                  <a:lnTo>
                    <a:pt x="324" y="1226"/>
                  </a:lnTo>
                  <a:lnTo>
                    <a:pt x="486" y="1204"/>
                  </a:lnTo>
                  <a:lnTo>
                    <a:pt x="637" y="1146"/>
                  </a:lnTo>
                  <a:lnTo>
                    <a:pt x="756" y="1054"/>
                  </a:lnTo>
                  <a:lnTo>
                    <a:pt x="853" y="940"/>
                  </a:lnTo>
                  <a:lnTo>
                    <a:pt x="886" y="802"/>
                  </a:lnTo>
                  <a:lnTo>
                    <a:pt x="853" y="699"/>
                  </a:lnTo>
                  <a:lnTo>
                    <a:pt x="778" y="607"/>
                  </a:lnTo>
                  <a:lnTo>
                    <a:pt x="562" y="493"/>
                  </a:lnTo>
                  <a:lnTo>
                    <a:pt x="486" y="435"/>
                  </a:lnTo>
                  <a:lnTo>
                    <a:pt x="432" y="378"/>
                  </a:lnTo>
                  <a:lnTo>
                    <a:pt x="410" y="286"/>
                  </a:lnTo>
                  <a:lnTo>
                    <a:pt x="410" y="240"/>
                  </a:lnTo>
                  <a:lnTo>
                    <a:pt x="432" y="206"/>
                  </a:lnTo>
                  <a:lnTo>
                    <a:pt x="443" y="172"/>
                  </a:lnTo>
                  <a:lnTo>
                    <a:pt x="475" y="137"/>
                  </a:lnTo>
                  <a:lnTo>
                    <a:pt x="508" y="114"/>
                  </a:lnTo>
                  <a:lnTo>
                    <a:pt x="572" y="91"/>
                  </a:lnTo>
                  <a:lnTo>
                    <a:pt x="681" y="91"/>
                  </a:lnTo>
                  <a:lnTo>
                    <a:pt x="713" y="103"/>
                  </a:lnTo>
                  <a:lnTo>
                    <a:pt x="745" y="103"/>
                  </a:lnTo>
                  <a:lnTo>
                    <a:pt x="789" y="126"/>
                  </a:lnTo>
                  <a:lnTo>
                    <a:pt x="799" y="137"/>
                  </a:lnTo>
                  <a:lnTo>
                    <a:pt x="821" y="137"/>
                  </a:lnTo>
                  <a:lnTo>
                    <a:pt x="832" y="160"/>
                  </a:lnTo>
                  <a:lnTo>
                    <a:pt x="843" y="172"/>
                  </a:lnTo>
                  <a:lnTo>
                    <a:pt x="853" y="195"/>
                  </a:lnTo>
                  <a:lnTo>
                    <a:pt x="853" y="309"/>
                  </a:lnTo>
                  <a:lnTo>
                    <a:pt x="886" y="309"/>
                  </a:lnTo>
                  <a:lnTo>
                    <a:pt x="908" y="298"/>
                  </a:lnTo>
                  <a:lnTo>
                    <a:pt x="940" y="286"/>
                  </a:lnTo>
                  <a:lnTo>
                    <a:pt x="972" y="252"/>
                  </a:lnTo>
                  <a:lnTo>
                    <a:pt x="983" y="229"/>
                  </a:lnTo>
                  <a:lnTo>
                    <a:pt x="994" y="195"/>
                  </a:lnTo>
                  <a:lnTo>
                    <a:pt x="994" y="126"/>
                  </a:lnTo>
                  <a:lnTo>
                    <a:pt x="983" y="91"/>
                  </a:lnTo>
                  <a:lnTo>
                    <a:pt x="972" y="68"/>
                  </a:lnTo>
                  <a:lnTo>
                    <a:pt x="908" y="34"/>
                  </a:lnTo>
                  <a:lnTo>
                    <a:pt x="853" y="11"/>
                  </a:lnTo>
                  <a:lnTo>
                    <a:pt x="799" y="0"/>
                  </a:lnTo>
                  <a:lnTo>
                    <a:pt x="735" y="0"/>
                  </a:lnTo>
                  <a:lnTo>
                    <a:pt x="605" y="11"/>
                  </a:lnTo>
                  <a:lnTo>
                    <a:pt x="486" y="68"/>
                  </a:lnTo>
                  <a:lnTo>
                    <a:pt x="378" y="149"/>
                  </a:lnTo>
                  <a:lnTo>
                    <a:pt x="302" y="240"/>
                  </a:lnTo>
                  <a:lnTo>
                    <a:pt x="270" y="355"/>
                  </a:lnTo>
                  <a:lnTo>
                    <a:pt x="291" y="447"/>
                  </a:lnTo>
                  <a:lnTo>
                    <a:pt x="346" y="516"/>
                  </a:lnTo>
                  <a:lnTo>
                    <a:pt x="410" y="561"/>
                  </a:lnTo>
                  <a:lnTo>
                    <a:pt x="486" y="607"/>
                  </a:lnTo>
                  <a:lnTo>
                    <a:pt x="572" y="653"/>
                  </a:lnTo>
                  <a:lnTo>
                    <a:pt x="659" y="711"/>
                  </a:lnTo>
                  <a:lnTo>
                    <a:pt x="724" y="779"/>
                  </a:lnTo>
                  <a:lnTo>
                    <a:pt x="745" y="882"/>
                  </a:lnTo>
                  <a:lnTo>
                    <a:pt x="735" y="951"/>
                  </a:lnTo>
                  <a:lnTo>
                    <a:pt x="702" y="1020"/>
                  </a:lnTo>
                  <a:lnTo>
                    <a:pt x="648" y="1077"/>
                  </a:lnTo>
                  <a:lnTo>
                    <a:pt x="551" y="1123"/>
                  </a:lnTo>
                  <a:lnTo>
                    <a:pt x="432" y="1135"/>
                  </a:lnTo>
                  <a:lnTo>
                    <a:pt x="313" y="1112"/>
                  </a:lnTo>
                  <a:lnTo>
                    <a:pt x="216" y="1066"/>
                  </a:lnTo>
                  <a:lnTo>
                    <a:pt x="151" y="986"/>
                  </a:lnTo>
                  <a:lnTo>
                    <a:pt x="129" y="905"/>
                  </a:lnTo>
                  <a:lnTo>
                    <a:pt x="129" y="882"/>
                  </a:lnTo>
                  <a:lnTo>
                    <a:pt x="151" y="8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49"/>
            <p:cNvSpPr>
              <a:spLocks/>
            </p:cNvSpPr>
            <p:nvPr/>
          </p:nvSpPr>
          <p:spPr bwMode="auto">
            <a:xfrm>
              <a:off x="31689" y="1713"/>
              <a:ext cx="875" cy="1158"/>
            </a:xfrm>
            <a:custGeom>
              <a:avLst/>
              <a:gdLst>
                <a:gd name="T0" fmla="*/ 875 w 875"/>
                <a:gd name="T1" fmla="*/ 722 h 1158"/>
                <a:gd name="T2" fmla="*/ 832 w 875"/>
                <a:gd name="T3" fmla="*/ 722 h 1158"/>
                <a:gd name="T4" fmla="*/ 821 w 875"/>
                <a:gd name="T5" fmla="*/ 814 h 1158"/>
                <a:gd name="T6" fmla="*/ 810 w 875"/>
                <a:gd name="T7" fmla="*/ 894 h 1158"/>
                <a:gd name="T8" fmla="*/ 778 w 875"/>
                <a:gd name="T9" fmla="*/ 975 h 1158"/>
                <a:gd name="T10" fmla="*/ 724 w 875"/>
                <a:gd name="T11" fmla="*/ 1043 h 1158"/>
                <a:gd name="T12" fmla="*/ 638 w 875"/>
                <a:gd name="T13" fmla="*/ 1089 h 1158"/>
                <a:gd name="T14" fmla="*/ 519 w 875"/>
                <a:gd name="T15" fmla="*/ 1101 h 1158"/>
                <a:gd name="T16" fmla="*/ 335 w 875"/>
                <a:gd name="T17" fmla="*/ 1101 h 1158"/>
                <a:gd name="T18" fmla="*/ 313 w 875"/>
                <a:gd name="T19" fmla="*/ 1089 h 1158"/>
                <a:gd name="T20" fmla="*/ 313 w 875"/>
                <a:gd name="T21" fmla="*/ 1078 h 1158"/>
                <a:gd name="T22" fmla="*/ 303 w 875"/>
                <a:gd name="T23" fmla="*/ 1066 h 1158"/>
                <a:gd name="T24" fmla="*/ 303 w 875"/>
                <a:gd name="T25" fmla="*/ 115 h 1158"/>
                <a:gd name="T26" fmla="*/ 313 w 875"/>
                <a:gd name="T27" fmla="*/ 92 h 1158"/>
                <a:gd name="T28" fmla="*/ 313 w 875"/>
                <a:gd name="T29" fmla="*/ 80 h 1158"/>
                <a:gd name="T30" fmla="*/ 357 w 875"/>
                <a:gd name="T31" fmla="*/ 57 h 1158"/>
                <a:gd name="T32" fmla="*/ 400 w 875"/>
                <a:gd name="T33" fmla="*/ 57 h 1158"/>
                <a:gd name="T34" fmla="*/ 454 w 875"/>
                <a:gd name="T35" fmla="*/ 46 h 1158"/>
                <a:gd name="T36" fmla="*/ 508 w 875"/>
                <a:gd name="T37" fmla="*/ 46 h 1158"/>
                <a:gd name="T38" fmla="*/ 508 w 875"/>
                <a:gd name="T39" fmla="*/ 0 h 1158"/>
                <a:gd name="T40" fmla="*/ 0 w 875"/>
                <a:gd name="T41" fmla="*/ 0 h 1158"/>
                <a:gd name="T42" fmla="*/ 0 w 875"/>
                <a:gd name="T43" fmla="*/ 46 h 1158"/>
                <a:gd name="T44" fmla="*/ 76 w 875"/>
                <a:gd name="T45" fmla="*/ 46 h 1158"/>
                <a:gd name="T46" fmla="*/ 119 w 875"/>
                <a:gd name="T47" fmla="*/ 57 h 1158"/>
                <a:gd name="T48" fmla="*/ 140 w 875"/>
                <a:gd name="T49" fmla="*/ 57 h 1158"/>
                <a:gd name="T50" fmla="*/ 151 w 875"/>
                <a:gd name="T51" fmla="*/ 69 h 1158"/>
                <a:gd name="T52" fmla="*/ 162 w 875"/>
                <a:gd name="T53" fmla="*/ 92 h 1158"/>
                <a:gd name="T54" fmla="*/ 162 w 875"/>
                <a:gd name="T55" fmla="*/ 1066 h 1158"/>
                <a:gd name="T56" fmla="*/ 140 w 875"/>
                <a:gd name="T57" fmla="*/ 1089 h 1158"/>
                <a:gd name="T58" fmla="*/ 119 w 875"/>
                <a:gd name="T59" fmla="*/ 1101 h 1158"/>
                <a:gd name="T60" fmla="*/ 0 w 875"/>
                <a:gd name="T61" fmla="*/ 1101 h 1158"/>
                <a:gd name="T62" fmla="*/ 0 w 875"/>
                <a:gd name="T63" fmla="*/ 1158 h 1158"/>
                <a:gd name="T64" fmla="*/ 832 w 875"/>
                <a:gd name="T65" fmla="*/ 1158 h 1158"/>
                <a:gd name="T66" fmla="*/ 875 w 875"/>
                <a:gd name="T67" fmla="*/ 722 h 11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58"/>
                <a:gd name="T104" fmla="*/ 875 w 875"/>
                <a:gd name="T105" fmla="*/ 1158 h 11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58">
                  <a:moveTo>
                    <a:pt x="875" y="722"/>
                  </a:moveTo>
                  <a:lnTo>
                    <a:pt x="832" y="722"/>
                  </a:lnTo>
                  <a:lnTo>
                    <a:pt x="821" y="814"/>
                  </a:lnTo>
                  <a:lnTo>
                    <a:pt x="810" y="894"/>
                  </a:lnTo>
                  <a:lnTo>
                    <a:pt x="778" y="975"/>
                  </a:lnTo>
                  <a:lnTo>
                    <a:pt x="724" y="1043"/>
                  </a:lnTo>
                  <a:lnTo>
                    <a:pt x="638" y="1089"/>
                  </a:lnTo>
                  <a:lnTo>
                    <a:pt x="519" y="1101"/>
                  </a:lnTo>
                  <a:lnTo>
                    <a:pt x="335" y="1101"/>
                  </a:lnTo>
                  <a:lnTo>
                    <a:pt x="313" y="1089"/>
                  </a:lnTo>
                  <a:lnTo>
                    <a:pt x="313" y="1078"/>
                  </a:lnTo>
                  <a:lnTo>
                    <a:pt x="303" y="1066"/>
                  </a:lnTo>
                  <a:lnTo>
                    <a:pt x="303" y="115"/>
                  </a:lnTo>
                  <a:lnTo>
                    <a:pt x="313" y="92"/>
                  </a:lnTo>
                  <a:lnTo>
                    <a:pt x="313" y="80"/>
                  </a:lnTo>
                  <a:lnTo>
                    <a:pt x="357" y="57"/>
                  </a:lnTo>
                  <a:lnTo>
                    <a:pt x="400" y="57"/>
                  </a:lnTo>
                  <a:lnTo>
                    <a:pt x="454" y="46"/>
                  </a:lnTo>
                  <a:lnTo>
                    <a:pt x="508" y="46"/>
                  </a:lnTo>
                  <a:lnTo>
                    <a:pt x="50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76" y="46"/>
                  </a:lnTo>
                  <a:lnTo>
                    <a:pt x="119" y="57"/>
                  </a:lnTo>
                  <a:lnTo>
                    <a:pt x="140" y="57"/>
                  </a:lnTo>
                  <a:lnTo>
                    <a:pt x="151" y="69"/>
                  </a:lnTo>
                  <a:lnTo>
                    <a:pt x="162" y="92"/>
                  </a:lnTo>
                  <a:lnTo>
                    <a:pt x="162" y="1066"/>
                  </a:lnTo>
                  <a:lnTo>
                    <a:pt x="140" y="1089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832" y="1158"/>
                  </a:lnTo>
                  <a:lnTo>
                    <a:pt x="875" y="7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50"/>
            <p:cNvSpPr>
              <a:spLocks noEditPoints="1"/>
            </p:cNvSpPr>
            <p:nvPr/>
          </p:nvSpPr>
          <p:spPr bwMode="auto">
            <a:xfrm>
              <a:off x="32683" y="1656"/>
              <a:ext cx="1103" cy="1215"/>
            </a:xfrm>
            <a:custGeom>
              <a:avLst/>
              <a:gdLst>
                <a:gd name="T0" fmla="*/ 584 w 1103"/>
                <a:gd name="T1" fmla="*/ 34 h 1215"/>
                <a:gd name="T2" fmla="*/ 584 w 1103"/>
                <a:gd name="T3" fmla="*/ 23 h 1215"/>
                <a:gd name="T4" fmla="*/ 573 w 1103"/>
                <a:gd name="T5" fmla="*/ 11 h 1215"/>
                <a:gd name="T6" fmla="*/ 573 w 1103"/>
                <a:gd name="T7" fmla="*/ 0 h 1215"/>
                <a:gd name="T8" fmla="*/ 530 w 1103"/>
                <a:gd name="T9" fmla="*/ 0 h 1215"/>
                <a:gd name="T10" fmla="*/ 519 w 1103"/>
                <a:gd name="T11" fmla="*/ 11 h 1215"/>
                <a:gd name="T12" fmla="*/ 519 w 1103"/>
                <a:gd name="T13" fmla="*/ 34 h 1215"/>
                <a:gd name="T14" fmla="*/ 184 w 1103"/>
                <a:gd name="T15" fmla="*/ 1043 h 1215"/>
                <a:gd name="T16" fmla="*/ 141 w 1103"/>
                <a:gd name="T17" fmla="*/ 1112 h 1215"/>
                <a:gd name="T18" fmla="*/ 87 w 1103"/>
                <a:gd name="T19" fmla="*/ 1146 h 1215"/>
                <a:gd name="T20" fmla="*/ 0 w 1103"/>
                <a:gd name="T21" fmla="*/ 1158 h 1215"/>
                <a:gd name="T22" fmla="*/ 0 w 1103"/>
                <a:gd name="T23" fmla="*/ 1215 h 1215"/>
                <a:gd name="T24" fmla="*/ 346 w 1103"/>
                <a:gd name="T25" fmla="*/ 1215 h 1215"/>
                <a:gd name="T26" fmla="*/ 346 w 1103"/>
                <a:gd name="T27" fmla="*/ 1158 h 1215"/>
                <a:gd name="T28" fmla="*/ 303 w 1103"/>
                <a:gd name="T29" fmla="*/ 1158 h 1215"/>
                <a:gd name="T30" fmla="*/ 270 w 1103"/>
                <a:gd name="T31" fmla="*/ 1146 h 1215"/>
                <a:gd name="T32" fmla="*/ 249 w 1103"/>
                <a:gd name="T33" fmla="*/ 1123 h 1215"/>
                <a:gd name="T34" fmla="*/ 227 w 1103"/>
                <a:gd name="T35" fmla="*/ 1077 h 1215"/>
                <a:gd name="T36" fmla="*/ 227 w 1103"/>
                <a:gd name="T37" fmla="*/ 1066 h 1215"/>
                <a:gd name="T38" fmla="*/ 238 w 1103"/>
                <a:gd name="T39" fmla="*/ 1055 h 1215"/>
                <a:gd name="T40" fmla="*/ 303 w 1103"/>
                <a:gd name="T41" fmla="*/ 825 h 1215"/>
                <a:gd name="T42" fmla="*/ 703 w 1103"/>
                <a:gd name="T43" fmla="*/ 825 h 1215"/>
                <a:gd name="T44" fmla="*/ 789 w 1103"/>
                <a:gd name="T45" fmla="*/ 1089 h 1215"/>
                <a:gd name="T46" fmla="*/ 789 w 1103"/>
                <a:gd name="T47" fmla="*/ 1135 h 1215"/>
                <a:gd name="T48" fmla="*/ 768 w 1103"/>
                <a:gd name="T49" fmla="*/ 1146 h 1215"/>
                <a:gd name="T50" fmla="*/ 757 w 1103"/>
                <a:gd name="T51" fmla="*/ 1158 h 1215"/>
                <a:gd name="T52" fmla="*/ 659 w 1103"/>
                <a:gd name="T53" fmla="*/ 1158 h 1215"/>
                <a:gd name="T54" fmla="*/ 659 w 1103"/>
                <a:gd name="T55" fmla="*/ 1215 h 1215"/>
                <a:gd name="T56" fmla="*/ 1103 w 1103"/>
                <a:gd name="T57" fmla="*/ 1215 h 1215"/>
                <a:gd name="T58" fmla="*/ 1103 w 1103"/>
                <a:gd name="T59" fmla="*/ 1158 h 1215"/>
                <a:gd name="T60" fmla="*/ 984 w 1103"/>
                <a:gd name="T61" fmla="*/ 1158 h 1215"/>
                <a:gd name="T62" fmla="*/ 962 w 1103"/>
                <a:gd name="T63" fmla="*/ 1146 h 1215"/>
                <a:gd name="T64" fmla="*/ 951 w 1103"/>
                <a:gd name="T65" fmla="*/ 1123 h 1215"/>
                <a:gd name="T66" fmla="*/ 930 w 1103"/>
                <a:gd name="T67" fmla="*/ 1089 h 1215"/>
                <a:gd name="T68" fmla="*/ 584 w 1103"/>
                <a:gd name="T69" fmla="*/ 34 h 1215"/>
                <a:gd name="T70" fmla="*/ 508 w 1103"/>
                <a:gd name="T71" fmla="*/ 229 h 1215"/>
                <a:gd name="T72" fmla="*/ 681 w 1103"/>
                <a:gd name="T73" fmla="*/ 779 h 1215"/>
                <a:gd name="T74" fmla="*/ 324 w 1103"/>
                <a:gd name="T75" fmla="*/ 779 h 1215"/>
                <a:gd name="T76" fmla="*/ 508 w 1103"/>
                <a:gd name="T77" fmla="*/ 229 h 121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103"/>
                <a:gd name="T118" fmla="*/ 0 h 1215"/>
                <a:gd name="T119" fmla="*/ 1103 w 1103"/>
                <a:gd name="T120" fmla="*/ 1215 h 121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103" h="1215">
                  <a:moveTo>
                    <a:pt x="584" y="34"/>
                  </a:moveTo>
                  <a:lnTo>
                    <a:pt x="584" y="23"/>
                  </a:lnTo>
                  <a:lnTo>
                    <a:pt x="573" y="11"/>
                  </a:lnTo>
                  <a:lnTo>
                    <a:pt x="573" y="0"/>
                  </a:lnTo>
                  <a:lnTo>
                    <a:pt x="530" y="0"/>
                  </a:lnTo>
                  <a:lnTo>
                    <a:pt x="519" y="11"/>
                  </a:lnTo>
                  <a:lnTo>
                    <a:pt x="519" y="34"/>
                  </a:lnTo>
                  <a:lnTo>
                    <a:pt x="184" y="1043"/>
                  </a:lnTo>
                  <a:lnTo>
                    <a:pt x="141" y="1112"/>
                  </a:lnTo>
                  <a:lnTo>
                    <a:pt x="87" y="1146"/>
                  </a:lnTo>
                  <a:lnTo>
                    <a:pt x="0" y="1158"/>
                  </a:lnTo>
                  <a:lnTo>
                    <a:pt x="0" y="1215"/>
                  </a:lnTo>
                  <a:lnTo>
                    <a:pt x="346" y="1215"/>
                  </a:lnTo>
                  <a:lnTo>
                    <a:pt x="346" y="1158"/>
                  </a:lnTo>
                  <a:lnTo>
                    <a:pt x="303" y="1158"/>
                  </a:lnTo>
                  <a:lnTo>
                    <a:pt x="270" y="1146"/>
                  </a:lnTo>
                  <a:lnTo>
                    <a:pt x="249" y="1123"/>
                  </a:lnTo>
                  <a:lnTo>
                    <a:pt x="227" y="1077"/>
                  </a:lnTo>
                  <a:lnTo>
                    <a:pt x="227" y="1066"/>
                  </a:lnTo>
                  <a:lnTo>
                    <a:pt x="238" y="1055"/>
                  </a:lnTo>
                  <a:lnTo>
                    <a:pt x="303" y="825"/>
                  </a:lnTo>
                  <a:lnTo>
                    <a:pt x="703" y="825"/>
                  </a:lnTo>
                  <a:lnTo>
                    <a:pt x="789" y="1089"/>
                  </a:lnTo>
                  <a:lnTo>
                    <a:pt x="789" y="1135"/>
                  </a:lnTo>
                  <a:lnTo>
                    <a:pt x="768" y="1146"/>
                  </a:lnTo>
                  <a:lnTo>
                    <a:pt x="757" y="1158"/>
                  </a:lnTo>
                  <a:lnTo>
                    <a:pt x="659" y="1158"/>
                  </a:lnTo>
                  <a:lnTo>
                    <a:pt x="659" y="1215"/>
                  </a:lnTo>
                  <a:lnTo>
                    <a:pt x="1103" y="1215"/>
                  </a:lnTo>
                  <a:lnTo>
                    <a:pt x="1103" y="1158"/>
                  </a:lnTo>
                  <a:lnTo>
                    <a:pt x="984" y="1158"/>
                  </a:lnTo>
                  <a:lnTo>
                    <a:pt x="962" y="1146"/>
                  </a:lnTo>
                  <a:lnTo>
                    <a:pt x="951" y="1123"/>
                  </a:lnTo>
                  <a:lnTo>
                    <a:pt x="930" y="1089"/>
                  </a:lnTo>
                  <a:lnTo>
                    <a:pt x="584" y="34"/>
                  </a:lnTo>
                  <a:close/>
                  <a:moveTo>
                    <a:pt x="508" y="229"/>
                  </a:moveTo>
                  <a:lnTo>
                    <a:pt x="681" y="779"/>
                  </a:lnTo>
                  <a:lnTo>
                    <a:pt x="324" y="779"/>
                  </a:lnTo>
                  <a:lnTo>
                    <a:pt x="508" y="22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151"/>
            <p:cNvSpPr>
              <a:spLocks/>
            </p:cNvSpPr>
            <p:nvPr/>
          </p:nvSpPr>
          <p:spPr bwMode="auto">
            <a:xfrm>
              <a:off x="33926" y="1598"/>
              <a:ext cx="367" cy="1697"/>
            </a:xfrm>
            <a:custGeom>
              <a:avLst/>
              <a:gdLst>
                <a:gd name="T0" fmla="*/ 367 w 367"/>
                <a:gd name="T1" fmla="*/ 849 h 1697"/>
                <a:gd name="T2" fmla="*/ 367 w 367"/>
                <a:gd name="T3" fmla="*/ 700 h 1697"/>
                <a:gd name="T4" fmla="*/ 335 w 367"/>
                <a:gd name="T5" fmla="*/ 516 h 1697"/>
                <a:gd name="T6" fmla="*/ 270 w 367"/>
                <a:gd name="T7" fmla="*/ 321 h 1697"/>
                <a:gd name="T8" fmla="*/ 195 w 367"/>
                <a:gd name="T9" fmla="*/ 184 h 1697"/>
                <a:gd name="T10" fmla="*/ 108 w 367"/>
                <a:gd name="T11" fmla="*/ 81 h 1697"/>
                <a:gd name="T12" fmla="*/ 54 w 367"/>
                <a:gd name="T13" fmla="*/ 23 h 1697"/>
                <a:gd name="T14" fmla="*/ 22 w 367"/>
                <a:gd name="T15" fmla="*/ 0 h 1697"/>
                <a:gd name="T16" fmla="*/ 11 w 367"/>
                <a:gd name="T17" fmla="*/ 0 h 1697"/>
                <a:gd name="T18" fmla="*/ 0 w 367"/>
                <a:gd name="T19" fmla="*/ 12 h 1697"/>
                <a:gd name="T20" fmla="*/ 0 w 367"/>
                <a:gd name="T21" fmla="*/ 23 h 1697"/>
                <a:gd name="T22" fmla="*/ 32 w 367"/>
                <a:gd name="T23" fmla="*/ 58 h 1697"/>
                <a:gd name="T24" fmla="*/ 141 w 367"/>
                <a:gd name="T25" fmla="*/ 207 h 1697"/>
                <a:gd name="T26" fmla="*/ 216 w 367"/>
                <a:gd name="T27" fmla="*/ 379 h 1697"/>
                <a:gd name="T28" fmla="*/ 259 w 367"/>
                <a:gd name="T29" fmla="*/ 597 h 1697"/>
                <a:gd name="T30" fmla="*/ 281 w 367"/>
                <a:gd name="T31" fmla="*/ 849 h 1697"/>
                <a:gd name="T32" fmla="*/ 270 w 367"/>
                <a:gd name="T33" fmla="*/ 1067 h 1697"/>
                <a:gd name="T34" fmla="*/ 227 w 367"/>
                <a:gd name="T35" fmla="*/ 1285 h 1697"/>
                <a:gd name="T36" fmla="*/ 141 w 367"/>
                <a:gd name="T37" fmla="*/ 1479 h 1697"/>
                <a:gd name="T38" fmla="*/ 22 w 367"/>
                <a:gd name="T39" fmla="*/ 1651 h 1697"/>
                <a:gd name="T40" fmla="*/ 0 w 367"/>
                <a:gd name="T41" fmla="*/ 1674 h 1697"/>
                <a:gd name="T42" fmla="*/ 0 w 367"/>
                <a:gd name="T43" fmla="*/ 1697 h 1697"/>
                <a:gd name="T44" fmla="*/ 22 w 367"/>
                <a:gd name="T45" fmla="*/ 1697 h 1697"/>
                <a:gd name="T46" fmla="*/ 43 w 367"/>
                <a:gd name="T47" fmla="*/ 1686 h 1697"/>
                <a:gd name="T48" fmla="*/ 86 w 367"/>
                <a:gd name="T49" fmla="*/ 1640 h 1697"/>
                <a:gd name="T50" fmla="*/ 141 w 367"/>
                <a:gd name="T51" fmla="*/ 1571 h 1697"/>
                <a:gd name="T52" fmla="*/ 205 w 367"/>
                <a:gd name="T53" fmla="*/ 1479 h 1697"/>
                <a:gd name="T54" fmla="*/ 270 w 367"/>
                <a:gd name="T55" fmla="*/ 1365 h 1697"/>
                <a:gd name="T56" fmla="*/ 335 w 367"/>
                <a:gd name="T57" fmla="*/ 1181 h 1697"/>
                <a:gd name="T58" fmla="*/ 367 w 367"/>
                <a:gd name="T59" fmla="*/ 1009 h 1697"/>
                <a:gd name="T60" fmla="*/ 367 w 367"/>
                <a:gd name="T61" fmla="*/ 849 h 169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67"/>
                <a:gd name="T94" fmla="*/ 0 h 1697"/>
                <a:gd name="T95" fmla="*/ 367 w 367"/>
                <a:gd name="T96" fmla="*/ 1697 h 1697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67" h="1697">
                  <a:moveTo>
                    <a:pt x="367" y="849"/>
                  </a:moveTo>
                  <a:lnTo>
                    <a:pt x="367" y="700"/>
                  </a:lnTo>
                  <a:lnTo>
                    <a:pt x="335" y="516"/>
                  </a:lnTo>
                  <a:lnTo>
                    <a:pt x="270" y="321"/>
                  </a:lnTo>
                  <a:lnTo>
                    <a:pt x="195" y="184"/>
                  </a:lnTo>
                  <a:lnTo>
                    <a:pt x="108" y="81"/>
                  </a:lnTo>
                  <a:lnTo>
                    <a:pt x="54" y="23"/>
                  </a:lnTo>
                  <a:lnTo>
                    <a:pt x="22" y="0"/>
                  </a:lnTo>
                  <a:lnTo>
                    <a:pt x="11" y="0"/>
                  </a:lnTo>
                  <a:lnTo>
                    <a:pt x="0" y="12"/>
                  </a:lnTo>
                  <a:lnTo>
                    <a:pt x="0" y="23"/>
                  </a:lnTo>
                  <a:lnTo>
                    <a:pt x="32" y="58"/>
                  </a:lnTo>
                  <a:lnTo>
                    <a:pt x="141" y="207"/>
                  </a:lnTo>
                  <a:lnTo>
                    <a:pt x="216" y="379"/>
                  </a:lnTo>
                  <a:lnTo>
                    <a:pt x="259" y="597"/>
                  </a:lnTo>
                  <a:lnTo>
                    <a:pt x="281" y="849"/>
                  </a:lnTo>
                  <a:lnTo>
                    <a:pt x="270" y="1067"/>
                  </a:lnTo>
                  <a:lnTo>
                    <a:pt x="227" y="1285"/>
                  </a:lnTo>
                  <a:lnTo>
                    <a:pt x="141" y="1479"/>
                  </a:lnTo>
                  <a:lnTo>
                    <a:pt x="22" y="1651"/>
                  </a:lnTo>
                  <a:lnTo>
                    <a:pt x="0" y="1674"/>
                  </a:lnTo>
                  <a:lnTo>
                    <a:pt x="0" y="1697"/>
                  </a:lnTo>
                  <a:lnTo>
                    <a:pt x="22" y="1697"/>
                  </a:lnTo>
                  <a:lnTo>
                    <a:pt x="43" y="1686"/>
                  </a:lnTo>
                  <a:lnTo>
                    <a:pt x="86" y="1640"/>
                  </a:lnTo>
                  <a:lnTo>
                    <a:pt x="141" y="1571"/>
                  </a:lnTo>
                  <a:lnTo>
                    <a:pt x="205" y="1479"/>
                  </a:lnTo>
                  <a:lnTo>
                    <a:pt x="270" y="1365"/>
                  </a:lnTo>
                  <a:lnTo>
                    <a:pt x="335" y="1181"/>
                  </a:lnTo>
                  <a:lnTo>
                    <a:pt x="367" y="1009"/>
                  </a:lnTo>
                  <a:lnTo>
                    <a:pt x="367" y="8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52"/>
            <p:cNvSpPr>
              <a:spLocks/>
            </p:cNvSpPr>
            <p:nvPr/>
          </p:nvSpPr>
          <p:spPr bwMode="auto">
            <a:xfrm>
              <a:off x="34553" y="1598"/>
              <a:ext cx="367" cy="1697"/>
            </a:xfrm>
            <a:custGeom>
              <a:avLst/>
              <a:gdLst>
                <a:gd name="T0" fmla="*/ 367 w 367"/>
                <a:gd name="T1" fmla="*/ 849 h 1697"/>
                <a:gd name="T2" fmla="*/ 356 w 367"/>
                <a:gd name="T3" fmla="*/ 700 h 1697"/>
                <a:gd name="T4" fmla="*/ 324 w 367"/>
                <a:gd name="T5" fmla="*/ 516 h 1697"/>
                <a:gd name="T6" fmla="*/ 259 w 367"/>
                <a:gd name="T7" fmla="*/ 321 h 1697"/>
                <a:gd name="T8" fmla="*/ 184 w 367"/>
                <a:gd name="T9" fmla="*/ 184 h 1697"/>
                <a:gd name="T10" fmla="*/ 108 w 367"/>
                <a:gd name="T11" fmla="*/ 81 h 1697"/>
                <a:gd name="T12" fmla="*/ 43 w 367"/>
                <a:gd name="T13" fmla="*/ 23 h 1697"/>
                <a:gd name="T14" fmla="*/ 11 w 367"/>
                <a:gd name="T15" fmla="*/ 0 h 1697"/>
                <a:gd name="T16" fmla="*/ 0 w 367"/>
                <a:gd name="T17" fmla="*/ 0 h 1697"/>
                <a:gd name="T18" fmla="*/ 0 w 367"/>
                <a:gd name="T19" fmla="*/ 23 h 1697"/>
                <a:gd name="T20" fmla="*/ 11 w 367"/>
                <a:gd name="T21" fmla="*/ 35 h 1697"/>
                <a:gd name="T22" fmla="*/ 21 w 367"/>
                <a:gd name="T23" fmla="*/ 58 h 1697"/>
                <a:gd name="T24" fmla="*/ 130 w 367"/>
                <a:gd name="T25" fmla="*/ 207 h 1697"/>
                <a:gd name="T26" fmla="*/ 205 w 367"/>
                <a:gd name="T27" fmla="*/ 379 h 1697"/>
                <a:gd name="T28" fmla="*/ 259 w 367"/>
                <a:gd name="T29" fmla="*/ 597 h 1697"/>
                <a:gd name="T30" fmla="*/ 270 w 367"/>
                <a:gd name="T31" fmla="*/ 849 h 1697"/>
                <a:gd name="T32" fmla="*/ 259 w 367"/>
                <a:gd name="T33" fmla="*/ 1067 h 1697"/>
                <a:gd name="T34" fmla="*/ 216 w 367"/>
                <a:gd name="T35" fmla="*/ 1285 h 1697"/>
                <a:gd name="T36" fmla="*/ 140 w 367"/>
                <a:gd name="T37" fmla="*/ 1479 h 1697"/>
                <a:gd name="T38" fmla="*/ 21 w 367"/>
                <a:gd name="T39" fmla="*/ 1651 h 1697"/>
                <a:gd name="T40" fmla="*/ 0 w 367"/>
                <a:gd name="T41" fmla="*/ 1674 h 1697"/>
                <a:gd name="T42" fmla="*/ 0 w 367"/>
                <a:gd name="T43" fmla="*/ 1697 h 1697"/>
                <a:gd name="T44" fmla="*/ 11 w 367"/>
                <a:gd name="T45" fmla="*/ 1697 h 1697"/>
                <a:gd name="T46" fmla="*/ 32 w 367"/>
                <a:gd name="T47" fmla="*/ 1686 h 1697"/>
                <a:gd name="T48" fmla="*/ 86 w 367"/>
                <a:gd name="T49" fmla="*/ 1640 h 1697"/>
                <a:gd name="T50" fmla="*/ 140 w 367"/>
                <a:gd name="T51" fmla="*/ 1571 h 1697"/>
                <a:gd name="T52" fmla="*/ 205 w 367"/>
                <a:gd name="T53" fmla="*/ 1479 h 1697"/>
                <a:gd name="T54" fmla="*/ 270 w 367"/>
                <a:gd name="T55" fmla="*/ 1365 h 1697"/>
                <a:gd name="T56" fmla="*/ 335 w 367"/>
                <a:gd name="T57" fmla="*/ 1181 h 1697"/>
                <a:gd name="T58" fmla="*/ 356 w 367"/>
                <a:gd name="T59" fmla="*/ 1009 h 1697"/>
                <a:gd name="T60" fmla="*/ 367 w 367"/>
                <a:gd name="T61" fmla="*/ 849 h 169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67"/>
                <a:gd name="T94" fmla="*/ 0 h 1697"/>
                <a:gd name="T95" fmla="*/ 367 w 367"/>
                <a:gd name="T96" fmla="*/ 1697 h 1697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67" h="1697">
                  <a:moveTo>
                    <a:pt x="367" y="849"/>
                  </a:moveTo>
                  <a:lnTo>
                    <a:pt x="356" y="700"/>
                  </a:lnTo>
                  <a:lnTo>
                    <a:pt x="324" y="516"/>
                  </a:lnTo>
                  <a:lnTo>
                    <a:pt x="259" y="321"/>
                  </a:lnTo>
                  <a:lnTo>
                    <a:pt x="184" y="184"/>
                  </a:lnTo>
                  <a:lnTo>
                    <a:pt x="108" y="81"/>
                  </a:lnTo>
                  <a:lnTo>
                    <a:pt x="43" y="23"/>
                  </a:lnTo>
                  <a:lnTo>
                    <a:pt x="11" y="0"/>
                  </a:lnTo>
                  <a:lnTo>
                    <a:pt x="0" y="0"/>
                  </a:lnTo>
                  <a:lnTo>
                    <a:pt x="0" y="23"/>
                  </a:lnTo>
                  <a:lnTo>
                    <a:pt x="11" y="35"/>
                  </a:lnTo>
                  <a:lnTo>
                    <a:pt x="21" y="58"/>
                  </a:lnTo>
                  <a:lnTo>
                    <a:pt x="130" y="207"/>
                  </a:lnTo>
                  <a:lnTo>
                    <a:pt x="205" y="379"/>
                  </a:lnTo>
                  <a:lnTo>
                    <a:pt x="259" y="597"/>
                  </a:lnTo>
                  <a:lnTo>
                    <a:pt x="270" y="849"/>
                  </a:lnTo>
                  <a:lnTo>
                    <a:pt x="259" y="1067"/>
                  </a:lnTo>
                  <a:lnTo>
                    <a:pt x="216" y="1285"/>
                  </a:lnTo>
                  <a:lnTo>
                    <a:pt x="140" y="1479"/>
                  </a:lnTo>
                  <a:lnTo>
                    <a:pt x="21" y="1651"/>
                  </a:lnTo>
                  <a:lnTo>
                    <a:pt x="0" y="1674"/>
                  </a:lnTo>
                  <a:lnTo>
                    <a:pt x="0" y="1697"/>
                  </a:lnTo>
                  <a:lnTo>
                    <a:pt x="11" y="1697"/>
                  </a:lnTo>
                  <a:lnTo>
                    <a:pt x="32" y="1686"/>
                  </a:lnTo>
                  <a:lnTo>
                    <a:pt x="86" y="1640"/>
                  </a:lnTo>
                  <a:lnTo>
                    <a:pt x="140" y="1571"/>
                  </a:lnTo>
                  <a:lnTo>
                    <a:pt x="205" y="1479"/>
                  </a:lnTo>
                  <a:lnTo>
                    <a:pt x="270" y="1365"/>
                  </a:lnTo>
                  <a:lnTo>
                    <a:pt x="335" y="1181"/>
                  </a:lnTo>
                  <a:lnTo>
                    <a:pt x="356" y="1009"/>
                  </a:lnTo>
                  <a:lnTo>
                    <a:pt x="367" y="8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53"/>
            <p:cNvSpPr>
              <a:spLocks/>
            </p:cNvSpPr>
            <p:nvPr/>
          </p:nvSpPr>
          <p:spPr bwMode="auto">
            <a:xfrm>
              <a:off x="35169" y="1598"/>
              <a:ext cx="378" cy="1697"/>
            </a:xfrm>
            <a:custGeom>
              <a:avLst/>
              <a:gdLst>
                <a:gd name="T0" fmla="*/ 378 w 378"/>
                <a:gd name="T1" fmla="*/ 849 h 1697"/>
                <a:gd name="T2" fmla="*/ 367 w 378"/>
                <a:gd name="T3" fmla="*/ 700 h 1697"/>
                <a:gd name="T4" fmla="*/ 335 w 378"/>
                <a:gd name="T5" fmla="*/ 516 h 1697"/>
                <a:gd name="T6" fmla="*/ 270 w 378"/>
                <a:gd name="T7" fmla="*/ 321 h 1697"/>
                <a:gd name="T8" fmla="*/ 194 w 378"/>
                <a:gd name="T9" fmla="*/ 184 h 1697"/>
                <a:gd name="T10" fmla="*/ 119 w 378"/>
                <a:gd name="T11" fmla="*/ 81 h 1697"/>
                <a:gd name="T12" fmla="*/ 54 w 378"/>
                <a:gd name="T13" fmla="*/ 23 h 1697"/>
                <a:gd name="T14" fmla="*/ 21 w 378"/>
                <a:gd name="T15" fmla="*/ 0 h 1697"/>
                <a:gd name="T16" fmla="*/ 11 w 378"/>
                <a:gd name="T17" fmla="*/ 0 h 1697"/>
                <a:gd name="T18" fmla="*/ 0 w 378"/>
                <a:gd name="T19" fmla="*/ 12 h 1697"/>
                <a:gd name="T20" fmla="*/ 0 w 378"/>
                <a:gd name="T21" fmla="*/ 23 h 1697"/>
                <a:gd name="T22" fmla="*/ 11 w 378"/>
                <a:gd name="T23" fmla="*/ 23 h 1697"/>
                <a:gd name="T24" fmla="*/ 11 w 378"/>
                <a:gd name="T25" fmla="*/ 35 h 1697"/>
                <a:gd name="T26" fmla="*/ 32 w 378"/>
                <a:gd name="T27" fmla="*/ 58 h 1697"/>
                <a:gd name="T28" fmla="*/ 140 w 378"/>
                <a:gd name="T29" fmla="*/ 207 h 1697"/>
                <a:gd name="T30" fmla="*/ 216 w 378"/>
                <a:gd name="T31" fmla="*/ 379 h 1697"/>
                <a:gd name="T32" fmla="*/ 259 w 378"/>
                <a:gd name="T33" fmla="*/ 597 h 1697"/>
                <a:gd name="T34" fmla="*/ 281 w 378"/>
                <a:gd name="T35" fmla="*/ 849 h 1697"/>
                <a:gd name="T36" fmla="*/ 270 w 378"/>
                <a:gd name="T37" fmla="*/ 1067 h 1697"/>
                <a:gd name="T38" fmla="*/ 227 w 378"/>
                <a:gd name="T39" fmla="*/ 1285 h 1697"/>
                <a:gd name="T40" fmla="*/ 151 w 378"/>
                <a:gd name="T41" fmla="*/ 1479 h 1697"/>
                <a:gd name="T42" fmla="*/ 21 w 378"/>
                <a:gd name="T43" fmla="*/ 1651 h 1697"/>
                <a:gd name="T44" fmla="*/ 0 w 378"/>
                <a:gd name="T45" fmla="*/ 1674 h 1697"/>
                <a:gd name="T46" fmla="*/ 0 w 378"/>
                <a:gd name="T47" fmla="*/ 1686 h 1697"/>
                <a:gd name="T48" fmla="*/ 11 w 378"/>
                <a:gd name="T49" fmla="*/ 1697 h 1697"/>
                <a:gd name="T50" fmla="*/ 21 w 378"/>
                <a:gd name="T51" fmla="*/ 1697 h 1697"/>
                <a:gd name="T52" fmla="*/ 43 w 378"/>
                <a:gd name="T53" fmla="*/ 1686 h 1697"/>
                <a:gd name="T54" fmla="*/ 151 w 378"/>
                <a:gd name="T55" fmla="*/ 1571 h 1697"/>
                <a:gd name="T56" fmla="*/ 216 w 378"/>
                <a:gd name="T57" fmla="*/ 1479 h 1697"/>
                <a:gd name="T58" fmla="*/ 270 w 378"/>
                <a:gd name="T59" fmla="*/ 1365 h 1697"/>
                <a:gd name="T60" fmla="*/ 335 w 378"/>
                <a:gd name="T61" fmla="*/ 1181 h 1697"/>
                <a:gd name="T62" fmla="*/ 367 w 378"/>
                <a:gd name="T63" fmla="*/ 1009 h 1697"/>
                <a:gd name="T64" fmla="*/ 378 w 378"/>
                <a:gd name="T65" fmla="*/ 849 h 16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78"/>
                <a:gd name="T100" fmla="*/ 0 h 1697"/>
                <a:gd name="T101" fmla="*/ 378 w 378"/>
                <a:gd name="T102" fmla="*/ 1697 h 16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78" h="1697">
                  <a:moveTo>
                    <a:pt x="378" y="849"/>
                  </a:moveTo>
                  <a:lnTo>
                    <a:pt x="367" y="700"/>
                  </a:lnTo>
                  <a:lnTo>
                    <a:pt x="335" y="516"/>
                  </a:lnTo>
                  <a:lnTo>
                    <a:pt x="270" y="321"/>
                  </a:lnTo>
                  <a:lnTo>
                    <a:pt x="194" y="184"/>
                  </a:lnTo>
                  <a:lnTo>
                    <a:pt x="119" y="81"/>
                  </a:lnTo>
                  <a:lnTo>
                    <a:pt x="54" y="23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0" y="12"/>
                  </a:lnTo>
                  <a:lnTo>
                    <a:pt x="0" y="23"/>
                  </a:lnTo>
                  <a:lnTo>
                    <a:pt x="11" y="23"/>
                  </a:lnTo>
                  <a:lnTo>
                    <a:pt x="11" y="35"/>
                  </a:lnTo>
                  <a:lnTo>
                    <a:pt x="32" y="58"/>
                  </a:lnTo>
                  <a:lnTo>
                    <a:pt x="140" y="207"/>
                  </a:lnTo>
                  <a:lnTo>
                    <a:pt x="216" y="379"/>
                  </a:lnTo>
                  <a:lnTo>
                    <a:pt x="259" y="597"/>
                  </a:lnTo>
                  <a:lnTo>
                    <a:pt x="281" y="849"/>
                  </a:lnTo>
                  <a:lnTo>
                    <a:pt x="270" y="1067"/>
                  </a:lnTo>
                  <a:lnTo>
                    <a:pt x="227" y="1285"/>
                  </a:lnTo>
                  <a:lnTo>
                    <a:pt x="151" y="1479"/>
                  </a:lnTo>
                  <a:lnTo>
                    <a:pt x="21" y="1651"/>
                  </a:lnTo>
                  <a:lnTo>
                    <a:pt x="0" y="1674"/>
                  </a:lnTo>
                  <a:lnTo>
                    <a:pt x="0" y="1686"/>
                  </a:lnTo>
                  <a:lnTo>
                    <a:pt x="11" y="1697"/>
                  </a:lnTo>
                  <a:lnTo>
                    <a:pt x="21" y="1697"/>
                  </a:lnTo>
                  <a:lnTo>
                    <a:pt x="43" y="1686"/>
                  </a:lnTo>
                  <a:lnTo>
                    <a:pt x="151" y="1571"/>
                  </a:lnTo>
                  <a:lnTo>
                    <a:pt x="216" y="1479"/>
                  </a:lnTo>
                  <a:lnTo>
                    <a:pt x="270" y="1365"/>
                  </a:lnTo>
                  <a:lnTo>
                    <a:pt x="335" y="1181"/>
                  </a:lnTo>
                  <a:lnTo>
                    <a:pt x="367" y="1009"/>
                  </a:lnTo>
                  <a:lnTo>
                    <a:pt x="378" y="8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45" name="Straight Arrow Connector 144"/>
          <p:cNvCxnSpPr/>
          <p:nvPr/>
        </p:nvCxnSpPr>
        <p:spPr>
          <a:xfrm rot="5400000">
            <a:off x="5166356" y="1108003"/>
            <a:ext cx="671971" cy="420026"/>
          </a:xfrm>
          <a:prstGeom prst="straightConnector1">
            <a:avLst/>
          </a:prstGeom>
          <a:ln w="15875">
            <a:solidFill>
              <a:srgbClr val="0046D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756047" y="2325973"/>
            <a:ext cx="5376333" cy="1847921"/>
          </a:xfrm>
          <a:prstGeom prst="rect">
            <a:avLst/>
          </a:prstGeom>
          <a:noFill/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7" name="TextBox 146"/>
          <p:cNvSpPr txBox="1"/>
          <p:nvPr/>
        </p:nvSpPr>
        <p:spPr>
          <a:xfrm>
            <a:off x="1138223" y="4845865"/>
            <a:ext cx="5904866" cy="1332885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sz="2000" dirty="0" smtClean="0"/>
              <a:t>Well-</a:t>
            </a:r>
            <a:r>
              <a:rPr lang="en-US" sz="2000" dirty="0" err="1" smtClean="0"/>
              <a:t>formedness</a:t>
            </a:r>
            <a:r>
              <a:rPr lang="en-US" sz="2000" dirty="0" smtClean="0"/>
              <a:t> constraints rule out invalid traces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Examples: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	</a:t>
            </a:r>
            <a:r>
              <a:rPr lang="en-US" sz="2000" dirty="0" smtClean="0">
                <a:solidFill>
                  <a:srgbClr val="C00000"/>
                </a:solidFill>
              </a:rPr>
              <a:t>1</a:t>
            </a:r>
            <a:r>
              <a:rPr lang="en-US" sz="2000" dirty="0" smtClean="0">
                <a:solidFill>
                  <a:srgbClr val="C00000"/>
                </a:solidFill>
              </a:rPr>
              <a:t>. </a:t>
            </a:r>
            <a:r>
              <a:rPr lang="en-US" sz="2000" dirty="0" smtClean="0">
                <a:solidFill>
                  <a:srgbClr val="C00000"/>
                </a:solidFill>
              </a:rPr>
              <a:t>user joining and leaving in the same state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	</a:t>
            </a:r>
            <a:r>
              <a:rPr lang="en-US" sz="2000" dirty="0" smtClean="0">
                <a:solidFill>
                  <a:srgbClr val="C00000"/>
                </a:solidFill>
              </a:rPr>
              <a:t>2</a:t>
            </a:r>
            <a:r>
              <a:rPr lang="en-US" sz="2000" dirty="0" smtClean="0">
                <a:solidFill>
                  <a:srgbClr val="C00000"/>
                </a:solidFill>
              </a:rPr>
              <a:t>. </a:t>
            </a:r>
            <a:r>
              <a:rPr lang="en-US" sz="2000" dirty="0" smtClean="0">
                <a:solidFill>
                  <a:srgbClr val="C00000"/>
                </a:solidFill>
              </a:rPr>
              <a:t>leaving before joining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8FC62F-4169-4FD1-B4AF-50E8D40C0D2A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14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err="1" smtClean="0"/>
              <a:t>Stateful</a:t>
            </a:r>
            <a:r>
              <a:rPr lang="en-US" sz="2800" dirty="0" smtClean="0"/>
              <a:t> Specification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5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48" name="Content Placeholder 2"/>
          <p:cNvSpPr txBox="1">
            <a:spLocks/>
          </p:cNvSpPr>
          <p:nvPr/>
        </p:nvSpPr>
        <p:spPr>
          <a:xfrm>
            <a:off x="504031" y="1078304"/>
            <a:ext cx="9072563" cy="671971"/>
          </a:xfrm>
          <a:prstGeom prst="rect">
            <a:avLst/>
          </a:prstGeom>
        </p:spPr>
        <p:txBody>
          <a:bodyPr/>
          <a:lstStyle/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Consists of three modules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149" name="Straight Arrow Connector 148"/>
          <p:cNvCxnSpPr/>
          <p:nvPr/>
        </p:nvCxnSpPr>
        <p:spPr>
          <a:xfrm>
            <a:off x="840052" y="2842227"/>
            <a:ext cx="840052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1260078" y="2422245"/>
            <a:ext cx="0" cy="839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8484526" y="2422245"/>
            <a:ext cx="0" cy="839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756047" y="1834270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53" name="TextBox 152"/>
          <p:cNvSpPr txBox="1"/>
          <p:nvPr/>
        </p:nvSpPr>
        <p:spPr>
          <a:xfrm>
            <a:off x="8064500" y="1834270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154" name="Straight Connector 153"/>
          <p:cNvCxnSpPr/>
          <p:nvPr/>
        </p:nvCxnSpPr>
        <p:spPr>
          <a:xfrm>
            <a:off x="4788297" y="2422245"/>
            <a:ext cx="0" cy="83996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2436151" y="2351110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i="1" dirty="0" smtClean="0"/>
              <a:t>phase</a:t>
            </a:r>
            <a:r>
              <a:rPr lang="en-US" i="1" baseline="-25000" dirty="0" smtClean="0"/>
              <a:t>1</a:t>
            </a:r>
            <a:endParaRPr lang="en-US" i="1" baseline="-25000" dirty="0"/>
          </a:p>
        </p:txBody>
      </p:sp>
      <p:sp>
        <p:nvSpPr>
          <p:cNvPr id="156" name="TextBox 155"/>
          <p:cNvSpPr txBox="1"/>
          <p:nvPr/>
        </p:nvSpPr>
        <p:spPr>
          <a:xfrm>
            <a:off x="6216385" y="2338248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i="1" dirty="0" smtClean="0"/>
              <a:t>phase</a:t>
            </a:r>
            <a:r>
              <a:rPr lang="en-US" i="1" baseline="-25000" dirty="0" smtClean="0"/>
              <a:t>2</a:t>
            </a:r>
            <a:endParaRPr lang="en-US" i="1" baseline="-25000" dirty="0"/>
          </a:p>
        </p:txBody>
      </p:sp>
      <p:cxnSp>
        <p:nvCxnSpPr>
          <p:cNvPr id="157" name="Straight Connector 156"/>
          <p:cNvCxnSpPr/>
          <p:nvPr/>
        </p:nvCxnSpPr>
        <p:spPr>
          <a:xfrm>
            <a:off x="6636411" y="2842227"/>
            <a:ext cx="0" cy="1679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5376334" y="2758230"/>
            <a:ext cx="588036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2.1</a:t>
            </a:r>
            <a:endParaRPr lang="en-US" dirty="0"/>
          </a:p>
        </p:txBody>
      </p:sp>
      <p:sp>
        <p:nvSpPr>
          <p:cNvPr id="159" name="TextBox 158"/>
          <p:cNvSpPr txBox="1"/>
          <p:nvPr/>
        </p:nvSpPr>
        <p:spPr>
          <a:xfrm>
            <a:off x="7224448" y="2758230"/>
            <a:ext cx="588036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2.2</a:t>
            </a:r>
            <a:endParaRPr lang="en-US" dirty="0"/>
          </a:p>
        </p:txBody>
      </p:sp>
      <p:sp>
        <p:nvSpPr>
          <p:cNvPr id="160" name="TextBox 159"/>
          <p:cNvSpPr txBox="1"/>
          <p:nvPr/>
        </p:nvSpPr>
        <p:spPr>
          <a:xfrm>
            <a:off x="1344084" y="3094217"/>
            <a:ext cx="3360208" cy="655776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en-US" dirty="0" smtClean="0"/>
              <a:t>Capture </a:t>
            </a:r>
            <a:r>
              <a:rPr lang="en-US" dirty="0" err="1" smtClean="0"/>
              <a:t>action+authz</a:t>
            </a:r>
            <a:r>
              <a:rPr lang="en-US" dirty="0" smtClean="0"/>
              <a:t> requests</a:t>
            </a:r>
          </a:p>
          <a:p>
            <a:pPr algn="ctr"/>
            <a:r>
              <a:rPr lang="en-US" dirty="0" smtClean="0"/>
              <a:t>(</a:t>
            </a:r>
            <a:r>
              <a:rPr lang="en-US" b="1" dirty="0" smtClean="0">
                <a:solidFill>
                  <a:srgbClr val="C00000"/>
                </a:solidFill>
              </a:rPr>
              <a:t>Module 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1" name="TextBox 160"/>
          <p:cNvSpPr txBox="1"/>
          <p:nvPr/>
        </p:nvSpPr>
        <p:spPr>
          <a:xfrm>
            <a:off x="3948245" y="3766188"/>
            <a:ext cx="3360208" cy="655776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en-US" dirty="0" smtClean="0"/>
              <a:t>Process action requests</a:t>
            </a:r>
          </a:p>
          <a:p>
            <a:pPr algn="ctr"/>
            <a:r>
              <a:rPr lang="en-US" dirty="0" smtClean="0"/>
              <a:t>(</a:t>
            </a:r>
            <a:r>
              <a:rPr lang="en-US" b="1" dirty="0" smtClean="0">
                <a:solidFill>
                  <a:srgbClr val="00B050"/>
                </a:solidFill>
              </a:rPr>
              <a:t>Module 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2" name="TextBox 161"/>
          <p:cNvSpPr txBox="1"/>
          <p:nvPr/>
        </p:nvSpPr>
        <p:spPr>
          <a:xfrm>
            <a:off x="6048375" y="3389713"/>
            <a:ext cx="3360208" cy="655776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en-US" dirty="0" smtClean="0"/>
              <a:t>Process </a:t>
            </a:r>
            <a:r>
              <a:rPr lang="en-US" dirty="0" err="1" smtClean="0"/>
              <a:t>authz</a:t>
            </a:r>
            <a:r>
              <a:rPr lang="en-US" dirty="0" smtClean="0"/>
              <a:t> requests</a:t>
            </a:r>
          </a:p>
          <a:p>
            <a:pPr algn="ctr"/>
            <a:r>
              <a:rPr lang="en-US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Module 3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63" name="Straight Arrow Connector 162"/>
          <p:cNvCxnSpPr/>
          <p:nvPr/>
        </p:nvCxnSpPr>
        <p:spPr>
          <a:xfrm>
            <a:off x="5628349" y="3346205"/>
            <a:ext cx="0" cy="33598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>
            <a:off x="7476464" y="3178212"/>
            <a:ext cx="0" cy="33598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4368271" y="1750274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i="1" dirty="0" smtClean="0"/>
              <a:t>interval</a:t>
            </a:r>
            <a:r>
              <a:rPr lang="en-US" i="1" baseline="-25000" dirty="0" smtClean="0"/>
              <a:t>0</a:t>
            </a:r>
            <a:endParaRPr lang="en-US" i="1" baseline="-25000" dirty="0"/>
          </a:p>
        </p:txBody>
      </p:sp>
      <p:sp>
        <p:nvSpPr>
          <p:cNvPr id="166" name="Content Placeholder 2"/>
          <p:cNvSpPr txBox="1">
            <a:spLocks/>
          </p:cNvSpPr>
          <p:nvPr/>
        </p:nvSpPr>
        <p:spPr>
          <a:xfrm>
            <a:off x="504031" y="4500913"/>
            <a:ext cx="9072563" cy="2267903"/>
          </a:xfrm>
          <a:prstGeom prst="rect">
            <a:avLst/>
          </a:prstGeom>
        </p:spPr>
        <p:txBody>
          <a:bodyPr vert="horz" lIns="100794" tIns="50397" rIns="100794" bIns="50397" rtlCol="0">
            <a:noAutofit/>
          </a:bodyPr>
          <a:lstStyle/>
          <a:p>
            <a:pPr marL="377979" indent="-377979" defTabSz="1007943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  <a:ea typeface="+mn-ea"/>
              </a:rPr>
              <a:t>Module 2 maintains and manages data structures</a:t>
            </a:r>
          </a:p>
          <a:p>
            <a:pPr marL="881950" lvl="1" indent="-377979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400" dirty="0" smtClean="0"/>
              <a:t>Keeps track of historical joins and leaves and adds and removes for users and objects</a:t>
            </a:r>
          </a:p>
          <a:p>
            <a:pPr marL="377979" indent="-377979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+mn-lt"/>
                <a:ea typeface="+mn-ea"/>
              </a:rPr>
              <a:t>Module 3 consults with that data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8FC62F-4169-4FD1-B4AF-50E8D40C0D2A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15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Stateless </a:t>
            </a:r>
            <a:r>
              <a:rPr lang="en-US" sz="2800" dirty="0" smtClean="0"/>
              <a:t>and </a:t>
            </a:r>
            <a:r>
              <a:rPr lang="en-US" sz="2800" dirty="0" err="1" smtClean="0"/>
              <a:t>Stateful</a:t>
            </a:r>
            <a:r>
              <a:rPr lang="en-US" sz="2800" dirty="0" smtClean="0"/>
              <a:t> Equivalence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5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4474" y="4070594"/>
            <a:ext cx="2247139" cy="275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6" name="Straight Arrow Connector 25"/>
          <p:cNvCxnSpPr/>
          <p:nvPr/>
        </p:nvCxnSpPr>
        <p:spPr>
          <a:xfrm>
            <a:off x="840052" y="1285852"/>
            <a:ext cx="840052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536281" y="1033863"/>
            <a:ext cx="0" cy="503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8484526" y="1033863"/>
            <a:ext cx="0" cy="503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116255" y="710739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8148505" y="710739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4284266" y="1463688"/>
            <a:ext cx="1596099" cy="932775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SJ(</a:t>
            </a:r>
            <a:r>
              <a:rPr lang="en-US" dirty="0" err="1" smtClean="0"/>
              <a:t>u,g</a:t>
            </a:r>
            <a:r>
              <a:rPr lang="en-US" dirty="0" smtClean="0"/>
              <a:t>)</a:t>
            </a:r>
          </a:p>
          <a:p>
            <a:r>
              <a:rPr lang="en-US" dirty="0" smtClean="0"/>
              <a:t>SA(</a:t>
            </a:r>
            <a:r>
              <a:rPr lang="en-US" dirty="0" err="1" smtClean="0"/>
              <a:t>o,g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Authz</a:t>
            </a:r>
            <a:r>
              <a:rPr lang="en-US" dirty="0" smtClean="0"/>
              <a:t>(</a:t>
            </a:r>
            <a:r>
              <a:rPr lang="en-US" dirty="0" err="1" smtClean="0"/>
              <a:t>u,o,g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8064500" y="1453845"/>
            <a:ext cx="1764109" cy="655776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SL(</a:t>
            </a:r>
            <a:r>
              <a:rPr lang="en-US" dirty="0" err="1" smtClean="0"/>
              <a:t>u,g</a:t>
            </a:r>
            <a:r>
              <a:rPr lang="en-US" dirty="0" smtClean="0"/>
              <a:t>)</a:t>
            </a:r>
          </a:p>
          <a:p>
            <a:r>
              <a:rPr lang="en-US" dirty="0" smtClean="0"/>
              <a:t>¬ </a:t>
            </a:r>
            <a:r>
              <a:rPr lang="en-US" dirty="0" err="1" smtClean="0"/>
              <a:t>Authz</a:t>
            </a:r>
            <a:r>
              <a:rPr lang="en-US" dirty="0" smtClean="0"/>
              <a:t>(</a:t>
            </a:r>
            <a:r>
              <a:rPr lang="en-US" dirty="0" err="1" smtClean="0"/>
              <a:t>u,o,g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52016" y="1802693"/>
            <a:ext cx="3612224" cy="44104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sz="2200" b="1" i="1" dirty="0" smtClean="0">
                <a:solidFill>
                  <a:srgbClr val="FF0000"/>
                </a:solidFill>
              </a:rPr>
              <a:t>A sample stateless trace</a:t>
            </a:r>
            <a:endParaRPr lang="en-US" sz="2200" b="1" i="1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840052" y="3889740"/>
            <a:ext cx="840052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609786" y="3637751"/>
            <a:ext cx="0" cy="503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484526" y="3637751"/>
            <a:ext cx="0" cy="503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189760" y="3314627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8148505" y="3314627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2604161" y="3398623"/>
            <a:ext cx="0" cy="50397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44083" y="3411485"/>
            <a:ext cx="1092068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phase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2940182" y="3398623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phase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6468401" y="3398623"/>
            <a:ext cx="0" cy="50397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208323" y="3411485"/>
            <a:ext cx="1092068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phase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6804422" y="3398623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phase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924057" y="3902602"/>
            <a:ext cx="1764109" cy="932775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err="1" smtClean="0"/>
              <a:t>SJReq</a:t>
            </a:r>
            <a:r>
              <a:rPr lang="en-US" dirty="0" smtClean="0"/>
              <a:t>(</a:t>
            </a:r>
            <a:r>
              <a:rPr lang="en-US" dirty="0" err="1" smtClean="0"/>
              <a:t>u,g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SAReq</a:t>
            </a:r>
            <a:r>
              <a:rPr lang="en-US" dirty="0" smtClean="0"/>
              <a:t>(</a:t>
            </a:r>
            <a:r>
              <a:rPr lang="en-US" dirty="0" err="1" smtClean="0"/>
              <a:t>o,g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isAuthz</a:t>
            </a:r>
            <a:r>
              <a:rPr lang="en-US" dirty="0" smtClean="0"/>
              <a:t>(</a:t>
            </a:r>
            <a:r>
              <a:rPr lang="en-US" dirty="0" err="1" smtClean="0"/>
              <a:t>u,o,g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46" name="Straight Arrow Connector 45"/>
          <p:cNvCxnSpPr/>
          <p:nvPr/>
        </p:nvCxnSpPr>
        <p:spPr>
          <a:xfrm flipH="1">
            <a:off x="2772172" y="3986598"/>
            <a:ext cx="756047" cy="1343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12224" y="4280585"/>
            <a:ext cx="1995124" cy="2477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Box 47"/>
          <p:cNvSpPr txBox="1"/>
          <p:nvPr/>
        </p:nvSpPr>
        <p:spPr>
          <a:xfrm>
            <a:off x="1596099" y="5435339"/>
            <a:ext cx="2436151" cy="1209774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1. Process user &amp; object events &amp; update data structure</a:t>
            </a:r>
          </a:p>
          <a:p>
            <a:r>
              <a:rPr lang="en-US" dirty="0" smtClean="0"/>
              <a:t>2. Check for </a:t>
            </a:r>
            <a:r>
              <a:rPr lang="en-US" dirty="0" err="1" smtClean="0"/>
              <a:t>authz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956307" y="3818606"/>
            <a:ext cx="1848115" cy="655776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err="1" smtClean="0"/>
              <a:t>SLReq</a:t>
            </a:r>
            <a:r>
              <a:rPr lang="en-US" dirty="0" smtClean="0"/>
              <a:t>(</a:t>
            </a:r>
            <a:r>
              <a:rPr lang="en-US" dirty="0" err="1" smtClean="0"/>
              <a:t>u,g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isAuthz</a:t>
            </a:r>
            <a:r>
              <a:rPr lang="en-US" dirty="0" smtClean="0"/>
              <a:t>(</a:t>
            </a:r>
            <a:r>
              <a:rPr lang="en-US" dirty="0" err="1" smtClean="0"/>
              <a:t>u,o,g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6888427" y="3986598"/>
            <a:ext cx="420026" cy="1343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628349" y="5435339"/>
            <a:ext cx="2436151" cy="1209774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dirty="0" smtClean="0"/>
              <a:t>1. Process user &amp; object events &amp; update data structure</a:t>
            </a:r>
          </a:p>
          <a:p>
            <a:r>
              <a:rPr lang="en-US" dirty="0" smtClean="0"/>
              <a:t>2. Check for </a:t>
            </a:r>
            <a:r>
              <a:rPr lang="en-US" dirty="0" err="1" smtClean="0"/>
              <a:t>authz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68010" y="2621590"/>
            <a:ext cx="4368271" cy="77888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sz="2200" b="1" i="1" dirty="0" smtClean="0">
                <a:solidFill>
                  <a:srgbClr val="FF0000"/>
                </a:solidFill>
              </a:rPr>
              <a:t>Corresponding </a:t>
            </a:r>
            <a:r>
              <a:rPr lang="en-US" sz="2200" b="1" i="1" dirty="0" err="1" smtClean="0">
                <a:solidFill>
                  <a:srgbClr val="FF0000"/>
                </a:solidFill>
              </a:rPr>
              <a:t>stateful</a:t>
            </a:r>
            <a:r>
              <a:rPr lang="en-US" sz="2200" b="1" i="1" dirty="0" smtClean="0">
                <a:solidFill>
                  <a:srgbClr val="FF0000"/>
                </a:solidFill>
              </a:rPr>
              <a:t> trace below</a:t>
            </a:r>
            <a:endParaRPr lang="en-US" sz="2200" b="1" i="1" dirty="0">
              <a:solidFill>
                <a:srgbClr val="FF0000"/>
              </a:solidFill>
            </a:endParaRPr>
          </a:p>
        </p:txBody>
      </p:sp>
      <p:sp>
        <p:nvSpPr>
          <p:cNvPr id="53" name="Freeform 52"/>
          <p:cNvSpPr/>
          <p:nvPr/>
        </p:nvSpPr>
        <p:spPr>
          <a:xfrm>
            <a:off x="6060376" y="1759493"/>
            <a:ext cx="492030" cy="1252747"/>
          </a:xfrm>
          <a:custGeom>
            <a:avLst/>
            <a:gdLst>
              <a:gd name="connsiteX0" fmla="*/ 446314 w 446314"/>
              <a:gd name="connsiteY0" fmla="*/ 1136469 h 1136469"/>
              <a:gd name="connsiteX1" fmla="*/ 41366 w 446314"/>
              <a:gd name="connsiteY1" fmla="*/ 653143 h 1136469"/>
              <a:gd name="connsiteX2" fmla="*/ 198120 w 446314"/>
              <a:gd name="connsiteY2" fmla="*/ 0 h 1136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314" h="1136469">
                <a:moveTo>
                  <a:pt x="446314" y="1136469"/>
                </a:moveTo>
                <a:cubicBezTo>
                  <a:pt x="264523" y="989512"/>
                  <a:pt x="82732" y="842555"/>
                  <a:pt x="41366" y="653143"/>
                </a:cubicBezTo>
                <a:cubicBezTo>
                  <a:pt x="0" y="463732"/>
                  <a:pt x="99060" y="231866"/>
                  <a:pt x="19812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 rot="11581291">
            <a:off x="7191259" y="1758015"/>
            <a:ext cx="492030" cy="1252747"/>
          </a:xfrm>
          <a:custGeom>
            <a:avLst/>
            <a:gdLst>
              <a:gd name="connsiteX0" fmla="*/ 446314 w 446314"/>
              <a:gd name="connsiteY0" fmla="*/ 1136469 h 1136469"/>
              <a:gd name="connsiteX1" fmla="*/ 41366 w 446314"/>
              <a:gd name="connsiteY1" fmla="*/ 653143 h 1136469"/>
              <a:gd name="connsiteX2" fmla="*/ 198120 w 446314"/>
              <a:gd name="connsiteY2" fmla="*/ 0 h 1136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314" h="1136469">
                <a:moveTo>
                  <a:pt x="446314" y="1136469"/>
                </a:moveTo>
                <a:cubicBezTo>
                  <a:pt x="264523" y="989512"/>
                  <a:pt x="82732" y="842555"/>
                  <a:pt x="41366" y="653143"/>
                </a:cubicBezTo>
                <a:cubicBezTo>
                  <a:pt x="0" y="463732"/>
                  <a:pt x="99060" y="231866"/>
                  <a:pt x="19812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7644474" y="2390666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l-GR" b="1" dirty="0" smtClean="0">
                <a:solidFill>
                  <a:srgbClr val="00B050"/>
                </a:solidFill>
              </a:rPr>
              <a:t>α</a:t>
            </a:r>
            <a:r>
              <a:rPr lang="en-US" b="1" dirty="0" smtClean="0">
                <a:solidFill>
                  <a:srgbClr val="00B050"/>
                </a:solidFill>
              </a:rPr>
              <a:t>-mapping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956307" y="2571521"/>
            <a:ext cx="1428089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l-GR" b="1" dirty="0">
                <a:solidFill>
                  <a:srgbClr val="00B050"/>
                </a:solidFill>
              </a:rPr>
              <a:t>β</a:t>
            </a:r>
            <a:r>
              <a:rPr lang="en-US" b="1" dirty="0" smtClean="0">
                <a:solidFill>
                  <a:srgbClr val="00B050"/>
                </a:solidFill>
              </a:rPr>
              <a:t>-mapping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89775" y="6519863"/>
            <a:ext cx="2346325" cy="519112"/>
          </a:xfrm>
          <a:noFill/>
        </p:spPr>
        <p:txBody>
          <a:bodyPr/>
          <a:lstStyle/>
          <a:p>
            <a:fld id="{CBDDC064-D41C-4A33-9A0A-CE96EEC2B706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16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Formal Models Development</a:t>
            </a:r>
          </a:p>
        </p:txBody>
      </p:sp>
      <p:sp>
        <p:nvSpPr>
          <p:cNvPr id="266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6629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306513" y="1062038"/>
            <a:ext cx="2590800" cy="5224462"/>
            <a:chOff x="2200275" y="1177046"/>
            <a:chExt cx="2589415" cy="5223754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2200275" y="1177046"/>
              <a:ext cx="2589415" cy="836499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2000" b="1" dirty="0"/>
                <a:t>Formal stateless behavioral model </a:t>
              </a: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2200275" y="2586555"/>
              <a:ext cx="2589415" cy="836499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2000" b="1" dirty="0"/>
                <a:t>Formal </a:t>
              </a:r>
              <a:r>
                <a:rPr lang="en-US" sz="2000" b="1" dirty="0" err="1"/>
                <a:t>stateful</a:t>
              </a:r>
              <a:r>
                <a:rPr lang="en-US" sz="2000" b="1" dirty="0"/>
                <a:t> enforceable model 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2200275" y="4259553"/>
              <a:ext cx="2589415" cy="2141247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sz="2000" b="1" dirty="0"/>
                <a:t>Formal </a:t>
              </a:r>
              <a:r>
                <a:rPr lang="en-US" sz="2000" b="1" dirty="0" err="1"/>
                <a:t>stateful</a:t>
              </a:r>
              <a:r>
                <a:rPr lang="en-US" sz="2000" b="1" dirty="0"/>
                <a:t> enforceable model with latencies, disconnected operations etc</a:t>
              </a:r>
            </a:p>
            <a:p>
              <a:pPr algn="ctr">
                <a:defRPr/>
              </a:pPr>
              <a:r>
                <a:rPr lang="en-US" sz="2000" b="1" dirty="0"/>
                <a:t> </a:t>
              </a:r>
            </a:p>
          </p:txBody>
        </p:sp>
        <p:cxnSp>
          <p:nvCxnSpPr>
            <p:cNvPr id="26637" name="Straight Connector 10"/>
            <p:cNvCxnSpPr>
              <a:cxnSpLocks noChangeShapeType="1"/>
              <a:stCxn id="7" idx="2"/>
              <a:endCxn id="8" idx="0"/>
            </p:cNvCxnSpPr>
            <p:nvPr/>
          </p:nvCxnSpPr>
          <p:spPr bwMode="auto">
            <a:xfrm rot="5400000">
              <a:off x="3208786" y="2299822"/>
              <a:ext cx="572395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" name="Straight Connector 11"/>
            <p:cNvCxnSpPr>
              <a:endCxn id="9" idx="0"/>
            </p:cNvCxnSpPr>
            <p:nvPr/>
          </p:nvCxnSpPr>
          <p:spPr bwMode="auto">
            <a:xfrm rot="5400000">
              <a:off x="3076732" y="3841304"/>
              <a:ext cx="836500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6631" name="TextBox 15"/>
          <p:cNvSpPr txBox="1">
            <a:spLocks noChangeArrowheads="1"/>
          </p:cNvSpPr>
          <p:nvPr/>
        </p:nvSpPr>
        <p:spPr bwMode="auto">
          <a:xfrm>
            <a:off x="4630738" y="1293813"/>
            <a:ext cx="4341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Provable security properties</a:t>
            </a:r>
          </a:p>
        </p:txBody>
      </p:sp>
      <p:sp>
        <p:nvSpPr>
          <p:cNvPr id="26632" name="TextBox 16"/>
          <p:cNvSpPr txBox="1">
            <a:spLocks noChangeArrowheads="1"/>
          </p:cNvSpPr>
          <p:nvPr/>
        </p:nvSpPr>
        <p:spPr bwMode="auto">
          <a:xfrm>
            <a:off x="5197475" y="2701925"/>
            <a:ext cx="3209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Proof of equivalence</a:t>
            </a:r>
          </a:p>
        </p:txBody>
      </p:sp>
      <p:sp>
        <p:nvSpPr>
          <p:cNvPr id="26633" name="TextBox 17"/>
          <p:cNvSpPr txBox="1">
            <a:spLocks noChangeArrowheads="1"/>
          </p:cNvSpPr>
          <p:nvPr/>
        </p:nvSpPr>
        <p:spPr bwMode="auto">
          <a:xfrm>
            <a:off x="4846638" y="4768850"/>
            <a:ext cx="391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Proof of safe equivalence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62187B21-1ACD-4506-8145-ACF2F9909CD3}" type="slidenum">
              <a:rPr lang="en-GB" smtClean="0">
                <a:latin typeface="Arial" charset="0"/>
                <a:ea typeface="ＭＳ Ｐゴシック" pitchFamily="34" charset="-128"/>
              </a:rPr>
              <a:pPr>
                <a:buFont typeface="Wingdings" charset="2"/>
                <a:buNone/>
              </a:pPr>
              <a:t>17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Why not ABAC (Attribute-Based Access Control)?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5288" y="1423988"/>
            <a:ext cx="2557462" cy="554037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Security and system goals</a:t>
            </a:r>
          </a:p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(objectives/policy)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5288" y="2322513"/>
            <a:ext cx="2557462" cy="554037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Policy models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5288" y="3290888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Enforcement models</a:t>
            </a:r>
          </a:p>
        </p:txBody>
      </p:sp>
      <p:sp>
        <p:nvSpPr>
          <p:cNvPr id="7" name="Rectangle 6"/>
          <p:cNvSpPr/>
          <p:nvPr/>
        </p:nvSpPr>
        <p:spPr>
          <a:xfrm>
            <a:off x="1665288" y="4259263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Implementation models</a:t>
            </a:r>
          </a:p>
        </p:txBody>
      </p:sp>
      <p:cxnSp>
        <p:nvCxnSpPr>
          <p:cNvPr id="22536" name="Straight Connector 38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2736056" y="3083719"/>
            <a:ext cx="414338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22537" name="Straight Connector 39"/>
          <p:cNvCxnSpPr>
            <a:cxnSpLocks noChangeShapeType="1"/>
            <a:stCxn id="6" idx="2"/>
            <a:endCxn id="7" idx="0"/>
          </p:cNvCxnSpPr>
          <p:nvPr/>
        </p:nvCxnSpPr>
        <p:spPr bwMode="auto">
          <a:xfrm rot="5400000">
            <a:off x="2735262" y="4051301"/>
            <a:ext cx="415925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sp>
        <p:nvSpPr>
          <p:cNvPr id="22538" name="TextBox 40"/>
          <p:cNvSpPr txBox="1">
            <a:spLocks noChangeArrowheads="1"/>
          </p:cNvSpPr>
          <p:nvPr/>
        </p:nvSpPr>
        <p:spPr bwMode="auto">
          <a:xfrm>
            <a:off x="4498975" y="1528763"/>
            <a:ext cx="2003425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Necessarily informal</a:t>
            </a:r>
          </a:p>
        </p:txBody>
      </p:sp>
      <p:sp>
        <p:nvSpPr>
          <p:cNvPr id="22539" name="TextBox 41"/>
          <p:cNvSpPr txBox="1">
            <a:spLocks noChangeArrowheads="1"/>
          </p:cNvSpPr>
          <p:nvPr/>
        </p:nvSpPr>
        <p:spPr bwMode="auto">
          <a:xfrm>
            <a:off x="4445000" y="2122488"/>
            <a:ext cx="4078288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Specified using users, subjects, objects, admins, labels, roles, groups, etc. in an ideal setting.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Security analysis (objectives, properties, etc.).</a:t>
            </a:r>
          </a:p>
        </p:txBody>
      </p:sp>
      <p:sp>
        <p:nvSpPr>
          <p:cNvPr id="22540" name="TextBox 42"/>
          <p:cNvSpPr txBox="1">
            <a:spLocks noChangeArrowheads="1"/>
          </p:cNvSpPr>
          <p:nvPr/>
        </p:nvSpPr>
        <p:spPr bwMode="auto">
          <a:xfrm>
            <a:off x="4498975" y="3073400"/>
            <a:ext cx="4503738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Approximated policy realized using system architecture with trusted servers, protocols,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Enforcement level security analysis (e.g. stale information due to network latency, protocol proofs, etc.).</a:t>
            </a:r>
          </a:p>
        </p:txBody>
      </p:sp>
      <p:sp>
        <p:nvSpPr>
          <p:cNvPr id="22541" name="TextBox 43"/>
          <p:cNvSpPr txBox="1">
            <a:spLocks noChangeArrowheads="1"/>
          </p:cNvSpPr>
          <p:nvPr/>
        </p:nvSpPr>
        <p:spPr bwMode="auto">
          <a:xfrm>
            <a:off x="4498975" y="4156075"/>
            <a:ext cx="380047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Technologies such as Cloud Computing, Trusted Computing,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Implementation level security analysis (e.g. vulnerability analysis, penetration testing, etc.)</a:t>
            </a:r>
          </a:p>
        </p:txBody>
      </p:sp>
      <p:sp>
        <p:nvSpPr>
          <p:cNvPr id="22542" name="TextBox 44"/>
          <p:cNvSpPr txBox="1">
            <a:spLocks noChangeArrowheads="1"/>
          </p:cNvSpPr>
          <p:nvPr/>
        </p:nvSpPr>
        <p:spPr bwMode="auto">
          <a:xfrm>
            <a:off x="4498975" y="5345113"/>
            <a:ext cx="38004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Software and Hardware</a:t>
            </a:r>
          </a:p>
        </p:txBody>
      </p:sp>
      <p:cxnSp>
        <p:nvCxnSpPr>
          <p:cNvPr id="22543" name="Straight Connector 45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770981" y="2150269"/>
            <a:ext cx="344488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cxnSp>
        <p:nvCxnSpPr>
          <p:cNvPr id="22544" name="Straight Connector 46"/>
          <p:cNvCxnSpPr>
            <a:cxnSpLocks noChangeShapeType="1"/>
            <a:stCxn id="7" idx="2"/>
          </p:cNvCxnSpPr>
          <p:nvPr/>
        </p:nvCxnSpPr>
        <p:spPr bwMode="auto">
          <a:xfrm rot="5400000">
            <a:off x="2770187" y="4984751"/>
            <a:ext cx="346075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sp>
        <p:nvSpPr>
          <p:cNvPr id="17" name="Rectangle 16"/>
          <p:cNvSpPr/>
          <p:nvPr/>
        </p:nvSpPr>
        <p:spPr>
          <a:xfrm>
            <a:off x="1665288" y="5157788"/>
            <a:ext cx="2557462" cy="552450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Concrete System</a:t>
            </a:r>
          </a:p>
        </p:txBody>
      </p:sp>
      <p:sp>
        <p:nvSpPr>
          <p:cNvPr id="2254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4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357" y="2122488"/>
            <a:ext cx="3770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M</a:t>
            </a:r>
          </a:p>
          <a:p>
            <a:pPr algn="ctr"/>
            <a:r>
              <a:rPr lang="en-US" b="1" dirty="0" smtClean="0"/>
              <a:t>O</a:t>
            </a:r>
          </a:p>
          <a:p>
            <a:pPr algn="ctr"/>
            <a:r>
              <a:rPr lang="en-US" b="1" dirty="0" smtClean="0"/>
              <a:t>D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L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endParaRPr lang="en-US" b="1" dirty="0"/>
          </a:p>
        </p:txBody>
      </p:sp>
      <p:cxnSp>
        <p:nvCxnSpPr>
          <p:cNvPr id="23" name="Straight Arrow Connector 22"/>
          <p:cNvCxnSpPr/>
          <p:nvPr/>
        </p:nvCxnSpPr>
        <p:spPr bwMode="auto">
          <a:xfrm flipV="1">
            <a:off x="4222750" y="1423988"/>
            <a:ext cx="3280709" cy="8985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triangle" w="med" len="med"/>
            <a:tailEnd type="none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614647" y="1159431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gSIS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4222750" y="3843339"/>
            <a:ext cx="4446121" cy="1176896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triangle" w="med" len="med"/>
            <a:tailEnd type="none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8747413" y="4879873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ABAC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8329A2-21BB-4019-8419-7C13856DDC11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Goal: 4</a:t>
            </a:r>
            <a:r>
              <a:rPr lang="en-US" sz="4000" b="1" kern="0" baseline="3000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</a:t>
            </a: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 Element</a:t>
            </a:r>
          </a:p>
        </p:txBody>
      </p:sp>
      <p:sp>
        <p:nvSpPr>
          <p:cNvPr id="19460" name="Content Placeholder 2"/>
          <p:cNvSpPr txBox="1">
            <a:spLocks/>
          </p:cNvSpPr>
          <p:nvPr/>
        </p:nvSpPr>
        <p:spPr bwMode="auto">
          <a:xfrm>
            <a:off x="244475" y="1165420"/>
            <a:ext cx="9836150" cy="560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3 </a:t>
            </a:r>
            <a:r>
              <a:rPr lang="en-US" sz="3200" dirty="0" err="1"/>
              <a:t>succesful</a:t>
            </a:r>
            <a:r>
              <a:rPr lang="en-US" sz="3200" dirty="0"/>
              <a:t> access control models in 40+ years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/>
              <a:t>Discretionary Access Control (DAC)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/>
              <a:t>Mandatory Access Control (MAC)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/>
              <a:t>Role-base Access Control (RBAC)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Crucial ingredients for success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/>
              <a:t>Strong mathematical foundations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/>
              <a:t>Strong intuitive foundations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/>
              <a:t>Significant real-world deployment</a:t>
            </a:r>
          </a:p>
          <a:p>
            <a:pPr marL="863600" lvl="1" indent="-323850" eaLnBrk="0">
              <a:buSzPct val="75000"/>
            </a:pPr>
            <a:endParaRPr lang="en-US" sz="3200" dirty="0"/>
          </a:p>
          <a:p>
            <a:pPr marL="1079500" lvl="2" indent="-323850" eaLnBrk="0">
              <a:buSzPct val="75000"/>
              <a:buFont typeface="Wingdings" pitchFamily="2" charset="2"/>
              <a:buChar char="Ø"/>
            </a:pPr>
            <a:endParaRPr lang="en-US" sz="3200" dirty="0"/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/>
          </a:p>
        </p:txBody>
      </p:sp>
      <p:sp>
        <p:nvSpPr>
          <p:cNvPr id="19461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9462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A03D7-24EF-4842-948D-9C18BC6E4A3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What is the 4</a:t>
            </a:r>
            <a:r>
              <a:rPr lang="en-US" sz="4000" b="1" kern="0" baseline="3000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</a:t>
            </a: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 Element?</a:t>
            </a:r>
          </a:p>
        </p:txBody>
      </p:sp>
      <p:sp>
        <p:nvSpPr>
          <p:cNvPr id="20484" name="Content Placeholder 2"/>
          <p:cNvSpPr txBox="1">
            <a:spLocks/>
          </p:cNvSpPr>
          <p:nvPr/>
        </p:nvSpPr>
        <p:spPr bwMode="auto">
          <a:xfrm>
            <a:off x="244475" y="1174385"/>
            <a:ext cx="9836150" cy="560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DAC – owner control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MAC – information </a:t>
            </a:r>
            <a:r>
              <a:rPr lang="en-US" sz="3200" dirty="0" smtClean="0"/>
              <a:t>flow in a lattice</a:t>
            </a:r>
            <a:endParaRPr lang="en-US" sz="3200" dirty="0"/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RBAC – organizational/social alignment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Dynamics/agility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 smtClean="0"/>
              <a:t>DAC</a:t>
            </a:r>
            <a:r>
              <a:rPr lang="en-US" sz="3200" dirty="0"/>
              <a:t>: too loose, too </a:t>
            </a:r>
            <a:r>
              <a:rPr lang="en-US" sz="3200" dirty="0" smtClean="0"/>
              <a:t>fine-grained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 smtClean="0"/>
              <a:t>MAC: too rigid, static lattice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 smtClean="0"/>
              <a:t>RBAC: too enterprise centric</a:t>
            </a:r>
            <a:endParaRPr lang="en-US" sz="3200" dirty="0"/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/>
              <a:t>Group-centric conceived to fill this gap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/>
          </a:p>
          <a:p>
            <a:pPr marL="1079500" lvl="2" indent="-323850" eaLnBrk="0">
              <a:buSzPct val="75000"/>
              <a:buFont typeface="Wingdings" pitchFamily="2" charset="2"/>
              <a:buChar char="Ø"/>
            </a:pPr>
            <a:endParaRPr lang="en-US" sz="3200" dirty="0"/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/>
          </a:p>
        </p:txBody>
      </p:sp>
      <p:sp>
        <p:nvSpPr>
          <p:cNvPr id="2048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0486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CD587F-08EC-47FF-B21E-9AB62A1B3400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Historical Aside on Dynamics/Agility</a:t>
            </a:r>
          </a:p>
        </p:txBody>
      </p:sp>
      <p:sp>
        <p:nvSpPr>
          <p:cNvPr id="21508" name="Content Placeholder 2"/>
          <p:cNvSpPr txBox="1">
            <a:spLocks/>
          </p:cNvSpPr>
          <p:nvPr/>
        </p:nvSpPr>
        <p:spPr bwMode="auto">
          <a:xfrm>
            <a:off x="244475" y="1273000"/>
            <a:ext cx="9836150" cy="560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Harrison, Russo and </a:t>
            </a:r>
            <a:r>
              <a:rPr lang="en-US" sz="3200" dirty="0" err="1"/>
              <a:t>Ullman</a:t>
            </a:r>
            <a:r>
              <a:rPr lang="en-US" sz="3200" dirty="0"/>
              <a:t> 1976: HRU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/>
              <a:t>dynamics leads to </a:t>
            </a:r>
            <a:r>
              <a:rPr lang="en-US" sz="3200" dirty="0" err="1"/>
              <a:t>undecidable</a:t>
            </a:r>
            <a:r>
              <a:rPr lang="en-US" sz="3200" dirty="0"/>
              <a:t> safety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Jones, Lipton, Snyder 1978: Take-Grant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/>
              <a:t>simple models can be efficiently decidable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Sandhu, 1988, 1992: SPM, TAM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3200" dirty="0"/>
              <a:t>sophisticated models can be efficiently decidable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/>
          </a:p>
          <a:p>
            <a:pPr marL="1079500" lvl="2" indent="-323850" eaLnBrk="0">
              <a:buSzPct val="75000"/>
              <a:buFont typeface="Wingdings" pitchFamily="2" charset="2"/>
              <a:buChar char="Ø"/>
            </a:pPr>
            <a:endParaRPr lang="en-US" sz="3200" dirty="0"/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endParaRPr lang="en-US" sz="3200" dirty="0"/>
          </a:p>
        </p:txBody>
      </p:sp>
      <p:sp>
        <p:nvSpPr>
          <p:cNvPr id="21509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1510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Secure Information Sharing (SIS)</a:t>
            </a:r>
          </a:p>
        </p:txBody>
      </p:sp>
      <p:sp>
        <p:nvSpPr>
          <p:cNvPr id="22532" name="Content Placeholder 2"/>
          <p:cNvSpPr txBox="1">
            <a:spLocks/>
          </p:cNvSpPr>
          <p:nvPr/>
        </p:nvSpPr>
        <p:spPr bwMode="auto">
          <a:xfrm>
            <a:off x="244475" y="1048875"/>
            <a:ext cx="9548813" cy="560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</a:pPr>
            <a:r>
              <a:rPr lang="en-US" sz="3200" b="1" dirty="0">
                <a:solidFill>
                  <a:srgbClr val="A50021"/>
                </a:solidFill>
              </a:rPr>
              <a:t>Goal: Share but protect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Containment challenge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800" dirty="0"/>
              <a:t>Client containment</a:t>
            </a:r>
          </a:p>
          <a:p>
            <a:pPr marL="1079500" lvl="2" indent="-323850" eaLnBrk="0">
              <a:buSzPct val="75000"/>
              <a:buFont typeface="Wingdings" pitchFamily="2" charset="2"/>
              <a:buChar char="§"/>
            </a:pPr>
            <a:r>
              <a:rPr lang="en-US" sz="2400" dirty="0"/>
              <a:t>Ultimate assurance infeasible (e.g., the analog hole)</a:t>
            </a:r>
          </a:p>
          <a:p>
            <a:pPr marL="1079500" lvl="2" indent="-323850" eaLnBrk="0">
              <a:buSzPct val="75000"/>
              <a:buFont typeface="Wingdings" pitchFamily="2" charset="2"/>
              <a:buChar char="§"/>
            </a:pPr>
            <a:r>
              <a:rPr lang="en-US" sz="2400" dirty="0"/>
              <a:t>Appropriate assurance achievable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800" dirty="0"/>
              <a:t>Server containment</a:t>
            </a:r>
          </a:p>
          <a:p>
            <a:pPr marL="1079500" lvl="2" indent="-323850" eaLnBrk="0">
              <a:buSzPct val="75000"/>
              <a:buFont typeface="Wingdings" pitchFamily="2" charset="2"/>
              <a:buChar char="§"/>
            </a:pPr>
            <a:r>
              <a:rPr lang="en-US" sz="2400" dirty="0"/>
              <a:t>Will typically have higher assurance than client containment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Policy challenge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400" dirty="0"/>
              <a:t>How to construct meaningful, usable, agile SIS policy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400" dirty="0"/>
              <a:t>How to develop an intertwined information and security model</a:t>
            </a:r>
            <a:endParaRPr lang="en-US" sz="2800" dirty="0"/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ED6DAB-A6ED-4490-8A0B-CB29DD384C0F}" type="slidenum">
              <a:rPr lang="en-GB" smtClean="0">
                <a:latin typeface="Arial" charset="0"/>
                <a:ea typeface="ＭＳ Ｐゴシック" pitchFamily="34" charset="-128"/>
              </a:rPr>
              <a:pPr/>
              <a:t>6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SIS Policy Construction</a:t>
            </a:r>
          </a:p>
        </p:txBody>
      </p:sp>
      <p:sp>
        <p:nvSpPr>
          <p:cNvPr id="24580" name="Content Placeholder 2"/>
          <p:cNvSpPr txBox="1">
            <a:spLocks/>
          </p:cNvSpPr>
          <p:nvPr/>
        </p:nvSpPr>
        <p:spPr bwMode="auto">
          <a:xfrm>
            <a:off x="244475" y="1111630"/>
            <a:ext cx="9548813" cy="560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Dissemination Centric (d-SIS)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800" dirty="0"/>
              <a:t>Sticky policies that follow an object along a dissemination chain (possibly modified at each step)</a:t>
            </a:r>
            <a:endParaRPr lang="en-US" sz="2400" dirty="0"/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Group Centric (g-SIS)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800" dirty="0"/>
              <a:t>Bring users and information together to share existing information and create new information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800" dirty="0"/>
              <a:t>Metaphors: Secure meeting room, Subscription service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800" dirty="0"/>
              <a:t>Benefits: analogous to RBAC over DAC</a:t>
            </a:r>
            <a:endParaRPr lang="en-US" sz="3200" dirty="0"/>
          </a:p>
          <a:p>
            <a:pPr marL="863600" lvl="1" indent="-323850" eaLnBrk="0">
              <a:buSzPct val="75000"/>
            </a:pPr>
            <a:endParaRPr lang="en-US" sz="2800" dirty="0"/>
          </a:p>
        </p:txBody>
      </p:sp>
      <p:sp>
        <p:nvSpPr>
          <p:cNvPr id="24581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4582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2B2A1C-159F-41BA-BC4A-F3588BD22BD2}" type="slidenum">
              <a:rPr lang="en-GB" smtClean="0">
                <a:latin typeface="Arial" charset="0"/>
                <a:ea typeface="ＭＳ Ｐゴシック" pitchFamily="34" charset="-128"/>
              </a:rPr>
              <a:pPr/>
              <a:t>7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Community Cyber Security</a:t>
            </a: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Flowchart: Alternate Process 6"/>
          <p:cNvSpPr/>
          <p:nvPr/>
        </p:nvSpPr>
        <p:spPr bwMode="auto">
          <a:xfrm>
            <a:off x="2062163" y="2268538"/>
            <a:ext cx="1176337" cy="92392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1893888" y="4367213"/>
            <a:ext cx="1428750" cy="126047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560" name="TextBox 5"/>
          <p:cNvSpPr txBox="1">
            <a:spLocks noChangeArrowheads="1"/>
          </p:cNvSpPr>
          <p:nvPr/>
        </p:nvSpPr>
        <p:spPr bwMode="auto">
          <a:xfrm>
            <a:off x="1306513" y="2268538"/>
            <a:ext cx="839787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Core Group</a:t>
            </a:r>
            <a:endParaRPr lang="en-US" sz="2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70488" y="2184400"/>
            <a:ext cx="1176337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562" name="TextBox 7"/>
          <p:cNvSpPr txBox="1">
            <a:spLocks noChangeArrowheads="1"/>
          </p:cNvSpPr>
          <p:nvPr/>
        </p:nvSpPr>
        <p:spPr bwMode="auto">
          <a:xfrm>
            <a:off x="6346825" y="2352675"/>
            <a:ext cx="1092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Incident Group</a:t>
            </a:r>
            <a:endParaRPr lang="en-US" sz="2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563" name="TextBox 9"/>
          <p:cNvSpPr txBox="1">
            <a:spLocks noChangeArrowheads="1"/>
          </p:cNvSpPr>
          <p:nvPr/>
        </p:nvSpPr>
        <p:spPr bwMode="auto">
          <a:xfrm>
            <a:off x="1138238" y="4703763"/>
            <a:ext cx="923925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Open Group</a:t>
            </a:r>
          </a:p>
        </p:txBody>
      </p:sp>
      <p:sp>
        <p:nvSpPr>
          <p:cNvPr id="13" name="Cloud 12"/>
          <p:cNvSpPr/>
          <p:nvPr/>
        </p:nvSpPr>
        <p:spPr bwMode="auto">
          <a:xfrm>
            <a:off x="6430963" y="4956175"/>
            <a:ext cx="2519362" cy="1511300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endCxn id="10" idx="2"/>
          </p:cNvCxnSpPr>
          <p:nvPr/>
        </p:nvCxnSpPr>
        <p:spPr bwMode="auto">
          <a:xfrm>
            <a:off x="3238500" y="2687638"/>
            <a:ext cx="1931988" cy="1587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6" name="TextBox 13"/>
          <p:cNvSpPr txBox="1">
            <a:spLocks noChangeArrowheads="1"/>
          </p:cNvSpPr>
          <p:nvPr/>
        </p:nvSpPr>
        <p:spPr bwMode="auto">
          <a:xfrm>
            <a:off x="3490913" y="2687638"/>
            <a:ext cx="1427162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latin typeface="Calibri" pitchFamily="34" charset="0"/>
              </a:rPr>
              <a:t>Conditional Membership</a:t>
            </a:r>
          </a:p>
        </p:txBody>
      </p:sp>
      <p:sp>
        <p:nvSpPr>
          <p:cNvPr id="23567" name="TextBox 16"/>
          <p:cNvSpPr txBox="1">
            <a:spLocks noChangeArrowheads="1"/>
          </p:cNvSpPr>
          <p:nvPr/>
        </p:nvSpPr>
        <p:spPr bwMode="auto">
          <a:xfrm>
            <a:off x="1306513" y="3387725"/>
            <a:ext cx="1427162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latin typeface="Calibri" pitchFamily="34" charset="0"/>
              </a:rPr>
              <a:t>Automatic Membership</a:t>
            </a:r>
          </a:p>
        </p:txBody>
      </p:sp>
      <p:cxnSp>
        <p:nvCxnSpPr>
          <p:cNvPr id="17" name="Straight Arrow Connector 16"/>
          <p:cNvCxnSpPr>
            <a:stCxn id="8" idx="3"/>
            <a:endCxn id="10" idx="3"/>
          </p:cNvCxnSpPr>
          <p:nvPr/>
        </p:nvCxnSpPr>
        <p:spPr bwMode="auto">
          <a:xfrm flipV="1">
            <a:off x="3322638" y="3044825"/>
            <a:ext cx="2019300" cy="1952625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9" name="TextBox 19"/>
          <p:cNvSpPr txBox="1">
            <a:spLocks noChangeArrowheads="1"/>
          </p:cNvSpPr>
          <p:nvPr/>
        </p:nvSpPr>
        <p:spPr bwMode="auto">
          <a:xfrm rot="-2520803">
            <a:off x="3171825" y="3630613"/>
            <a:ext cx="1535113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latin typeface="Calibri" pitchFamily="34" charset="0"/>
              </a:rPr>
              <a:t>Administered Membership</a:t>
            </a:r>
          </a:p>
        </p:txBody>
      </p:sp>
      <p:sp>
        <p:nvSpPr>
          <p:cNvPr id="19" name="Smiley Face 18"/>
          <p:cNvSpPr/>
          <p:nvPr/>
        </p:nvSpPr>
        <p:spPr bwMode="auto">
          <a:xfrm>
            <a:off x="2230438" y="5040313"/>
            <a:ext cx="252412" cy="250825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Smiley Face 19"/>
          <p:cNvSpPr/>
          <p:nvPr/>
        </p:nvSpPr>
        <p:spPr bwMode="auto">
          <a:xfrm>
            <a:off x="2566988" y="5207000"/>
            <a:ext cx="250825" cy="252413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Smiley Face 20"/>
          <p:cNvSpPr/>
          <p:nvPr/>
        </p:nvSpPr>
        <p:spPr bwMode="auto">
          <a:xfrm>
            <a:off x="2901950" y="4956175"/>
            <a:ext cx="252413" cy="250825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Folded Corner 21"/>
          <p:cNvSpPr/>
          <p:nvPr/>
        </p:nvSpPr>
        <p:spPr bwMode="auto">
          <a:xfrm>
            <a:off x="2314575" y="4535488"/>
            <a:ext cx="168275" cy="252412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Folded Corner 22"/>
          <p:cNvSpPr/>
          <p:nvPr/>
        </p:nvSpPr>
        <p:spPr bwMode="auto">
          <a:xfrm>
            <a:off x="2566988" y="4535488"/>
            <a:ext cx="166687" cy="252412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Folded Corner 23"/>
          <p:cNvSpPr/>
          <p:nvPr/>
        </p:nvSpPr>
        <p:spPr bwMode="auto">
          <a:xfrm>
            <a:off x="2817813" y="4535488"/>
            <a:ext cx="168275" cy="252412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" name="Smiley Face 24"/>
          <p:cNvSpPr/>
          <p:nvPr/>
        </p:nvSpPr>
        <p:spPr bwMode="auto">
          <a:xfrm>
            <a:off x="2566988" y="4872038"/>
            <a:ext cx="250825" cy="250825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6" name="Smiley Face 25"/>
          <p:cNvSpPr/>
          <p:nvPr/>
        </p:nvSpPr>
        <p:spPr bwMode="auto">
          <a:xfrm>
            <a:off x="2062163" y="4787900"/>
            <a:ext cx="252412" cy="252413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7" name="Smiley Face 26"/>
          <p:cNvSpPr/>
          <p:nvPr/>
        </p:nvSpPr>
        <p:spPr bwMode="auto">
          <a:xfrm>
            <a:off x="2314575" y="2855913"/>
            <a:ext cx="252413" cy="252412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" name="Smiley Face 27"/>
          <p:cNvSpPr/>
          <p:nvPr/>
        </p:nvSpPr>
        <p:spPr bwMode="auto">
          <a:xfrm>
            <a:off x="2901950" y="2687638"/>
            <a:ext cx="252413" cy="252412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Folded Corner 28"/>
          <p:cNvSpPr/>
          <p:nvPr/>
        </p:nvSpPr>
        <p:spPr bwMode="auto">
          <a:xfrm>
            <a:off x="2398713" y="2352675"/>
            <a:ext cx="168275" cy="250825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Folded Corner 29"/>
          <p:cNvSpPr/>
          <p:nvPr/>
        </p:nvSpPr>
        <p:spPr bwMode="auto">
          <a:xfrm>
            <a:off x="2649538" y="2352675"/>
            <a:ext cx="168275" cy="250825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Folded Corner 30"/>
          <p:cNvSpPr/>
          <p:nvPr/>
        </p:nvSpPr>
        <p:spPr bwMode="auto">
          <a:xfrm>
            <a:off x="2901950" y="2352675"/>
            <a:ext cx="168275" cy="250825"/>
          </a:xfrm>
          <a:prstGeom prst="foldedCorner">
            <a:avLst/>
          </a:prstGeom>
          <a:solidFill>
            <a:schemeClr val="accent3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2" name="Smiley Face 31"/>
          <p:cNvSpPr/>
          <p:nvPr/>
        </p:nvSpPr>
        <p:spPr bwMode="auto">
          <a:xfrm>
            <a:off x="2649538" y="2855913"/>
            <a:ext cx="252412" cy="252412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3" name="Smiley Face 32"/>
          <p:cNvSpPr/>
          <p:nvPr/>
        </p:nvSpPr>
        <p:spPr bwMode="auto">
          <a:xfrm>
            <a:off x="2146300" y="2603500"/>
            <a:ext cx="252413" cy="252413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4" name="Smiley Face 33"/>
          <p:cNvSpPr/>
          <p:nvPr/>
        </p:nvSpPr>
        <p:spPr bwMode="auto">
          <a:xfrm>
            <a:off x="5254625" y="2687638"/>
            <a:ext cx="252413" cy="252412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5" name="Smiley Face 34"/>
          <p:cNvSpPr/>
          <p:nvPr/>
        </p:nvSpPr>
        <p:spPr bwMode="auto">
          <a:xfrm>
            <a:off x="6010275" y="2519363"/>
            <a:ext cx="252413" cy="252412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Folded Corner 35"/>
          <p:cNvSpPr/>
          <p:nvPr/>
        </p:nvSpPr>
        <p:spPr bwMode="auto">
          <a:xfrm>
            <a:off x="5338763" y="2352675"/>
            <a:ext cx="168275" cy="250825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Folded Corner 36"/>
          <p:cNvSpPr/>
          <p:nvPr/>
        </p:nvSpPr>
        <p:spPr bwMode="auto">
          <a:xfrm>
            <a:off x="5589588" y="2352675"/>
            <a:ext cx="168275" cy="250825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8" name="Smiley Face 37"/>
          <p:cNvSpPr/>
          <p:nvPr/>
        </p:nvSpPr>
        <p:spPr bwMode="auto">
          <a:xfrm>
            <a:off x="5842000" y="2771775"/>
            <a:ext cx="252413" cy="252413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" name="Folded Corner 38"/>
          <p:cNvSpPr/>
          <p:nvPr/>
        </p:nvSpPr>
        <p:spPr bwMode="auto">
          <a:xfrm>
            <a:off x="5842000" y="2268538"/>
            <a:ext cx="168275" cy="250825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0" name="Folded Corner 39"/>
          <p:cNvSpPr/>
          <p:nvPr/>
        </p:nvSpPr>
        <p:spPr bwMode="auto">
          <a:xfrm>
            <a:off x="5589588" y="2855913"/>
            <a:ext cx="168275" cy="252412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41" name="Straight Arrow Connector 40"/>
          <p:cNvCxnSpPr>
            <a:stCxn id="7" idx="2"/>
          </p:cNvCxnSpPr>
          <p:nvPr/>
        </p:nvCxnSpPr>
        <p:spPr bwMode="auto">
          <a:xfrm rot="5400000">
            <a:off x="2062957" y="3779043"/>
            <a:ext cx="1174750" cy="4763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hape 63"/>
          <p:cNvCxnSpPr>
            <a:stCxn id="10" idx="0"/>
            <a:endCxn id="7" idx="0"/>
          </p:cNvCxnSpPr>
          <p:nvPr/>
        </p:nvCxnSpPr>
        <p:spPr bwMode="auto">
          <a:xfrm rot="16200000" flipH="1" flipV="1">
            <a:off x="4161632" y="672306"/>
            <a:ext cx="84138" cy="3108325"/>
          </a:xfrm>
          <a:prstGeom prst="curvedConnector3">
            <a:avLst>
              <a:gd name="adj1" fmla="val -888236"/>
            </a:avLst>
          </a:prstGeom>
          <a:ln w="57150">
            <a:solidFill>
              <a:srgbClr val="00206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94" name="TextBox 68"/>
          <p:cNvSpPr txBox="1">
            <a:spLocks noChangeArrowheads="1"/>
          </p:cNvSpPr>
          <p:nvPr/>
        </p:nvSpPr>
        <p:spPr bwMode="auto">
          <a:xfrm>
            <a:off x="3575050" y="1092200"/>
            <a:ext cx="1427163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Calibri" pitchFamily="34" charset="0"/>
              </a:rPr>
              <a:t>Filtered RW</a:t>
            </a:r>
          </a:p>
        </p:txBody>
      </p:sp>
      <p:sp>
        <p:nvSpPr>
          <p:cNvPr id="44" name="Freeform 43"/>
          <p:cNvSpPr/>
          <p:nvPr/>
        </p:nvSpPr>
        <p:spPr bwMode="auto">
          <a:xfrm>
            <a:off x="2967038" y="1612900"/>
            <a:ext cx="2400300" cy="698500"/>
          </a:xfrm>
          <a:custGeom>
            <a:avLst/>
            <a:gdLst>
              <a:gd name="connsiteX0" fmla="*/ 0 w 2178423"/>
              <a:gd name="connsiteY0" fmla="*/ 597646 h 633505"/>
              <a:gd name="connsiteX1" fmla="*/ 1299882 w 2178423"/>
              <a:gd name="connsiteY1" fmla="*/ 5976 h 633505"/>
              <a:gd name="connsiteX2" fmla="*/ 2178423 w 2178423"/>
              <a:gd name="connsiteY2" fmla="*/ 633505 h 633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78423" h="633505">
                <a:moveTo>
                  <a:pt x="0" y="597646"/>
                </a:moveTo>
                <a:cubicBezTo>
                  <a:pt x="468406" y="298823"/>
                  <a:pt x="936812" y="0"/>
                  <a:pt x="1299882" y="5976"/>
                </a:cubicBezTo>
                <a:cubicBezTo>
                  <a:pt x="1662952" y="11952"/>
                  <a:pt x="1920687" y="322728"/>
                  <a:pt x="2178423" y="633505"/>
                </a:cubicBezTo>
              </a:path>
            </a:pathLst>
          </a:cu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596" name="TextBox 70"/>
          <p:cNvSpPr txBox="1">
            <a:spLocks noChangeArrowheads="1"/>
          </p:cNvSpPr>
          <p:nvPr/>
        </p:nvSpPr>
        <p:spPr bwMode="auto">
          <a:xfrm>
            <a:off x="3575050" y="1792288"/>
            <a:ext cx="1595438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latin typeface="Calibri" pitchFamily="34" charset="0"/>
              </a:rPr>
              <a:t>Administered Membership</a:t>
            </a:r>
          </a:p>
        </p:txBody>
      </p:sp>
      <p:sp>
        <p:nvSpPr>
          <p:cNvPr id="46" name="Freeform 45"/>
          <p:cNvSpPr/>
          <p:nvPr/>
        </p:nvSpPr>
        <p:spPr bwMode="auto">
          <a:xfrm>
            <a:off x="3332163" y="3211513"/>
            <a:ext cx="2390775" cy="2114550"/>
          </a:xfrm>
          <a:custGeom>
            <a:avLst/>
            <a:gdLst>
              <a:gd name="connsiteX0" fmla="*/ 2169459 w 2169459"/>
              <a:gd name="connsiteY0" fmla="*/ 0 h 1918447"/>
              <a:gd name="connsiteX1" fmla="*/ 1084729 w 2169459"/>
              <a:gd name="connsiteY1" fmla="*/ 1524000 h 1918447"/>
              <a:gd name="connsiteX2" fmla="*/ 0 w 2169459"/>
              <a:gd name="connsiteY2" fmla="*/ 1918447 h 191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9459" h="1918447">
                <a:moveTo>
                  <a:pt x="2169459" y="0"/>
                </a:moveTo>
                <a:cubicBezTo>
                  <a:pt x="1807882" y="602129"/>
                  <a:pt x="1446305" y="1204259"/>
                  <a:pt x="1084729" y="1524000"/>
                </a:cubicBezTo>
                <a:cubicBezTo>
                  <a:pt x="723153" y="1843741"/>
                  <a:pt x="361576" y="1881094"/>
                  <a:pt x="0" y="1918447"/>
                </a:cubicBezTo>
              </a:path>
            </a:pathLst>
          </a:custGeom>
          <a:ln w="57150">
            <a:solidFill>
              <a:srgbClr val="00206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598" name="TextBox 72"/>
          <p:cNvSpPr txBox="1">
            <a:spLocks noChangeArrowheads="1"/>
          </p:cNvSpPr>
          <p:nvPr/>
        </p:nvSpPr>
        <p:spPr bwMode="auto">
          <a:xfrm rot="-2086282">
            <a:off x="3875088" y="4867275"/>
            <a:ext cx="14287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Calibri" pitchFamily="34" charset="0"/>
              </a:rPr>
              <a:t>Filtered RW</a:t>
            </a:r>
          </a:p>
        </p:txBody>
      </p:sp>
      <p:cxnSp>
        <p:nvCxnSpPr>
          <p:cNvPr id="48" name="Straight Arrow Connector 47"/>
          <p:cNvCxnSpPr>
            <a:stCxn id="13" idx="3"/>
            <a:endCxn id="10" idx="5"/>
          </p:cNvCxnSpPr>
          <p:nvPr/>
        </p:nvCxnSpPr>
        <p:spPr bwMode="auto">
          <a:xfrm rot="16200000" flipV="1">
            <a:off x="5934075" y="3286125"/>
            <a:ext cx="1997075" cy="1514475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00" name="TextBox 75"/>
          <p:cNvSpPr txBox="1">
            <a:spLocks noChangeArrowheads="1"/>
          </p:cNvSpPr>
          <p:nvPr/>
        </p:nvSpPr>
        <p:spPr bwMode="auto">
          <a:xfrm>
            <a:off x="7186613" y="3779838"/>
            <a:ext cx="1763712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latin typeface="Calibri" pitchFamily="34" charset="0"/>
              </a:rPr>
              <a:t>Administered Membership</a:t>
            </a:r>
          </a:p>
        </p:txBody>
      </p:sp>
      <p:sp>
        <p:nvSpPr>
          <p:cNvPr id="50" name="Smiley Face 49"/>
          <p:cNvSpPr/>
          <p:nvPr/>
        </p:nvSpPr>
        <p:spPr bwMode="auto">
          <a:xfrm>
            <a:off x="6765925" y="5880100"/>
            <a:ext cx="252413" cy="250825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" name="Smiley Face 50"/>
          <p:cNvSpPr/>
          <p:nvPr/>
        </p:nvSpPr>
        <p:spPr bwMode="auto">
          <a:xfrm>
            <a:off x="7102475" y="6046788"/>
            <a:ext cx="252413" cy="252412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2" name="Smiley Face 51"/>
          <p:cNvSpPr/>
          <p:nvPr/>
        </p:nvSpPr>
        <p:spPr bwMode="auto">
          <a:xfrm>
            <a:off x="7521575" y="5795963"/>
            <a:ext cx="252413" cy="250825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3" name="Folded Corner 52"/>
          <p:cNvSpPr/>
          <p:nvPr/>
        </p:nvSpPr>
        <p:spPr bwMode="auto">
          <a:xfrm>
            <a:off x="6850063" y="5375275"/>
            <a:ext cx="168275" cy="252413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4" name="Folded Corner 53"/>
          <p:cNvSpPr/>
          <p:nvPr/>
        </p:nvSpPr>
        <p:spPr bwMode="auto">
          <a:xfrm>
            <a:off x="7102475" y="5375275"/>
            <a:ext cx="168275" cy="252413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5" name="Folded Corner 54"/>
          <p:cNvSpPr/>
          <p:nvPr/>
        </p:nvSpPr>
        <p:spPr bwMode="auto">
          <a:xfrm>
            <a:off x="7354888" y="5375275"/>
            <a:ext cx="166687" cy="252413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6" name="Smiley Face 55"/>
          <p:cNvSpPr/>
          <p:nvPr/>
        </p:nvSpPr>
        <p:spPr bwMode="auto">
          <a:xfrm>
            <a:off x="7102475" y="5711825"/>
            <a:ext cx="252413" cy="252413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7" name="Smiley Face 56"/>
          <p:cNvSpPr/>
          <p:nvPr/>
        </p:nvSpPr>
        <p:spPr bwMode="auto">
          <a:xfrm>
            <a:off x="6597650" y="5627688"/>
            <a:ext cx="252413" cy="252412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8" name="Smiley Face 57"/>
          <p:cNvSpPr/>
          <p:nvPr/>
        </p:nvSpPr>
        <p:spPr bwMode="auto">
          <a:xfrm>
            <a:off x="7773988" y="5627688"/>
            <a:ext cx="252412" cy="252412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9" name="Smiley Face 58"/>
          <p:cNvSpPr/>
          <p:nvPr/>
        </p:nvSpPr>
        <p:spPr bwMode="auto">
          <a:xfrm>
            <a:off x="8110538" y="5795963"/>
            <a:ext cx="252412" cy="250825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0" name="Smiley Face 59"/>
          <p:cNvSpPr/>
          <p:nvPr/>
        </p:nvSpPr>
        <p:spPr bwMode="auto">
          <a:xfrm>
            <a:off x="8447088" y="5459413"/>
            <a:ext cx="250825" cy="252412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" name="Folded Corner 60"/>
          <p:cNvSpPr/>
          <p:nvPr/>
        </p:nvSpPr>
        <p:spPr bwMode="auto">
          <a:xfrm>
            <a:off x="7858125" y="5122863"/>
            <a:ext cx="168275" cy="252412"/>
          </a:xfrm>
          <a:prstGeom prst="folded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2" name="Folded Corner 61"/>
          <p:cNvSpPr/>
          <p:nvPr/>
        </p:nvSpPr>
        <p:spPr bwMode="auto">
          <a:xfrm>
            <a:off x="8110538" y="5122863"/>
            <a:ext cx="168275" cy="252412"/>
          </a:xfrm>
          <a:prstGeom prst="folded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3" name="Folded Corner 62"/>
          <p:cNvSpPr/>
          <p:nvPr/>
        </p:nvSpPr>
        <p:spPr bwMode="auto">
          <a:xfrm>
            <a:off x="8362950" y="5122863"/>
            <a:ext cx="166688" cy="252412"/>
          </a:xfrm>
          <a:prstGeom prst="folded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4" name="Smiley Face 63"/>
          <p:cNvSpPr/>
          <p:nvPr/>
        </p:nvSpPr>
        <p:spPr bwMode="auto">
          <a:xfrm>
            <a:off x="8110538" y="5459413"/>
            <a:ext cx="252412" cy="252412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5" name="Smiley Face 64"/>
          <p:cNvSpPr/>
          <p:nvPr/>
        </p:nvSpPr>
        <p:spPr bwMode="auto">
          <a:xfrm>
            <a:off x="7605713" y="5375275"/>
            <a:ext cx="252412" cy="252413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617" name="TextBox 9"/>
          <p:cNvSpPr txBox="1">
            <a:spLocks noChangeArrowheads="1"/>
          </p:cNvSpPr>
          <p:nvPr/>
        </p:nvSpPr>
        <p:spPr bwMode="auto">
          <a:xfrm>
            <a:off x="5170488" y="5475288"/>
            <a:ext cx="10922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Domain</a:t>
            </a:r>
          </a:p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Experts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EB9045-8D98-4CDE-8922-A3861224032F}" type="slidenum">
              <a:rPr lang="en-GB" smtClean="0">
                <a:latin typeface="Arial" charset="0"/>
                <a:ea typeface="ＭＳ Ｐゴシック" pitchFamily="34" charset="-128"/>
              </a:rPr>
              <a:pPr/>
              <a:t>8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Community Cyber Security</a:t>
            </a:r>
          </a:p>
        </p:txBody>
      </p:sp>
      <p:sp>
        <p:nvSpPr>
          <p:cNvPr id="24580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371600" y="1447800"/>
            <a:ext cx="7010400" cy="3810000"/>
            <a:chOff x="1371600" y="1447800"/>
            <a:chExt cx="7010400" cy="3810000"/>
          </a:xfrm>
        </p:grpSpPr>
        <p:sp>
          <p:nvSpPr>
            <p:cNvPr id="67" name="Rounded Rectangle 66"/>
            <p:cNvSpPr/>
            <p:nvPr/>
          </p:nvSpPr>
          <p:spPr>
            <a:xfrm>
              <a:off x="2133600" y="2286000"/>
              <a:ext cx="5334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057400" y="3733800"/>
              <a:ext cx="7620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4495800" y="2133600"/>
              <a:ext cx="6096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4495800" y="3352800"/>
              <a:ext cx="6096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4495800" y="4648200"/>
              <a:ext cx="6096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588" name="TextBox 8"/>
            <p:cNvSpPr txBox="1">
              <a:spLocks noChangeArrowheads="1"/>
            </p:cNvSpPr>
            <p:nvPr/>
          </p:nvSpPr>
          <p:spPr bwMode="auto">
            <a:xfrm>
              <a:off x="1371600" y="2209800"/>
              <a:ext cx="7620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Calibri" pitchFamily="34" charset="0"/>
                </a:rPr>
                <a:t>Core Group</a:t>
              </a:r>
              <a:endParaRPr lang="en-US" sz="2000">
                <a:solidFill>
                  <a:srgbClr val="FF0000"/>
                </a:solidFill>
                <a:latin typeface="Calibri" pitchFamily="34" charset="0"/>
              </a:endParaRPr>
            </a:p>
          </p:txBody>
        </p:sp>
        <p:sp>
          <p:nvSpPr>
            <p:cNvPr id="24589" name="TextBox 9"/>
            <p:cNvSpPr txBox="1">
              <a:spLocks noChangeArrowheads="1"/>
            </p:cNvSpPr>
            <p:nvPr/>
          </p:nvSpPr>
          <p:spPr bwMode="auto">
            <a:xfrm>
              <a:off x="4419600" y="1447800"/>
              <a:ext cx="9906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Calibri" pitchFamily="34" charset="0"/>
                </a:rPr>
                <a:t>Incident Groups</a:t>
              </a:r>
              <a:endParaRPr lang="en-US" sz="2000">
                <a:solidFill>
                  <a:srgbClr val="FF0000"/>
                </a:solidFill>
                <a:latin typeface="Calibri" pitchFamily="34" charset="0"/>
              </a:endParaRPr>
            </a:p>
          </p:txBody>
        </p:sp>
        <p:sp>
          <p:nvSpPr>
            <p:cNvPr id="24590" name="TextBox 10"/>
            <p:cNvSpPr txBox="1">
              <a:spLocks noChangeArrowheads="1"/>
            </p:cNvSpPr>
            <p:nvPr/>
          </p:nvSpPr>
          <p:spPr bwMode="auto">
            <a:xfrm>
              <a:off x="1371600" y="3759200"/>
              <a:ext cx="8382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Calibri" pitchFamily="34" charset="0"/>
                </a:rPr>
                <a:t>Open Group</a:t>
              </a:r>
              <a:endParaRPr lang="en-US">
                <a:solidFill>
                  <a:srgbClr val="FF0000"/>
                </a:solidFill>
                <a:latin typeface="Calibri" pitchFamily="34" charset="0"/>
              </a:endParaRPr>
            </a:p>
          </p:txBody>
        </p:sp>
        <p:sp>
          <p:nvSpPr>
            <p:cNvPr id="24591" name="TextBox 11"/>
            <p:cNvSpPr txBox="1">
              <a:spLocks noChangeArrowheads="1"/>
            </p:cNvSpPr>
            <p:nvPr/>
          </p:nvSpPr>
          <p:spPr bwMode="auto">
            <a:xfrm>
              <a:off x="5029200" y="1981200"/>
              <a:ext cx="457200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Calibri" pitchFamily="34" charset="0"/>
                </a:rPr>
                <a:t>g1</a:t>
              </a:r>
              <a:endParaRPr lang="en-US" sz="2000">
                <a:solidFill>
                  <a:srgbClr val="FF0000"/>
                </a:solidFill>
                <a:latin typeface="Calibri" pitchFamily="34" charset="0"/>
              </a:endParaRPr>
            </a:p>
          </p:txBody>
        </p:sp>
        <p:sp>
          <p:nvSpPr>
            <p:cNvPr id="24592" name="TextBox 12"/>
            <p:cNvSpPr txBox="1">
              <a:spLocks noChangeArrowheads="1"/>
            </p:cNvSpPr>
            <p:nvPr/>
          </p:nvSpPr>
          <p:spPr bwMode="auto">
            <a:xfrm>
              <a:off x="4953000" y="3700463"/>
              <a:ext cx="457200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Calibri" pitchFamily="34" charset="0"/>
                </a:rPr>
                <a:t>g2</a:t>
              </a:r>
              <a:endParaRPr lang="en-US" sz="2000">
                <a:solidFill>
                  <a:srgbClr val="FF0000"/>
                </a:solidFill>
                <a:latin typeface="Calibri" pitchFamily="34" charset="0"/>
              </a:endParaRPr>
            </a:p>
          </p:txBody>
        </p:sp>
        <p:sp>
          <p:nvSpPr>
            <p:cNvPr id="24593" name="TextBox 13"/>
            <p:cNvSpPr txBox="1">
              <a:spLocks noChangeArrowheads="1"/>
            </p:cNvSpPr>
            <p:nvPr/>
          </p:nvSpPr>
          <p:spPr bwMode="auto">
            <a:xfrm>
              <a:off x="5105400" y="4919663"/>
              <a:ext cx="457200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Calibri" pitchFamily="34" charset="0"/>
                </a:rPr>
                <a:t>g3</a:t>
              </a:r>
              <a:endParaRPr lang="en-US" sz="2000">
                <a:solidFill>
                  <a:srgbClr val="FF0000"/>
                </a:solidFill>
                <a:latin typeface="Calibri" pitchFamily="34" charset="0"/>
              </a:endParaRPr>
            </a:p>
          </p:txBody>
        </p:sp>
        <p:sp>
          <p:nvSpPr>
            <p:cNvPr id="24594" name="TextBox 14"/>
            <p:cNvSpPr txBox="1">
              <a:spLocks noChangeArrowheads="1"/>
            </p:cNvSpPr>
            <p:nvPr/>
          </p:nvSpPr>
          <p:spPr bwMode="auto">
            <a:xfrm>
              <a:off x="1371600" y="2843213"/>
              <a:ext cx="12954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Automatic Membership</a:t>
              </a:r>
              <a:endParaRPr lang="en-US" sz="1600">
                <a:latin typeface="Calibri" pitchFamily="34" charset="0"/>
              </a:endParaRP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 rot="5400000">
              <a:off x="1905001" y="3198812"/>
              <a:ext cx="1066800" cy="3175"/>
            </a:xfrm>
            <a:prstGeom prst="straightConnector1">
              <a:avLst/>
            </a:prstGeom>
            <a:ln w="57150">
              <a:solidFill>
                <a:srgbClr val="002060"/>
              </a:solidFill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endCxn id="69" idx="2"/>
            </p:cNvCxnSpPr>
            <p:nvPr/>
          </p:nvCxnSpPr>
          <p:spPr>
            <a:xfrm flipV="1">
              <a:off x="2667000" y="2400300"/>
              <a:ext cx="1828800" cy="38100"/>
            </a:xfrm>
            <a:prstGeom prst="straightConnector1">
              <a:avLst/>
            </a:prstGeom>
            <a:ln w="57150">
              <a:solidFill>
                <a:srgbClr val="002060"/>
              </a:solidFill>
              <a:prstDash val="sys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97" name="TextBox 17"/>
            <p:cNvSpPr txBox="1">
              <a:spLocks noChangeArrowheads="1"/>
            </p:cNvSpPr>
            <p:nvPr/>
          </p:nvSpPr>
          <p:spPr bwMode="auto">
            <a:xfrm>
              <a:off x="2971800" y="1905000"/>
              <a:ext cx="1143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Conditional Membership</a:t>
              </a:r>
              <a:endParaRPr lang="en-US">
                <a:latin typeface="Calibri" pitchFamily="34" charset="0"/>
              </a:endParaRPr>
            </a:p>
          </p:txBody>
        </p:sp>
        <p:cxnSp>
          <p:nvCxnSpPr>
            <p:cNvPr id="82" name="Straight Arrow Connector 81"/>
            <p:cNvCxnSpPr>
              <a:endCxn id="70" idx="2"/>
            </p:cNvCxnSpPr>
            <p:nvPr/>
          </p:nvCxnSpPr>
          <p:spPr>
            <a:xfrm>
              <a:off x="2667000" y="2628900"/>
              <a:ext cx="1828800" cy="990600"/>
            </a:xfrm>
            <a:prstGeom prst="straightConnector1">
              <a:avLst/>
            </a:prstGeom>
            <a:ln w="57150">
              <a:solidFill>
                <a:srgbClr val="002060"/>
              </a:solidFill>
              <a:prstDash val="sys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endCxn id="71" idx="2"/>
            </p:cNvCxnSpPr>
            <p:nvPr/>
          </p:nvCxnSpPr>
          <p:spPr>
            <a:xfrm rot="16200000" flipH="1">
              <a:off x="2381250" y="2800350"/>
              <a:ext cx="2247900" cy="1981200"/>
            </a:xfrm>
            <a:prstGeom prst="straightConnector1">
              <a:avLst/>
            </a:prstGeom>
            <a:ln w="57150">
              <a:solidFill>
                <a:srgbClr val="002060"/>
              </a:solidFill>
              <a:prstDash val="sys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00" name="TextBox 24"/>
            <p:cNvSpPr txBox="1">
              <a:spLocks noChangeArrowheads="1"/>
            </p:cNvSpPr>
            <p:nvPr/>
          </p:nvSpPr>
          <p:spPr bwMode="auto">
            <a:xfrm rot="1774364">
              <a:off x="3455988" y="2811463"/>
              <a:ext cx="113665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Conditional Membership</a:t>
              </a:r>
              <a:endParaRPr lang="en-US" sz="1600">
                <a:latin typeface="Calibri" pitchFamily="34" charset="0"/>
              </a:endParaRPr>
            </a:p>
          </p:txBody>
        </p:sp>
        <p:sp>
          <p:nvSpPr>
            <p:cNvPr id="24601" name="TextBox 25"/>
            <p:cNvSpPr txBox="1">
              <a:spLocks noChangeArrowheads="1"/>
            </p:cNvSpPr>
            <p:nvPr/>
          </p:nvSpPr>
          <p:spPr bwMode="auto">
            <a:xfrm rot="2791812">
              <a:off x="2897981" y="3860007"/>
              <a:ext cx="1203325" cy="522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Conditional Membership</a:t>
              </a:r>
              <a:endParaRPr lang="en-US">
                <a:latin typeface="Calibri" pitchFamily="34" charset="0"/>
              </a:endParaRPr>
            </a:p>
          </p:txBody>
        </p:sp>
        <p:cxnSp>
          <p:nvCxnSpPr>
            <p:cNvPr id="86" name="Straight Arrow Connector 85"/>
            <p:cNvCxnSpPr>
              <a:stCxn id="70" idx="0"/>
              <a:endCxn id="69" idx="4"/>
            </p:cNvCxnSpPr>
            <p:nvPr/>
          </p:nvCxnSpPr>
          <p:spPr>
            <a:xfrm rot="5400000" flipH="1" flipV="1">
              <a:off x="4457701" y="3009900"/>
              <a:ext cx="685800" cy="3175"/>
            </a:xfrm>
            <a:prstGeom prst="straightConnector1">
              <a:avLst/>
            </a:prstGeom>
            <a:ln w="57150">
              <a:solidFill>
                <a:srgbClr val="002060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71" idx="0"/>
            </p:cNvCxnSpPr>
            <p:nvPr/>
          </p:nvCxnSpPr>
          <p:spPr>
            <a:xfrm rot="5400000" flipH="1" flipV="1">
              <a:off x="4420394" y="4266406"/>
              <a:ext cx="762000" cy="1588"/>
            </a:xfrm>
            <a:prstGeom prst="straightConnector1">
              <a:avLst/>
            </a:prstGeom>
            <a:ln w="57150">
              <a:solidFill>
                <a:srgbClr val="002060"/>
              </a:solidFill>
              <a:prstDash val="solid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04" name="TextBox 31"/>
            <p:cNvSpPr txBox="1">
              <a:spLocks noChangeArrowheads="1"/>
            </p:cNvSpPr>
            <p:nvPr/>
          </p:nvSpPr>
          <p:spPr bwMode="auto">
            <a:xfrm>
              <a:off x="4800600" y="2667000"/>
              <a:ext cx="1447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solidFill>
                    <a:srgbClr val="C00000"/>
                  </a:solidFill>
                  <a:latin typeface="Calibri" pitchFamily="34" charset="0"/>
                </a:rPr>
                <a:t>Read Subordination</a:t>
              </a:r>
              <a:endParaRPr lang="en-US" b="1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24605" name="TextBox 32"/>
            <p:cNvSpPr txBox="1">
              <a:spLocks noChangeArrowheads="1"/>
            </p:cNvSpPr>
            <p:nvPr/>
          </p:nvSpPr>
          <p:spPr bwMode="auto">
            <a:xfrm>
              <a:off x="4800600" y="4048125"/>
              <a:ext cx="1371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solidFill>
                    <a:srgbClr val="C00000"/>
                  </a:solidFill>
                  <a:latin typeface="Calibri" pitchFamily="34" charset="0"/>
                </a:rPr>
                <a:t>Write Subordination</a:t>
              </a:r>
              <a:endParaRPr lang="en-US" b="1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90" name="Cloud 89"/>
            <p:cNvSpPr/>
            <p:nvPr/>
          </p:nvSpPr>
          <p:spPr>
            <a:xfrm>
              <a:off x="6248400" y="2590800"/>
              <a:ext cx="2133600" cy="1371600"/>
            </a:xfrm>
            <a:prstGeom prst="cloud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Domain Experts</a:t>
              </a:r>
            </a:p>
          </p:txBody>
        </p:sp>
        <p:cxnSp>
          <p:nvCxnSpPr>
            <p:cNvPr id="91" name="Straight Arrow Connector 90"/>
            <p:cNvCxnSpPr>
              <a:stCxn id="69" idx="6"/>
            </p:cNvCxnSpPr>
            <p:nvPr/>
          </p:nvCxnSpPr>
          <p:spPr>
            <a:xfrm>
              <a:off x="5105400" y="2400300"/>
              <a:ext cx="1524000" cy="342900"/>
            </a:xfrm>
            <a:prstGeom prst="straightConnector1">
              <a:avLst/>
            </a:prstGeom>
            <a:ln w="57150">
              <a:solidFill>
                <a:srgbClr val="002060"/>
              </a:solidFill>
              <a:prstDash val="sys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endCxn id="90" idx="2"/>
            </p:cNvCxnSpPr>
            <p:nvPr/>
          </p:nvCxnSpPr>
          <p:spPr>
            <a:xfrm flipV="1">
              <a:off x="5105400" y="3276600"/>
              <a:ext cx="1149350" cy="228600"/>
            </a:xfrm>
            <a:prstGeom prst="straightConnector1">
              <a:avLst/>
            </a:prstGeom>
            <a:ln w="57150">
              <a:solidFill>
                <a:srgbClr val="002060"/>
              </a:solidFill>
              <a:prstDash val="sys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endCxn id="90" idx="1"/>
            </p:cNvCxnSpPr>
            <p:nvPr/>
          </p:nvCxnSpPr>
          <p:spPr>
            <a:xfrm flipV="1">
              <a:off x="5105400" y="3960813"/>
              <a:ext cx="2209800" cy="915987"/>
            </a:xfrm>
            <a:prstGeom prst="straightConnector1">
              <a:avLst/>
            </a:prstGeom>
            <a:ln w="57150">
              <a:solidFill>
                <a:srgbClr val="002060"/>
              </a:solidFill>
              <a:prstDash val="sys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10" name="TextBox 43"/>
            <p:cNvSpPr txBox="1">
              <a:spLocks noChangeArrowheads="1"/>
            </p:cNvSpPr>
            <p:nvPr/>
          </p:nvSpPr>
          <p:spPr bwMode="auto">
            <a:xfrm>
              <a:off x="5715000" y="2057400"/>
              <a:ext cx="12954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Administered Membership</a:t>
              </a:r>
              <a:endParaRPr lang="en-US" sz="1600">
                <a:latin typeface="Calibri" pitchFamily="34" charset="0"/>
              </a:endParaRPr>
            </a:p>
          </p:txBody>
        </p:sp>
        <p:sp>
          <p:nvSpPr>
            <p:cNvPr id="24611" name="TextBox 44"/>
            <p:cNvSpPr txBox="1">
              <a:spLocks noChangeArrowheads="1"/>
            </p:cNvSpPr>
            <p:nvPr/>
          </p:nvSpPr>
          <p:spPr bwMode="auto">
            <a:xfrm rot="-766056">
              <a:off x="5207000" y="3327400"/>
              <a:ext cx="12954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Administered Membership</a:t>
              </a:r>
              <a:endParaRPr lang="en-US" sz="1600">
                <a:latin typeface="Calibri" pitchFamily="34" charset="0"/>
              </a:endParaRPr>
            </a:p>
          </p:txBody>
        </p:sp>
        <p:sp>
          <p:nvSpPr>
            <p:cNvPr id="24612" name="TextBox 45"/>
            <p:cNvSpPr txBox="1">
              <a:spLocks noChangeArrowheads="1"/>
            </p:cNvSpPr>
            <p:nvPr/>
          </p:nvSpPr>
          <p:spPr bwMode="auto">
            <a:xfrm rot="-1277053">
              <a:off x="5816600" y="4332288"/>
              <a:ext cx="1295400" cy="522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Administered Membership</a:t>
              </a:r>
              <a:endParaRPr lang="en-US" sz="160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8FC62F-4169-4FD1-B4AF-50E8D40C0D2A}" type="slidenum">
              <a:rPr lang="en-GB" smtClean="0">
                <a:latin typeface="Arial" charset="0"/>
                <a:ea typeface="ＭＳ Ｐゴシック" pitchFamily="34" charset="-128"/>
              </a:rPr>
              <a:pPr/>
              <a:t>9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A Family of g-SIS Models</a:t>
            </a:r>
          </a:p>
        </p:txBody>
      </p:sp>
      <p:sp>
        <p:nvSpPr>
          <p:cNvPr id="2560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5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pic>
        <p:nvPicPr>
          <p:cNvPr id="256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1913" y="1720685"/>
            <a:ext cx="5172075" cy="297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\[ \pi = \, \Box(\authz \leftrightarrow \; \lambda_1 \vee \lambda_2) \wedge \bigwedge_{0 \leq j \leq 3} \tau_j\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\begin{align*} \lambda_1 = &amp; ((\neg \SL \wedge \neg \SR) \since ((\SA \vee \LA) \wedge ((\neg \LL \wedge \neg \SL) \\   &amp; \since (\SJ \vee \LJ))))\end{align*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\begin{align*} \lambda_2 = &amp; ((\neg \SL \wedge \neg \SR) \since (\LJ \wedge ((\neg \SR \wedge \neg \LR) \since \LA)))\end{align*}"/>
</p:tagLst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6228</TotalTime>
  <Words>984</Words>
  <Application>Microsoft Office PowerPoint</Application>
  <PresentationFormat>Custom</PresentationFormat>
  <Paragraphs>285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utsa</cp:lastModifiedBy>
  <cp:revision>721</cp:revision>
  <cp:lastPrinted>2010-01-06T19:17:48Z</cp:lastPrinted>
  <dcterms:created xsi:type="dcterms:W3CDTF">2010-02-19T20:53:39Z</dcterms:created>
  <dcterms:modified xsi:type="dcterms:W3CDTF">2012-03-29T00:24:01Z</dcterms:modified>
</cp:coreProperties>
</file>