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15"/>
  </p:notesMasterIdLst>
  <p:handoutMasterIdLst>
    <p:handoutMasterId r:id="rId16"/>
  </p:handoutMasterIdLst>
  <p:sldIdLst>
    <p:sldId id="392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976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dirty="0" smtClean="0">
                <a:solidFill>
                  <a:srgbClr val="131F49"/>
                </a:solidFill>
              </a:rPr>
              <a:t>Privacy and Access Control: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dirty="0" smtClean="0">
                <a:solidFill>
                  <a:srgbClr val="131F49"/>
                </a:solidFill>
              </a:rPr>
              <a:t>How </a:t>
            </a:r>
            <a:r>
              <a:rPr lang="en-US" sz="3200" smtClean="0">
                <a:solidFill>
                  <a:srgbClr val="131F49"/>
                </a:solidFill>
              </a:rPr>
              <a:t>are </a:t>
            </a:r>
            <a:r>
              <a:rPr lang="en-US" sz="3200" smtClean="0">
                <a:solidFill>
                  <a:srgbClr val="131F49"/>
                </a:solidFill>
              </a:rPr>
              <a:t>These Two </a:t>
            </a:r>
            <a:r>
              <a:rPr lang="en-US" sz="3200" dirty="0" smtClean="0">
                <a:solidFill>
                  <a:srgbClr val="131F49"/>
                </a:solidFill>
              </a:rPr>
              <a:t>Concepts Related?</a:t>
            </a:r>
            <a:endParaRPr lang="en-US" sz="2800" dirty="0">
              <a:solidFill>
                <a:srgbClr val="131F49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SACMAT Panel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June 3, 2015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Elephant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" y="1208409"/>
            <a:ext cx="9142857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Cyber-Elephant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1129600"/>
            <a:ext cx="3177095" cy="2318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0" y="1128077"/>
            <a:ext cx="3093080" cy="231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3845368"/>
            <a:ext cx="3177095" cy="28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76" y="3985577"/>
            <a:ext cx="3087451" cy="24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068" y="1289304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Privacy-Inspired Extensions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76758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Pre-Access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1592" y="277368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Post-Access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47305" y="192938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465510" y="2214372"/>
            <a:ext cx="5251259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446777" y="2200656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701529" y="223418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47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068" y="1289304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Privacy-Inspired Extensions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76758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Pre-Access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1592" y="277368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Post-Access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47305" y="192938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465510" y="2214372"/>
            <a:ext cx="5251259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446777" y="2200656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701529" y="223418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4800" y="4209288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Impose</a:t>
            </a:r>
          </a:p>
          <a:p>
            <a:pPr algn="ctr"/>
            <a:r>
              <a:rPr lang="en-US" sz="2400" b="1" dirty="0" smtClean="0"/>
              <a:t>agreements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19603" y="4197096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Impose</a:t>
            </a:r>
          </a:p>
          <a:p>
            <a:pPr algn="ctr"/>
            <a:r>
              <a:rPr lang="en-US" sz="2400" b="1" dirty="0" smtClean="0"/>
              <a:t>limits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09079" y="4184904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Declare</a:t>
            </a:r>
          </a:p>
          <a:p>
            <a:pPr algn="ctr"/>
            <a:r>
              <a:rPr lang="en-US" sz="2400" b="1" dirty="0" smtClean="0"/>
              <a:t>purpose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7042" y="4191000"/>
            <a:ext cx="1840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Trust</a:t>
            </a:r>
          </a:p>
          <a:p>
            <a:pPr algn="ctr"/>
            <a:r>
              <a:rPr lang="en-US" sz="2400" b="1" dirty="0" smtClean="0"/>
              <a:t>negotiation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2983" y="4187952"/>
            <a:ext cx="249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Attribute-Based</a:t>
            </a:r>
          </a:p>
          <a:p>
            <a:pPr algn="ctr"/>
            <a:r>
              <a:rPr lang="en-US" sz="2400" b="1" dirty="0" smtClean="0"/>
              <a:t>Encryption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455921" y="340766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1264599" y="3692652"/>
            <a:ext cx="7156258" cy="1981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245865" y="3678936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420857" y="371246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958841" y="3700272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400545" y="3706368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272017" y="371246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08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068" y="1289304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Privacy-Inspired Extensions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76758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Pre-Access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1592" y="277368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Post-Access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47305" y="192938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465510" y="2214372"/>
            <a:ext cx="5251259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446777" y="2200656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701529" y="223418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723871" y="4184904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Enforce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2258" y="4191000"/>
            <a:ext cx="97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Audit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56274" y="4187952"/>
            <a:ext cx="93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Trust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713721" y="340766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400545" y="3712464"/>
            <a:ext cx="4020312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420857" y="371246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400545" y="3706368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272017" y="3712464"/>
            <a:ext cx="0" cy="2651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Clipper Chip 1993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4" y="1133856"/>
            <a:ext cx="6903787" cy="51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Total Information Awareness 2003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6972"/>
            <a:ext cx="7573200" cy="56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Patriot Act Reauthorization 2015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8" y="1417388"/>
            <a:ext cx="8088889" cy="41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168</Words>
  <Application>Microsoft Office PowerPoint</Application>
  <PresentationFormat>Custom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1016</cp:revision>
  <cp:lastPrinted>2012-11-13T22:38:33Z</cp:lastPrinted>
  <dcterms:created xsi:type="dcterms:W3CDTF">2010-02-19T20:53:39Z</dcterms:created>
  <dcterms:modified xsi:type="dcterms:W3CDTF">2015-06-02T08:47:07Z</dcterms:modified>
</cp:coreProperties>
</file>