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72" r:id="rId1"/>
    <p:sldMasterId id="2147483684" r:id="rId2"/>
    <p:sldMasterId id="2147483696" r:id="rId3"/>
    <p:sldMasterId id="2147483660" r:id="rId4"/>
    <p:sldMasterId id="2147484044" r:id="rId5"/>
  </p:sldMasterIdLst>
  <p:notesMasterIdLst>
    <p:notesMasterId r:id="rId10"/>
  </p:notesMasterIdLst>
  <p:handoutMasterIdLst>
    <p:handoutMasterId r:id="rId11"/>
  </p:handoutMasterIdLst>
  <p:sldIdLst>
    <p:sldId id="392" r:id="rId6"/>
    <p:sldId id="408" r:id="rId7"/>
    <p:sldId id="409" r:id="rId8"/>
    <p:sldId id="410" r:id="rId9"/>
  </p:sldIdLst>
  <p:sldSz cx="10080625" cy="7559675"/>
  <p:notesSz cx="9305925" cy="7019925"/>
  <p:defaultTextStyle>
    <a:defPPr>
      <a:defRPr lang="en-GB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318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6477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8636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0795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010" userDrawn="1">
          <p15:clr>
            <a:srgbClr val="A4A3A4"/>
          </p15:clr>
        </p15:guide>
        <p15:guide id="2" pos="2586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31F49"/>
    <a:srgbClr val="A50021"/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 snapToGrid="0" snapToObjects="1">
      <p:cViewPr varScale="1">
        <p:scale>
          <a:sx n="106" d="100"/>
          <a:sy n="106" d="100"/>
        </p:scale>
        <p:origin x="1458" y="126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 snapToObjects="1">
      <p:cViewPr varScale="1">
        <p:scale>
          <a:sx n="60" d="100"/>
          <a:sy n="60" d="100"/>
        </p:scale>
        <p:origin x="-2672" y="-104"/>
      </p:cViewPr>
      <p:guideLst>
        <p:guide orient="horz" pos="2010"/>
        <p:guide pos="2586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2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handoutMaster" Target="handoutMasters/handoutMaster1.xml"/><Relationship Id="rId5" Type="http://schemas.openxmlformats.org/officeDocument/2006/relationships/slideMaster" Target="slideMasters/slideMaster5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4" y="0"/>
            <a:ext cx="4032972" cy="3516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3638" tIns="41819" rIns="83638" bIns="41819" numCol="1" anchor="t" anchorCtr="0" compatLnSpc="1">
            <a:prstTxWarp prst="textNoShape">
              <a:avLst/>
            </a:prstTxWarp>
          </a:bodyPr>
          <a:lstStyle>
            <a:lvl1pPr defTabSz="441619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 bwMode="auto">
          <a:xfrm>
            <a:off x="5270934" y="0"/>
            <a:ext cx="4032972" cy="3516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3638" tIns="41819" rIns="83638" bIns="41819" numCol="1" anchor="t" anchorCtr="0" compatLnSpc="1">
            <a:prstTxWarp prst="textNoShape">
              <a:avLst/>
            </a:prstTxWarp>
          </a:bodyPr>
          <a:lstStyle>
            <a:lvl1pPr algn="r" defTabSz="441619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fld id="{9EFA1752-2B6F-40E1-9F93-0C9DB23DB42C}" type="datetime1">
              <a:rPr lang="en-US"/>
              <a:pPr>
                <a:defRPr/>
              </a:pPr>
              <a:t>3/16/2015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 bwMode="auto">
          <a:xfrm>
            <a:off x="4" y="6667072"/>
            <a:ext cx="4032972" cy="3516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3638" tIns="41819" rIns="83638" bIns="41819" numCol="1" anchor="b" anchorCtr="0" compatLnSpc="1">
            <a:prstTxWarp prst="textNoShape">
              <a:avLst/>
            </a:prstTxWarp>
          </a:bodyPr>
          <a:lstStyle>
            <a:lvl1pPr defTabSz="441619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 bwMode="auto">
          <a:xfrm>
            <a:off x="5270934" y="6667072"/>
            <a:ext cx="4032972" cy="3516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3638" tIns="41819" rIns="83638" bIns="41819" numCol="1" anchor="b" anchorCtr="0" compatLnSpc="1">
            <a:prstTxWarp prst="textNoShape">
              <a:avLst/>
            </a:prstTxWarp>
          </a:bodyPr>
          <a:lstStyle>
            <a:lvl1pPr algn="r" defTabSz="441619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fld id="{5DDCD5CE-D939-433D-9705-3D24953AD6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75607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2898775" y="533400"/>
            <a:ext cx="3506788" cy="26304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sp>
      <p:sp>
        <p:nvSpPr>
          <p:cNvPr id="2050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931001" y="3333535"/>
            <a:ext cx="7443933" cy="315827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noProof="0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hdr"/>
          </p:nvPr>
        </p:nvSpPr>
        <p:spPr bwMode="auto">
          <a:xfrm>
            <a:off x="0" y="2"/>
            <a:ext cx="4037012" cy="350532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defTabSz="441619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60841" algn="l"/>
                <a:tab pos="1324857" algn="l"/>
                <a:tab pos="1985698" algn="l"/>
                <a:tab pos="2649717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5266896" y="2"/>
            <a:ext cx="4037012" cy="350532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defTabSz="441619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60841" algn="l"/>
                <a:tab pos="1324857" algn="l"/>
                <a:tab pos="1985698" algn="l"/>
                <a:tab pos="2649717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ftr"/>
          </p:nvPr>
        </p:nvSpPr>
        <p:spPr bwMode="auto">
          <a:xfrm>
            <a:off x="0" y="6668235"/>
            <a:ext cx="4037012" cy="350532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defTabSz="441619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60841" algn="l"/>
                <a:tab pos="1324857" algn="l"/>
                <a:tab pos="1985698" algn="l"/>
                <a:tab pos="2649717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5266896" y="6668235"/>
            <a:ext cx="4037012" cy="350532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defTabSz="441619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60841" algn="l"/>
                <a:tab pos="1324857" algn="l"/>
                <a:tab pos="1985698" algn="l"/>
                <a:tab pos="2649717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EE6703E5-A21F-4313-BA9E-B2DFCA6C23E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89765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ＭＳ Ｐゴシック" charset="-128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 defTabSz="441054">
              <a:tabLst>
                <a:tab pos="656987" algn="l"/>
                <a:tab pos="1321630" algn="l"/>
                <a:tab pos="1983211" algn="l"/>
                <a:tab pos="2646322" algn="l"/>
              </a:tabLst>
            </a:pPr>
            <a:fld id="{0C137A8E-DCD0-4026-8679-7DAC59B2E3EE}" type="slidenum">
              <a:rPr lang="en-GB" smtClean="0"/>
              <a:pPr defTabSz="441054">
                <a:tabLst>
                  <a:tab pos="656987" algn="l"/>
                  <a:tab pos="1321630" algn="l"/>
                  <a:tab pos="1983211" algn="l"/>
                  <a:tab pos="2646322" algn="l"/>
                </a:tabLst>
              </a:pPr>
              <a:t>1</a:t>
            </a:fld>
            <a:endParaRPr lang="en-GB" dirty="0" smtClean="0"/>
          </a:p>
        </p:txBody>
      </p:sp>
      <p:sp>
        <p:nvSpPr>
          <p:cNvPr id="35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898775" y="533400"/>
            <a:ext cx="3508375" cy="2632075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5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30996" y="3333538"/>
            <a:ext cx="7445952" cy="3159431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727269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EE6703E5-A21F-4313-BA9E-B2DFCA6C23E3}" type="slidenum">
              <a:rPr lang="en-GB" smtClean="0"/>
              <a:pPr>
                <a:defRPr/>
              </a:pPr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391417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EE6703E5-A21F-4313-BA9E-B2DFCA6C23E3}" type="slidenum">
              <a:rPr lang="en-GB" smtClean="0"/>
              <a:pPr>
                <a:defRPr/>
              </a:pPr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215509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EE6703E5-A21F-4313-BA9E-B2DFCA6C23E3}" type="slidenum">
              <a:rPr lang="en-GB" smtClean="0"/>
              <a:pPr>
                <a:defRPr/>
              </a:pPr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26578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8A8533-5538-4759-B24B-7285295CFABD}" type="datetime1">
              <a:rPr lang="en-US"/>
              <a:pPr>
                <a:defRPr/>
              </a:pPr>
              <a:t>3/16/2015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D29D39-929B-47D6-9F07-C55381DFF5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DFD001-DF5A-49ED-8BC5-7BBFC3FB44F9}" type="datetime1">
              <a:rPr lang="en-US"/>
              <a:pPr>
                <a:defRPr/>
              </a:pPr>
              <a:t>3/16/2015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4C882D-BA0E-4156-A3F2-6CCA4F2A59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6F0AE7-28DD-4852-BA3E-E7905EE3F562}" type="datetime1">
              <a:rPr lang="en-US"/>
              <a:pPr>
                <a:defRPr/>
              </a:pPr>
              <a:t>3/16/2015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97BA52-FCD2-45E7-A9BF-0C63A4B2FF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D042CA-B8CD-41D9-8949-D03C1566A0E3}" type="datetime1">
              <a:rPr lang="en-US"/>
              <a:pPr>
                <a:defRPr/>
              </a:pPr>
              <a:t>3/16/2015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380607-37F1-48F1-8925-DA1C269E8E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F0B157-99C1-4433-B83A-B82C44B5479D}" type="datetime1">
              <a:rPr lang="en-US"/>
              <a:pPr>
                <a:defRPr/>
              </a:pPr>
              <a:t>3/16/2015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7C474C-46B2-4446-BA07-B1E887D7E7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FD56CB-245D-4A10-8A5C-92A415482CCA}" type="datetime1">
              <a:rPr lang="en-US"/>
              <a:pPr>
                <a:defRPr/>
              </a:pPr>
              <a:t>3/16/2015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462919-9C21-4FD6-9997-562236006D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3DF5EE-C6D4-4B1E-92E0-D20E05AE8C1C}" type="datetime1">
              <a:rPr lang="en-US"/>
              <a:pPr>
                <a:defRPr/>
              </a:pPr>
              <a:t>3/16/2015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25F226-6A3A-4E06-99F4-9A0F29AB9F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4AABD7-C966-40EA-9470-64EDB373436E}" type="datetime1">
              <a:rPr lang="en-US"/>
              <a:pPr>
                <a:defRPr/>
              </a:pPr>
              <a:t>3/16/2015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DE3DD5-0851-4F4F-8B79-CE1028EA4C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F71528-2F75-40B3-83AB-5E0C7F5FFE00}" type="datetime1">
              <a:rPr lang="en-US"/>
              <a:pPr>
                <a:defRPr/>
              </a:pPr>
              <a:t>3/16/2015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B7CE04-270F-489C-8609-BD36C52103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F8B1DD-2EEB-4C92-A939-6E15ED568C0A}" type="datetime1">
              <a:rPr lang="en-US"/>
              <a:pPr>
                <a:defRPr/>
              </a:pPr>
              <a:t>3/16/2015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553FF5-46BB-4294-AE5B-96801AF981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042173-893D-43B8-953F-46F57DCD2CB1}" type="datetime1">
              <a:rPr lang="en-US"/>
              <a:pPr>
                <a:defRPr/>
              </a:pPr>
              <a:t>3/16/2015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35EA9B-512A-4AF6-A1FD-0DBF8A2486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B2D772-0122-45E8-9279-27AD1ACB66F5}" type="datetime1">
              <a:rPr lang="en-US"/>
              <a:pPr>
                <a:defRPr/>
              </a:pPr>
              <a:t>3/16/2015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C6AEA6-42C7-4650-B746-966DF6EC9B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8E7923-3BD9-4E2C-AE2B-C103004F0883}" type="datetime1">
              <a:rPr lang="en-US"/>
              <a:pPr>
                <a:defRPr/>
              </a:pPr>
              <a:t>3/16/2015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5B6617-A612-4062-BE23-203378EC98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1BDA36-4BE0-4353-AAC4-0131C4D69FDB}" type="datetime1">
              <a:rPr lang="en-US"/>
              <a:pPr>
                <a:defRPr/>
              </a:pPr>
              <a:t>3/16/2015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7FA396-2E9F-423F-9BC1-B3A4D95062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DCED28-C685-4939-A5D5-27F99889AF6E}" type="datetime1">
              <a:rPr lang="en-US"/>
              <a:pPr>
                <a:defRPr/>
              </a:pPr>
              <a:t>3/16/2015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DA231E-3063-4692-B6D4-1D3D91F98C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AEE209-7275-4909-97D1-F8A0D95EA75C}" type="datetime1">
              <a:rPr lang="en-US"/>
              <a:pPr>
                <a:defRPr/>
              </a:pPr>
              <a:t>3/16/2015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91E322-F0BB-4838-9F63-EA2CAAE09B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CEA9BE-16EF-489E-BF20-57B585EC6CC9}" type="datetime1">
              <a:rPr lang="en-US"/>
              <a:pPr>
                <a:defRPr/>
              </a:pPr>
              <a:t>3/16/2015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E539CF-4739-4542-A10F-6B52583B52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0990B6-74C3-4125-8F0F-2C933149C71B}" type="datetime1">
              <a:rPr lang="en-US"/>
              <a:pPr>
                <a:defRPr/>
              </a:pPr>
              <a:t>3/16/2015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8E3A25-ABD4-406C-921E-0CAE11307A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B68C61-A4FA-4602-8348-0356D25F60A7}" type="datetime1">
              <a:rPr lang="en-US"/>
              <a:pPr>
                <a:defRPr/>
              </a:pPr>
              <a:t>3/16/2015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55FCEB-737C-4861-AE0F-6165CC74C6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000D1B-60A9-4757-876A-FFBF061455A1}" type="datetime1">
              <a:rPr lang="en-US"/>
              <a:pPr>
                <a:defRPr/>
              </a:pPr>
              <a:t>3/16/2015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DA9942-232C-4926-BADB-CDF670E440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2CA543-36D1-482B-A6B0-8C3E0820FA1B}" type="datetime1">
              <a:rPr lang="en-US"/>
              <a:pPr>
                <a:defRPr/>
              </a:pPr>
              <a:t>3/16/2015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B76DA8-8693-4B28-B910-D6DD04FCC1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94DB5A-AD82-43C4-97F9-539A7A86B068}" type="datetime1">
              <a:rPr lang="en-US"/>
              <a:pPr>
                <a:defRPr/>
              </a:pPr>
              <a:t>3/16/2015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C7F81A-DF60-4D16-865A-3A33A62465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2EAB87-838F-438F-A3CF-FC5CD66EB65C}" type="datetime1">
              <a:rPr lang="en-US"/>
              <a:pPr>
                <a:defRPr/>
              </a:pPr>
              <a:t>3/16/2015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69FE96-4C50-4285-9E4E-F42E734AF1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B34E17-700E-40E7-83AE-664FDDCCB4AC}" type="datetime1">
              <a:rPr lang="en-US"/>
              <a:pPr>
                <a:defRPr/>
              </a:pPr>
              <a:t>3/16/2015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20C0D1-6E3E-472C-AEE1-64D973207D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8B8E3B-C21E-43E0-B284-FCB59AA662D1}" type="datetime1">
              <a:rPr lang="en-US"/>
              <a:pPr>
                <a:defRPr/>
              </a:pPr>
              <a:t>3/16/2015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51AA86-94FB-44EB-82C9-7716D904A8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6CE7DA-F81F-4ED0-827C-311EF0D810C4}" type="datetime1">
              <a:rPr lang="en-US"/>
              <a:pPr>
                <a:defRPr/>
              </a:pPr>
              <a:t>3/16/2015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5D3A46-114A-4AC1-9A9D-A12BBCC196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2D3DC3-E015-46ED-85A6-ABF7C5FE13F1}" type="datetime1">
              <a:rPr lang="en-US"/>
              <a:pPr>
                <a:defRPr/>
              </a:pPr>
              <a:t>3/16/2015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6B850B-2489-4CB1-A1EC-995AFD52B9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A09B26-E0FC-40AE-902A-28747004F551}" type="datetime1">
              <a:rPr lang="en-US"/>
              <a:pPr>
                <a:defRPr/>
              </a:pPr>
              <a:t>3/16/2015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53E78E-8BD0-4625-9C22-F59FBA683C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8D9BA3-C815-46C5-8537-EB5659753393}" type="datetime1">
              <a:rPr lang="en-US"/>
              <a:pPr>
                <a:defRPr/>
              </a:pPr>
              <a:t>3/16/2015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AB2595-7489-4763-8ADA-B5EE6F5EAA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65FAA4-AE56-406D-A66B-666E6023E096}" type="datetime1">
              <a:rPr lang="en-US"/>
              <a:pPr>
                <a:defRPr/>
              </a:pPr>
              <a:t>3/16/2015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CB87D8-701F-416A-8323-77B07D210D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F81480-BFB3-4DDE-90CB-E57E0443E987}" type="datetime1">
              <a:rPr lang="en-US"/>
              <a:pPr>
                <a:defRPr/>
              </a:pPr>
              <a:t>3/16/2015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675CBD-E781-4854-A4A8-CCC5BD2D21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4D003F-A569-490B-8E1A-16CC19E2F27E}" type="datetime1">
              <a:rPr lang="en-US"/>
              <a:pPr>
                <a:defRPr/>
              </a:pPr>
              <a:t>3/16/2015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DD51AA-89A7-4D93-93B2-B313D917BA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9D87FF-43A9-4947-B646-01BBB80BF1A4}" type="datetime1">
              <a:rPr lang="en-US"/>
              <a:pPr>
                <a:defRPr/>
              </a:pPr>
              <a:t>3/16/2015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1526D9-F268-4FBB-8041-B6F369E1AB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2FC324-FA63-48F7-87F3-755973C2A6EE}" type="datetime1">
              <a:rPr lang="en-US"/>
              <a:pPr>
                <a:defRPr/>
              </a:pPr>
              <a:t>3/16/2015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E40098-0EFE-4E55-9AF4-9BECC105AF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3EEF30-4D1C-473C-A9C2-E2E15F758D89}" type="datetime1">
              <a:rPr lang="en-US"/>
              <a:pPr>
                <a:defRPr/>
              </a:pPr>
              <a:t>3/16/2015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33CF39-4DA2-41D0-91FF-0E5EE6338E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203CE4-0665-4827-A05B-586F539067A6}" type="datetime1">
              <a:rPr lang="en-US"/>
              <a:pPr>
                <a:defRPr/>
              </a:pPr>
              <a:t>3/16/2015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25DA87-D9B2-4A0B-ACAD-A7263E5003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F34C9D-9DC9-447E-B9D7-AD3799284B23}" type="datetime1">
              <a:rPr lang="en-US"/>
              <a:pPr>
                <a:defRPr/>
              </a:pPr>
              <a:t>3/16/2015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4FC467-D2A4-4587-BFD3-35FED9BBF3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79E979-A7A0-4DFD-8016-FAA76B28996F}" type="datetime1">
              <a:rPr lang="en-US"/>
              <a:pPr>
                <a:defRPr/>
              </a:pPr>
              <a:t>3/16/2015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D656D5-3B46-4F42-8E53-4A737C0415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172033-AE60-4856-97CF-28E50271BBE1}" type="datetime1">
              <a:rPr lang="en-US"/>
              <a:pPr>
                <a:defRPr/>
              </a:pPr>
              <a:t>3/16/2015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8B727F-B332-4C9F-93EC-2F16F7EAC2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ine 8"/>
          <p:cNvSpPr>
            <a:spLocks noChangeShapeType="1"/>
          </p:cNvSpPr>
          <p:nvPr/>
        </p:nvSpPr>
        <p:spPr bwMode="auto">
          <a:xfrm>
            <a:off x="2527300" y="687388"/>
            <a:ext cx="5257800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sp>
        <p:nvSpPr>
          <p:cNvPr id="3" name="Line 9"/>
          <p:cNvSpPr>
            <a:spLocks noChangeShapeType="1"/>
          </p:cNvSpPr>
          <p:nvPr/>
        </p:nvSpPr>
        <p:spPr bwMode="auto">
          <a:xfrm>
            <a:off x="498475" y="6811963"/>
            <a:ext cx="9102725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pic>
        <p:nvPicPr>
          <p:cNvPr id="4" name="Picture 9" descr="UTSAGifBlue.gif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447088" y="304800"/>
            <a:ext cx="1444625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13" descr="ICS_Medium.pn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9263" y="0"/>
            <a:ext cx="1479550" cy="919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C0AC0B-A916-4877-ADE0-E50404926DAE}" type="datetime1">
              <a:rPr lang="en-US"/>
              <a:pPr>
                <a:defRPr/>
              </a:pPr>
              <a:t>3/16/2015</a:t>
            </a:fld>
            <a:r>
              <a:rPr lang="en-US"/>
              <a:t>© Ravi  Sandhu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4D5EB0-CF48-4948-8478-82307DB621F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21FEAC-EFBC-4F59-9ED1-883C63297C14}" type="datetime1">
              <a:rPr lang="en-US"/>
              <a:pPr>
                <a:defRPr/>
              </a:pPr>
              <a:t>3/16/2015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D4BB1D-2AFD-4006-B095-647BD40C73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9BC112-D9B6-4B9C-86C3-4D8E2649AA72}" type="datetime1">
              <a:rPr lang="en-US"/>
              <a:pPr>
                <a:defRPr/>
              </a:pPr>
              <a:t>3/16/2015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25EB1F-37DE-4C51-9E66-337583CBBE0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E95961-C4CA-42E6-96F8-89428B0DC235}" type="datetime1">
              <a:rPr lang="en-US"/>
              <a:pPr>
                <a:defRPr/>
              </a:pPr>
              <a:t>3/16/2015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28F701-7412-4176-B81B-535EC073A9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DD9104-C032-4CBE-8F37-8867382B493F}" type="datetime1">
              <a:rPr lang="en-US"/>
              <a:pPr>
                <a:defRPr/>
              </a:pPr>
              <a:t>3/16/2015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F7894E-BB77-4D63-A5EA-B83339D01D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92EC7E-925E-4441-B13E-B43806856169}" type="datetime1">
              <a:rPr lang="en-US"/>
              <a:pPr>
                <a:defRPr/>
              </a:pPr>
              <a:t>3/16/2015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920E3F-7349-4CB6-9CDC-27BB8E8AD5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Relationship Id="rId14" Type="http://schemas.openxmlformats.org/officeDocument/2006/relationships/image" Target="../media/image2.jpeg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4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504825" y="303213"/>
            <a:ext cx="9072563" cy="1258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763713"/>
            <a:ext cx="9072563" cy="498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7007225"/>
            <a:ext cx="2351088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58642E3D-FE0C-4A26-BB08-3B273E1EEAC9}" type="datetime1">
              <a:rPr lang="en-US"/>
              <a:pPr>
                <a:defRPr/>
              </a:pPr>
              <a:t>3/16/2015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44875" y="7007225"/>
            <a:ext cx="31908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3A962563-6407-4E9B-88F1-1AD04C99F4E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42" r:id="rId1"/>
    <p:sldLayoutId id="2147484343" r:id="rId2"/>
    <p:sldLayoutId id="2147484344" r:id="rId3"/>
    <p:sldLayoutId id="2147484345" r:id="rId4"/>
    <p:sldLayoutId id="2147484346" r:id="rId5"/>
    <p:sldLayoutId id="2147484347" r:id="rId6"/>
    <p:sldLayoutId id="2147484348" r:id="rId7"/>
    <p:sldLayoutId id="2147484349" r:id="rId8"/>
    <p:sldLayoutId id="2147484350" r:id="rId9"/>
    <p:sldLayoutId id="2147484351" r:id="rId10"/>
    <p:sldLayoutId id="2147484352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504825" y="303213"/>
            <a:ext cx="9072563" cy="1258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763713"/>
            <a:ext cx="9072563" cy="498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7007225"/>
            <a:ext cx="2351088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474FC442-BB0D-4A0D-884B-021EE3E35A59}" type="datetime1">
              <a:rPr lang="en-US"/>
              <a:pPr>
                <a:defRPr/>
              </a:pPr>
              <a:t>3/16/2015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44875" y="7007225"/>
            <a:ext cx="31908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E32EDE55-3144-4269-9BDB-65928EBB12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53" r:id="rId1"/>
    <p:sldLayoutId id="2147484354" r:id="rId2"/>
    <p:sldLayoutId id="2147484355" r:id="rId3"/>
    <p:sldLayoutId id="2147484356" r:id="rId4"/>
    <p:sldLayoutId id="2147484357" r:id="rId5"/>
    <p:sldLayoutId id="2147484358" r:id="rId6"/>
    <p:sldLayoutId id="2147484359" r:id="rId7"/>
    <p:sldLayoutId id="2147484360" r:id="rId8"/>
    <p:sldLayoutId id="2147484361" r:id="rId9"/>
    <p:sldLayoutId id="2147484362" r:id="rId10"/>
    <p:sldLayoutId id="2147484363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Placeholder 1"/>
          <p:cNvSpPr>
            <a:spLocks noGrp="1"/>
          </p:cNvSpPr>
          <p:nvPr>
            <p:ph type="title"/>
          </p:nvPr>
        </p:nvSpPr>
        <p:spPr bwMode="auto">
          <a:xfrm>
            <a:off x="504825" y="303213"/>
            <a:ext cx="9072563" cy="1258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07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763713"/>
            <a:ext cx="9072563" cy="498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7007225"/>
            <a:ext cx="2351088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D53CCD91-9A9B-449B-AA0D-FBBFCB6024C2}" type="datetime1">
              <a:rPr lang="en-US"/>
              <a:pPr>
                <a:defRPr/>
              </a:pPr>
              <a:t>3/16/2015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44875" y="7007225"/>
            <a:ext cx="31908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BB840911-77F9-430E-9286-9CE0CF8B5D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64" r:id="rId1"/>
    <p:sldLayoutId id="2147484365" r:id="rId2"/>
    <p:sldLayoutId id="2147484366" r:id="rId3"/>
    <p:sldLayoutId id="2147484367" r:id="rId4"/>
    <p:sldLayoutId id="2147484368" r:id="rId5"/>
    <p:sldLayoutId id="2147484369" r:id="rId6"/>
    <p:sldLayoutId id="2147484370" r:id="rId7"/>
    <p:sldLayoutId id="2147484371" r:id="rId8"/>
    <p:sldLayoutId id="2147484372" r:id="rId9"/>
    <p:sldLayoutId id="2147484373" r:id="rId10"/>
    <p:sldLayoutId id="2147484374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Placeholder 1"/>
          <p:cNvSpPr>
            <a:spLocks noGrp="1"/>
          </p:cNvSpPr>
          <p:nvPr>
            <p:ph type="title"/>
          </p:nvPr>
        </p:nvSpPr>
        <p:spPr bwMode="auto">
          <a:xfrm>
            <a:off x="2690813" y="57150"/>
            <a:ext cx="4721225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09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204913"/>
            <a:ext cx="9072563" cy="5319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levelv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6980238"/>
            <a:ext cx="2351088" cy="401637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2E6E2357-4B04-4F99-AF83-0C6F0A23AA75}" type="datetime1">
              <a:rPr lang="en-US"/>
              <a:pPr>
                <a:defRPr/>
              </a:pPr>
              <a:t>3/16/2015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14700" y="7007225"/>
            <a:ext cx="3321050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pic>
        <p:nvPicPr>
          <p:cNvPr id="4102" name="Picture 9" descr="UTSAGifBlue.gif"/>
          <p:cNvPicPr>
            <a:picLocks noChangeAspect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8447088" y="304800"/>
            <a:ext cx="1444625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3" name="Picture 9" descr="2010-02-17 ICS Master Logo.jpg"/>
          <p:cNvPicPr>
            <a:picLocks noChangeAspect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288925" y="233363"/>
            <a:ext cx="1790700" cy="59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Line 8"/>
          <p:cNvSpPr>
            <a:spLocks noChangeShapeType="1"/>
          </p:cNvSpPr>
          <p:nvPr userDrawn="1"/>
        </p:nvSpPr>
        <p:spPr bwMode="auto">
          <a:xfrm>
            <a:off x="2527300" y="828675"/>
            <a:ext cx="5257800" cy="1588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sp>
        <p:nvSpPr>
          <p:cNvPr id="10" name="Line 9"/>
          <p:cNvSpPr>
            <a:spLocks noChangeShapeType="1"/>
          </p:cNvSpPr>
          <p:nvPr userDrawn="1"/>
        </p:nvSpPr>
        <p:spPr bwMode="auto">
          <a:xfrm>
            <a:off x="498475" y="6811963"/>
            <a:ext cx="9102725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23B8BEDD-5D90-4C8F-A080-7865D9DB29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75" r:id="rId1"/>
    <p:sldLayoutId id="2147484376" r:id="rId2"/>
    <p:sldLayoutId id="2147484377" r:id="rId3"/>
    <p:sldLayoutId id="2147484378" r:id="rId4"/>
    <p:sldLayoutId id="2147484379" r:id="rId5"/>
    <p:sldLayoutId id="2147484380" r:id="rId6"/>
    <p:sldLayoutId id="2147484381" r:id="rId7"/>
    <p:sldLayoutId id="2147484382" r:id="rId8"/>
    <p:sldLayoutId id="2147484383" r:id="rId9"/>
    <p:sldLayoutId id="2147484384" r:id="rId10"/>
    <p:sldLayoutId id="2147484385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Ø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v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Courier New" pitchFamily="49" charset="0"/>
        <a:buChar char="o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4343400" y="0"/>
            <a:ext cx="5197475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</a:t>
            </a:r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3238" y="914400"/>
            <a:ext cx="9069387" cy="5842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outline text format</a:t>
            </a:r>
          </a:p>
          <a:p>
            <a:pPr lvl="1"/>
            <a:r>
              <a:rPr lang="en-GB" smtClean="0"/>
              <a:t>Second Outline Level</a:t>
            </a:r>
          </a:p>
        </p:txBody>
      </p:sp>
      <p:sp>
        <p:nvSpPr>
          <p:cNvPr id="11" name="Rectangle 3"/>
          <p:cNvSpPr>
            <a:spLocks noGrp="1" noChangeArrowheads="1"/>
          </p:cNvSpPr>
          <p:nvPr>
            <p:ph type="dt" idx="2"/>
          </p:nvPr>
        </p:nvSpPr>
        <p:spPr bwMode="auto">
          <a:xfrm>
            <a:off x="503238" y="6886575"/>
            <a:ext cx="2346325" cy="519113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 sz="1400">
                <a:solidFill>
                  <a:srgbClr val="000000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defRPr>
            </a:lvl1pPr>
          </a:lstStyle>
          <a:p>
            <a:pPr>
              <a:defRPr/>
            </a:pPr>
            <a:fld id="{779B0FFF-52D7-4B48-8273-CB03D59A2296}" type="datetime1">
              <a:rPr lang="en-US"/>
              <a:pPr>
                <a:defRPr/>
              </a:pPr>
              <a:t>3/16/2015</a:t>
            </a:fld>
            <a:r>
              <a:rPr lang="en-US"/>
              <a:t>© Ravi  Sandhu</a:t>
            </a:r>
            <a:endParaRPr lang="en-GB"/>
          </a:p>
        </p:txBody>
      </p:sp>
      <p:sp>
        <p:nvSpPr>
          <p:cNvPr id="12" name="Rectangle 4"/>
          <p:cNvSpPr>
            <a:spLocks noGrp="1" noChangeArrowheads="1"/>
          </p:cNvSpPr>
          <p:nvPr>
            <p:ph type="ftr" idx="3"/>
          </p:nvPr>
        </p:nvSpPr>
        <p:spPr bwMode="auto">
          <a:xfrm>
            <a:off x="3448050" y="6886575"/>
            <a:ext cx="3194050" cy="519113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 sz="1400">
                <a:solidFill>
                  <a:srgbClr val="000000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13" name="Rectangle 5"/>
          <p:cNvSpPr>
            <a:spLocks noGrp="1" noChangeArrowheads="1"/>
          </p:cNvSpPr>
          <p:nvPr>
            <p:ph type="sldNum" idx="4"/>
          </p:nvPr>
        </p:nvSpPr>
        <p:spPr bwMode="auto">
          <a:xfrm>
            <a:off x="7226300" y="6886575"/>
            <a:ext cx="2346325" cy="519113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 sz="1400">
                <a:solidFill>
                  <a:srgbClr val="000000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7084A2E2-4245-4880-AA04-A3886BD21EE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86" r:id="rId1"/>
  </p:sldLayoutIdLst>
  <p:hf hdr="0" ftr="0" dt="0"/>
  <p:txStyles>
    <p:titleStyle>
      <a:lvl1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1pPr>
      <a:lvl2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2pPr>
      <a:lvl3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3pPr>
      <a:lvl4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4pPr>
      <a:lvl5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5pPr>
      <a:lvl6pPr marL="15367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6pPr>
      <a:lvl7pPr marL="19939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7pPr>
      <a:lvl8pPr marL="24511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8pPr>
      <a:lvl9pPr marL="29083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9pPr>
    </p:titleStyle>
    <p:bodyStyle>
      <a:lvl1pPr marL="431800" indent="-32385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buChar char=""/>
        <a:defRPr sz="28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1pPr>
      <a:lvl2pPr marL="863600" indent="-287338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75000"/>
        <a:buFont typeface="Symbol" pitchFamily="18" charset="2"/>
        <a:buChar char=""/>
        <a:defRPr sz="2400">
          <a:solidFill>
            <a:srgbClr val="000000"/>
          </a:solidFill>
          <a:latin typeface="Arial" charset="0"/>
          <a:ea typeface="ＭＳ Ｐゴシック" charset="-128"/>
        </a:defRPr>
      </a:lvl2pPr>
      <a:lvl3pPr marL="1295400" indent="-215900" algn="l" defTabSz="457200" rtl="0" eaLnBrk="0" fontAlgn="base" hangingPunct="0">
        <a:spcBef>
          <a:spcPct val="0"/>
        </a:spcBef>
        <a:spcAft>
          <a:spcPts val="850"/>
        </a:spcAft>
        <a:buClr>
          <a:srgbClr val="000000"/>
        </a:buClr>
        <a:buSzPct val="45000"/>
        <a:buFont typeface="Wingdings" pitchFamily="2" charset="2"/>
        <a:buChar char=""/>
        <a:defRPr sz="2400">
          <a:solidFill>
            <a:srgbClr val="000000"/>
          </a:solidFill>
          <a:latin typeface="Arial" charset="0"/>
          <a:ea typeface="ＭＳ Ｐゴシック" charset="-128"/>
        </a:defRPr>
      </a:lvl3pPr>
      <a:lvl4pPr marL="1727200" indent="-215900" algn="l" defTabSz="457200" rtl="0" eaLnBrk="0" fontAlgn="base" hangingPunct="0">
        <a:spcBef>
          <a:spcPct val="0"/>
        </a:spcBef>
        <a:spcAft>
          <a:spcPts val="575"/>
        </a:spcAft>
        <a:buClr>
          <a:srgbClr val="000000"/>
        </a:buClr>
        <a:buSzPct val="75000"/>
        <a:buFont typeface="Symbol" pitchFamily="18" charset="2"/>
        <a:buChar char=""/>
        <a:defRPr sz="2000">
          <a:solidFill>
            <a:srgbClr val="000000"/>
          </a:solidFill>
          <a:latin typeface="Arial" charset="0"/>
          <a:ea typeface="ＭＳ Ｐゴシック" charset="-128"/>
        </a:defRPr>
      </a:lvl4pPr>
      <a:lvl5pPr marL="2159000" indent="-215900" algn="l" defTabSz="457200" rtl="0" eaLnBrk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pitchFamily="2" charset="2"/>
        <a:buChar char=""/>
        <a:defRPr sz="2000">
          <a:solidFill>
            <a:srgbClr val="000000"/>
          </a:solidFill>
          <a:latin typeface="Arial" charset="0"/>
          <a:ea typeface="ＭＳ Ｐゴシック" charset="-128"/>
        </a:defRPr>
      </a:lvl5pPr>
      <a:lvl6pPr marL="26162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6pPr>
      <a:lvl7pPr marL="30734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7pPr>
      <a:lvl8pPr marL="35306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8pPr>
      <a:lvl9pPr marL="39878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6AD3DE2-BC5C-4E6B-AED0-00F882A9EDD7}" type="slidenum">
              <a:rPr lang="en-GB" smtClean="0">
                <a:latin typeface="Arial" charset="0"/>
                <a:ea typeface="ＭＳ Ｐゴシック" pitchFamily="34" charset="-128"/>
              </a:rPr>
              <a:pPr/>
              <a:t>1</a:t>
            </a:fld>
            <a:endParaRPr lang="en-GB" dirty="0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18435" name="Text Box 1"/>
          <p:cNvSpPr txBox="1">
            <a:spLocks noChangeArrowheads="1"/>
          </p:cNvSpPr>
          <p:nvPr/>
        </p:nvSpPr>
        <p:spPr bwMode="auto">
          <a:xfrm>
            <a:off x="392113" y="1112838"/>
            <a:ext cx="9144000" cy="1828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3200" dirty="0" smtClean="0"/>
              <a:t>Big </a:t>
            </a:r>
            <a:r>
              <a:rPr lang="en-US" sz="3200" dirty="0"/>
              <a:t>Data Applications </a:t>
            </a:r>
            <a:endParaRPr lang="en-US" sz="3200" dirty="0" smtClean="0"/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3200" dirty="0" smtClean="0"/>
              <a:t>in </a:t>
            </a:r>
            <a:r>
              <a:rPr lang="en-US" sz="3200" dirty="0"/>
              <a:t>Cloud and Cyber </a:t>
            </a:r>
            <a:r>
              <a:rPr lang="en-US" sz="3200" dirty="0" smtClean="0"/>
              <a:t>Security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3200" dirty="0" smtClean="0"/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3200" dirty="0" smtClean="0"/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400" dirty="0" smtClean="0">
                <a:solidFill>
                  <a:schemeClr val="tx2"/>
                </a:solidFill>
              </a:rPr>
              <a:t>Prof</a:t>
            </a:r>
            <a:r>
              <a:rPr lang="en-US" sz="2400" dirty="0">
                <a:solidFill>
                  <a:schemeClr val="tx2"/>
                </a:solidFill>
              </a:rPr>
              <a:t>. Ravi Sandhu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400" dirty="0">
                <a:solidFill>
                  <a:schemeClr val="tx2"/>
                </a:solidFill>
              </a:rPr>
              <a:t>Executive Director </a:t>
            </a:r>
            <a:r>
              <a:rPr lang="en-US" sz="2400" dirty="0" smtClean="0">
                <a:solidFill>
                  <a:schemeClr val="tx2"/>
                </a:solidFill>
              </a:rPr>
              <a:t>and Endowed Professor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2400" dirty="0" smtClean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000" dirty="0">
                <a:solidFill>
                  <a:schemeClr val="tx2"/>
                </a:solidFill>
              </a:rPr>
              <a:t>UTSA COB Symposium on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000" dirty="0" smtClean="0">
                <a:solidFill>
                  <a:schemeClr val="tx2"/>
                </a:solidFill>
              </a:rPr>
              <a:t>Big Data, Big Challenges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000" dirty="0" smtClean="0">
                <a:solidFill>
                  <a:schemeClr val="tx2"/>
                </a:solidFill>
              </a:rPr>
              <a:t>March 17, 2015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2000" dirty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1600" dirty="0" smtClean="0">
                <a:solidFill>
                  <a:schemeClr val="tx2"/>
                </a:solidFill>
              </a:rPr>
              <a:t>ravi.sandhu@utsa.edu</a:t>
            </a:r>
            <a:endParaRPr lang="en-US" sz="1600" dirty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1600" dirty="0">
                <a:solidFill>
                  <a:schemeClr val="tx2"/>
                </a:solidFill>
              </a:rPr>
              <a:t>www.profsandhu.com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1600" dirty="0">
                <a:solidFill>
                  <a:schemeClr val="tx2"/>
                </a:solidFill>
              </a:rPr>
              <a:t>www.ics.utsa.edu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2000" dirty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400" dirty="0">
                <a:solidFill>
                  <a:schemeClr val="tx2"/>
                </a:solidFill>
              </a:rPr>
              <a:t> </a:t>
            </a:r>
            <a:endParaRPr lang="en-GB" sz="2400" dirty="0">
              <a:solidFill>
                <a:schemeClr val="tx2"/>
              </a:solidFill>
            </a:endParaRPr>
          </a:p>
        </p:txBody>
      </p:sp>
      <p:sp>
        <p:nvSpPr>
          <p:cNvPr id="18436" name="Text Box 2"/>
          <p:cNvSpPr txBox="1">
            <a:spLocks noChangeArrowheads="1"/>
          </p:cNvSpPr>
          <p:nvPr/>
        </p:nvSpPr>
        <p:spPr bwMode="auto">
          <a:xfrm>
            <a:off x="5029200" y="6172200"/>
            <a:ext cx="1588" cy="3460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endParaRPr lang="en-US"/>
          </a:p>
        </p:txBody>
      </p:sp>
      <p:sp>
        <p:nvSpPr>
          <p:cNvPr id="18437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</a:tabLst>
            </a:pPr>
            <a:r>
              <a:rPr lang="en-US" sz="1400">
                <a:solidFill>
                  <a:srgbClr val="000000"/>
                </a:solidFill>
              </a:rPr>
              <a:t>© Ravi  Sandhu</a:t>
            </a:r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18438" name="TextBox 41"/>
          <p:cNvSpPr txBox="1">
            <a:spLocks noChangeArrowheads="1"/>
          </p:cNvSpPr>
          <p:nvPr/>
        </p:nvSpPr>
        <p:spPr bwMode="auto">
          <a:xfrm>
            <a:off x="26019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18439" name="Title 1"/>
          <p:cNvSpPr>
            <a:spLocks/>
          </p:cNvSpPr>
          <p:nvPr/>
        </p:nvSpPr>
        <p:spPr bwMode="auto">
          <a:xfrm>
            <a:off x="2601913" y="1588"/>
            <a:ext cx="5197475" cy="6842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2800" dirty="0">
                <a:solidFill>
                  <a:srgbClr val="131F49"/>
                </a:solidFill>
              </a:rPr>
              <a:t>Institute for Cyber Security</a:t>
            </a:r>
            <a:endParaRPr lang="en-US" sz="2400" dirty="0">
              <a:solidFill>
                <a:srgbClr val="131F49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18776A36-19B8-4921-86B6-529DFBE38818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 hangingPunct="0">
                <a:lnSpc>
                  <a:spcPct val="101000"/>
                </a:lnSpc>
                <a:buClr>
                  <a:srgbClr val="000000"/>
                </a:buClr>
                <a:buSzPct val="45000"/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2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2458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  <a:defRPr/>
            </a:pPr>
            <a:r>
              <a:rPr lang="en-US" sz="40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Big Data</a:t>
            </a:r>
            <a:endParaRPr lang="en-US" sz="4000" kern="0" dirty="0">
              <a:solidFill>
                <a:srgbClr val="131F49"/>
              </a:solidFill>
              <a:latin typeface="Arial" pitchFamily="34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433896" y="1675564"/>
            <a:ext cx="121283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002060"/>
                </a:solidFill>
              </a:rPr>
              <a:t>Volume</a:t>
            </a:r>
            <a:endParaRPr lang="en-US" sz="2400" dirty="0">
              <a:solidFill>
                <a:srgbClr val="002060"/>
              </a:solidFill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2991254" y="2679375"/>
            <a:ext cx="4098116" cy="463174"/>
            <a:chOff x="2927689" y="2231679"/>
            <a:chExt cx="4098116" cy="463174"/>
          </a:xfrm>
        </p:grpSpPr>
        <p:sp>
          <p:nvSpPr>
            <p:cNvPr id="8" name="TextBox 7"/>
            <p:cNvSpPr txBox="1"/>
            <p:nvPr/>
          </p:nvSpPr>
          <p:spPr>
            <a:xfrm>
              <a:off x="2927689" y="2233188"/>
              <a:ext cx="1120435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400" dirty="0" smtClean="0">
                  <a:solidFill>
                    <a:srgbClr val="002060"/>
                  </a:solidFill>
                </a:rPr>
                <a:t>Variety</a:t>
              </a:r>
              <a:endParaRPr lang="en-US" sz="2400" dirty="0">
                <a:solidFill>
                  <a:srgbClr val="002060"/>
                </a:solidFill>
              </a:endParaRP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5779309" y="2231679"/>
              <a:ext cx="124649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400" dirty="0" smtClean="0">
                  <a:solidFill>
                    <a:srgbClr val="002060"/>
                  </a:solidFill>
                </a:rPr>
                <a:t>Velocity</a:t>
              </a:r>
              <a:endParaRPr lang="en-US" sz="2400" dirty="0">
                <a:solidFill>
                  <a:srgbClr val="002060"/>
                </a:solidFill>
              </a:endParaRPr>
            </a:p>
          </p:txBody>
        </p:sp>
      </p:grpSp>
      <p:cxnSp>
        <p:nvCxnSpPr>
          <p:cNvPr id="5" name="Straight Connector 4"/>
          <p:cNvCxnSpPr/>
          <p:nvPr/>
        </p:nvCxnSpPr>
        <p:spPr bwMode="auto">
          <a:xfrm flipV="1">
            <a:off x="2991254" y="3603276"/>
            <a:ext cx="4098116" cy="27160"/>
          </a:xfrm>
          <a:prstGeom prst="line">
            <a:avLst/>
          </a:prstGeom>
          <a:solidFill>
            <a:srgbClr val="00B8FF"/>
          </a:solidFill>
          <a:ln w="25400" cap="flat" cmpd="sng" algn="ctr">
            <a:solidFill>
              <a:schemeClr val="accent2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grpSp>
        <p:nvGrpSpPr>
          <p:cNvPr id="13" name="Group 12"/>
          <p:cNvGrpSpPr/>
          <p:nvPr/>
        </p:nvGrpSpPr>
        <p:grpSpPr>
          <a:xfrm>
            <a:off x="2909892" y="4307494"/>
            <a:ext cx="4212444" cy="463174"/>
            <a:chOff x="2847828" y="2231679"/>
            <a:chExt cx="4212444" cy="463174"/>
          </a:xfrm>
        </p:grpSpPr>
        <p:sp>
          <p:nvSpPr>
            <p:cNvPr id="14" name="TextBox 13"/>
            <p:cNvSpPr txBox="1"/>
            <p:nvPr/>
          </p:nvSpPr>
          <p:spPr>
            <a:xfrm>
              <a:off x="2847828" y="2233188"/>
              <a:ext cx="128015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400" dirty="0" smtClean="0">
                  <a:solidFill>
                    <a:srgbClr val="002060"/>
                  </a:solidFill>
                </a:rPr>
                <a:t>Veracity</a:t>
              </a:r>
              <a:endParaRPr lang="en-US" sz="2400" dirty="0">
                <a:solidFill>
                  <a:srgbClr val="002060"/>
                </a:solidFill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5744847" y="2231679"/>
              <a:ext cx="1315425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400" dirty="0" smtClean="0">
                  <a:solidFill>
                    <a:srgbClr val="002060"/>
                  </a:solidFill>
                </a:rPr>
                <a:t>Volatility</a:t>
              </a:r>
              <a:endParaRPr lang="en-US" sz="2400" dirty="0">
                <a:solidFill>
                  <a:srgbClr val="00206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594486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Content Placeholder 2"/>
          <p:cNvSpPr>
            <a:spLocks noGrp="1"/>
          </p:cNvSpPr>
          <p:nvPr>
            <p:ph idx="4294967295"/>
          </p:nvPr>
        </p:nvSpPr>
        <p:spPr>
          <a:xfrm>
            <a:off x="503238" y="1000125"/>
            <a:ext cx="9302750" cy="5842000"/>
          </a:xfrm>
        </p:spPr>
        <p:txBody>
          <a:bodyPr/>
          <a:lstStyle/>
          <a:p>
            <a:pPr>
              <a:buSzPct val="90000"/>
              <a:buFont typeface="Wingdings" pitchFamily="2" charset="2"/>
              <a:buChar char="Ø"/>
            </a:pPr>
            <a:r>
              <a:rPr lang="en-US" sz="4000" dirty="0">
                <a:solidFill>
                  <a:schemeClr val="tx1"/>
                </a:solidFill>
                <a:ea typeface="ＭＳ Ｐゴシック" pitchFamily="34" charset="-128"/>
              </a:rPr>
              <a:t> </a:t>
            </a:r>
            <a:r>
              <a:rPr lang="en-US" sz="4000" dirty="0" smtClean="0">
                <a:solidFill>
                  <a:schemeClr val="tx1"/>
                </a:solidFill>
                <a:ea typeface="ＭＳ Ｐゴシック" pitchFamily="34" charset="-128"/>
              </a:rPr>
              <a:t>Big Data and Cloud</a:t>
            </a:r>
          </a:p>
          <a:p>
            <a:pPr lvl="1">
              <a:buSzPct val="90000"/>
              <a:buFont typeface="Wingdings" panose="05000000000000000000" pitchFamily="2" charset="2"/>
              <a:buChar char="v"/>
            </a:pPr>
            <a:r>
              <a:rPr lang="en-US" sz="3600" dirty="0">
                <a:solidFill>
                  <a:schemeClr val="tx1"/>
                </a:solidFill>
                <a:ea typeface="ＭＳ Ｐゴシック" pitchFamily="34" charset="-128"/>
              </a:rPr>
              <a:t> </a:t>
            </a:r>
            <a:r>
              <a:rPr lang="en-US" sz="3600" dirty="0" smtClean="0">
                <a:solidFill>
                  <a:schemeClr val="tx1"/>
                </a:solidFill>
                <a:ea typeface="ＭＳ Ｐゴシック" pitchFamily="34" charset="-128"/>
              </a:rPr>
              <a:t>Cloud is a source for big data</a:t>
            </a:r>
          </a:p>
          <a:p>
            <a:pPr lvl="1">
              <a:buSzPct val="90000"/>
              <a:buFont typeface="Wingdings" panose="05000000000000000000" pitchFamily="2" charset="2"/>
              <a:buChar char="v"/>
            </a:pPr>
            <a:r>
              <a:rPr lang="en-US" sz="3600" dirty="0" smtClean="0">
                <a:solidFill>
                  <a:schemeClr val="tx1"/>
                </a:solidFill>
                <a:ea typeface="ＭＳ Ｐゴシック" pitchFamily="34" charset="-128"/>
              </a:rPr>
              <a:t> Big data processing in the cloud</a:t>
            </a: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anose="05000000000000000000" pitchFamily="2" charset="2"/>
              <a:buChar char="v"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</a:pPr>
            <a:r>
              <a:rPr lang="en-US" sz="4000" dirty="0">
                <a:solidFill>
                  <a:schemeClr val="tx1"/>
                </a:solidFill>
                <a:ea typeface="ＭＳ Ｐゴシック" pitchFamily="34" charset="-128"/>
              </a:rPr>
              <a:t> Big Data and </a:t>
            </a:r>
            <a:r>
              <a:rPr lang="en-US" sz="4000" dirty="0" smtClean="0">
                <a:solidFill>
                  <a:schemeClr val="tx1"/>
                </a:solidFill>
                <a:ea typeface="ＭＳ Ｐゴシック" pitchFamily="34" charset="-128"/>
              </a:rPr>
              <a:t>Cybersecurity</a:t>
            </a:r>
            <a:endParaRPr lang="en-US" sz="40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anose="05000000000000000000" pitchFamily="2" charset="2"/>
              <a:buChar char="v"/>
            </a:pPr>
            <a:r>
              <a:rPr lang="en-US" sz="3600" dirty="0">
                <a:solidFill>
                  <a:schemeClr val="tx1"/>
                </a:solidFill>
                <a:ea typeface="ＭＳ Ｐゴシック" pitchFamily="34" charset="-128"/>
              </a:rPr>
              <a:t> </a:t>
            </a:r>
            <a:r>
              <a:rPr lang="en-US" sz="3600" dirty="0" smtClean="0">
                <a:solidFill>
                  <a:schemeClr val="tx1"/>
                </a:solidFill>
                <a:ea typeface="ＭＳ Ｐゴシック" pitchFamily="34" charset="-128"/>
              </a:rPr>
              <a:t>Security data is big data</a:t>
            </a:r>
            <a:endParaRPr lang="en-US" sz="36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anose="05000000000000000000" pitchFamily="2" charset="2"/>
              <a:buChar char="v"/>
            </a:pPr>
            <a:r>
              <a:rPr lang="en-US" sz="3600" dirty="0">
                <a:solidFill>
                  <a:schemeClr val="tx1"/>
                </a:solidFill>
                <a:ea typeface="ＭＳ Ｐゴシック" pitchFamily="34" charset="-128"/>
              </a:rPr>
              <a:t> Big data </a:t>
            </a:r>
            <a:r>
              <a:rPr lang="en-US" sz="3600" dirty="0" smtClean="0">
                <a:solidFill>
                  <a:schemeClr val="tx1"/>
                </a:solidFill>
                <a:ea typeface="ＭＳ Ｐゴシック" pitchFamily="34" charset="-128"/>
              </a:rPr>
              <a:t>needs protection</a:t>
            </a:r>
            <a:endParaRPr lang="en-US" sz="32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anose="05000000000000000000" pitchFamily="2" charset="2"/>
              <a:buChar char="v"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anose="05000000000000000000" pitchFamily="2" charset="2"/>
              <a:buChar char="v"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18776A36-19B8-4921-86B6-529DFBE38818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 hangingPunct="0">
                <a:lnSpc>
                  <a:spcPct val="101000"/>
                </a:lnSpc>
                <a:buClr>
                  <a:srgbClr val="000000"/>
                </a:buClr>
                <a:buSzPct val="45000"/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3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2458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  <a:defRPr/>
            </a:pPr>
            <a:r>
              <a:rPr lang="en-US" sz="40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Big Data</a:t>
            </a:r>
            <a:endParaRPr lang="en-US" sz="4000" kern="0" dirty="0">
              <a:solidFill>
                <a:srgbClr val="131F49"/>
              </a:solidFill>
              <a:latin typeface="Arial" pitchFamily="34" charset="0"/>
              <a:ea typeface="ＭＳ Ｐゴシック" charset="-128"/>
              <a:cs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239828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Content Placeholder 2"/>
          <p:cNvSpPr>
            <a:spLocks noGrp="1"/>
          </p:cNvSpPr>
          <p:nvPr>
            <p:ph idx="4294967295"/>
          </p:nvPr>
        </p:nvSpPr>
        <p:spPr>
          <a:xfrm>
            <a:off x="503238" y="1000125"/>
            <a:ext cx="9302750" cy="5842000"/>
          </a:xfrm>
        </p:spPr>
        <p:txBody>
          <a:bodyPr/>
          <a:lstStyle/>
          <a:p>
            <a:pPr>
              <a:buSzPct val="90000"/>
              <a:buFont typeface="Wingdings" pitchFamily="2" charset="2"/>
              <a:buChar char="Ø"/>
            </a:pPr>
            <a:r>
              <a:rPr lang="en-US" sz="4000" dirty="0">
                <a:solidFill>
                  <a:schemeClr val="tx1"/>
                </a:solidFill>
                <a:ea typeface="ＭＳ Ｐゴシック" pitchFamily="34" charset="-128"/>
              </a:rPr>
              <a:t> </a:t>
            </a:r>
            <a:r>
              <a:rPr lang="en-US" sz="4000" dirty="0" smtClean="0">
                <a:solidFill>
                  <a:schemeClr val="tx1"/>
                </a:solidFill>
                <a:ea typeface="ＭＳ Ｐゴシック" pitchFamily="34" charset="-128"/>
              </a:rPr>
              <a:t>Finding trends versus needles</a:t>
            </a:r>
          </a:p>
          <a:p>
            <a:pPr>
              <a:buSzPct val="90000"/>
              <a:buFont typeface="Wingdings" pitchFamily="2" charset="2"/>
              <a:buChar char="Ø"/>
            </a:pPr>
            <a:r>
              <a:rPr lang="en-US" sz="4000" dirty="0">
                <a:solidFill>
                  <a:schemeClr val="tx1"/>
                </a:solidFill>
                <a:ea typeface="ＭＳ Ｐゴシック" pitchFamily="34" charset="-128"/>
              </a:rPr>
              <a:t> </a:t>
            </a:r>
            <a:r>
              <a:rPr lang="en-US" sz="4000" dirty="0" smtClean="0">
                <a:solidFill>
                  <a:schemeClr val="tx1"/>
                </a:solidFill>
                <a:ea typeface="ＭＳ Ｐゴシック" pitchFamily="34" charset="-128"/>
              </a:rPr>
              <a:t>Bad </a:t>
            </a:r>
            <a:r>
              <a:rPr lang="en-US" sz="4000" dirty="0" smtClean="0">
                <a:solidFill>
                  <a:schemeClr val="tx1"/>
                </a:solidFill>
                <a:ea typeface="ＭＳ Ｐゴシック" pitchFamily="34" charset="-128"/>
              </a:rPr>
              <a:t>science</a:t>
            </a:r>
          </a:p>
          <a:p>
            <a:pPr>
              <a:buSzPct val="90000"/>
              <a:buFont typeface="Wingdings" pitchFamily="2" charset="2"/>
              <a:buChar char="Ø"/>
            </a:pPr>
            <a:endParaRPr lang="en-US" sz="4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</a:pPr>
            <a:r>
              <a:rPr lang="en-US" sz="4000" dirty="0">
                <a:solidFill>
                  <a:schemeClr val="tx1"/>
                </a:solidFill>
                <a:ea typeface="ＭＳ Ｐゴシック" pitchFamily="34" charset="-128"/>
              </a:rPr>
              <a:t> Ownership and exclusivity</a:t>
            </a:r>
          </a:p>
          <a:p>
            <a:pPr>
              <a:buSzPct val="90000"/>
              <a:buFont typeface="Wingdings" pitchFamily="2" charset="2"/>
              <a:buChar char="Ø"/>
            </a:pPr>
            <a:r>
              <a:rPr lang="en-US" sz="4000" dirty="0" smtClean="0">
                <a:solidFill>
                  <a:schemeClr val="tx1"/>
                </a:solidFill>
                <a:ea typeface="ＭＳ Ｐゴシック" pitchFamily="34" charset="-128"/>
              </a:rPr>
              <a:t> Academic </a:t>
            </a:r>
            <a:r>
              <a:rPr lang="en-US" sz="4000" dirty="0" smtClean="0">
                <a:solidFill>
                  <a:schemeClr val="tx1"/>
                </a:solidFill>
                <a:ea typeface="ＭＳ Ｐゴシック" pitchFamily="34" charset="-128"/>
              </a:rPr>
              <a:t>research</a:t>
            </a:r>
          </a:p>
          <a:p>
            <a:pPr>
              <a:buSzPct val="90000"/>
              <a:buFont typeface="Wingdings" pitchFamily="2" charset="2"/>
              <a:buChar char="Ø"/>
            </a:pPr>
            <a:endParaRPr lang="en-US" sz="4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</a:pPr>
            <a:r>
              <a:rPr lang="en-US" sz="4000" dirty="0">
                <a:solidFill>
                  <a:schemeClr val="tx1"/>
                </a:solidFill>
                <a:ea typeface="ＭＳ Ｐゴシック" pitchFamily="34" charset="-128"/>
              </a:rPr>
              <a:t> </a:t>
            </a:r>
            <a:r>
              <a:rPr lang="en-US" sz="4000" dirty="0" smtClean="0">
                <a:solidFill>
                  <a:schemeClr val="tx1"/>
                </a:solidFill>
                <a:ea typeface="ＭＳ Ｐゴシック" pitchFamily="34" charset="-128"/>
              </a:rPr>
              <a:t>Automation</a:t>
            </a:r>
          </a:p>
          <a:p>
            <a:pPr>
              <a:buSzPct val="90000"/>
              <a:buFont typeface="Wingdings" pitchFamily="2" charset="2"/>
              <a:buChar char="Ø"/>
            </a:pPr>
            <a:r>
              <a:rPr lang="en-US" sz="4000" dirty="0">
                <a:solidFill>
                  <a:schemeClr val="tx1"/>
                </a:solidFill>
                <a:ea typeface="ＭＳ Ｐゴシック" pitchFamily="34" charset="-128"/>
              </a:rPr>
              <a:t> </a:t>
            </a:r>
            <a:r>
              <a:rPr lang="en-US" sz="4000" dirty="0" smtClean="0">
                <a:solidFill>
                  <a:schemeClr val="tx1"/>
                </a:solidFill>
                <a:ea typeface="ＭＳ Ｐゴシック" pitchFamily="34" charset="-128"/>
              </a:rPr>
              <a:t>Societal impact</a:t>
            </a:r>
            <a:endParaRPr lang="en-US" sz="4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</a:pPr>
            <a:r>
              <a:rPr lang="en-US" sz="4000" dirty="0">
                <a:solidFill>
                  <a:schemeClr val="tx1"/>
                </a:solidFill>
                <a:ea typeface="ＭＳ Ｐゴシック" pitchFamily="34" charset="-128"/>
              </a:rPr>
              <a:t> </a:t>
            </a:r>
            <a:r>
              <a:rPr lang="en-US" sz="4000" dirty="0" smtClean="0">
                <a:solidFill>
                  <a:schemeClr val="tx1"/>
                </a:solidFill>
                <a:ea typeface="ＭＳ Ｐゴシック" pitchFamily="34" charset="-128"/>
              </a:rPr>
              <a:t>Internet of things</a:t>
            </a:r>
          </a:p>
          <a:p>
            <a:pPr>
              <a:buSzPct val="90000"/>
              <a:buFont typeface="Wingdings" pitchFamily="2" charset="2"/>
              <a:buChar char="Ø"/>
            </a:pPr>
            <a:endParaRPr lang="en-US" sz="3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18776A36-19B8-4921-86B6-529DFBE38818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 hangingPunct="0">
                <a:lnSpc>
                  <a:spcPct val="101000"/>
                </a:lnSpc>
                <a:buClr>
                  <a:srgbClr val="000000"/>
                </a:buClr>
                <a:buSzPct val="45000"/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4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2458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  <a:defRPr/>
            </a:pPr>
            <a:r>
              <a:rPr lang="en-US" sz="40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Big Challenges</a:t>
            </a:r>
            <a:endParaRPr lang="en-US" sz="4000" kern="0" dirty="0">
              <a:solidFill>
                <a:srgbClr val="131F49"/>
              </a:solidFill>
              <a:latin typeface="Arial" pitchFamily="34" charset="0"/>
              <a:ea typeface="ＭＳ Ｐゴシック" charset="-128"/>
              <a:cs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204230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3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3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3_Default Design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45000"/>
          <a:buFont typeface="Wingdings" charset="2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45000"/>
          <a:buFont typeface="Wingdings" charset="2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7580</TotalTime>
  <Words>153</Words>
  <Application>Microsoft Office PowerPoint</Application>
  <PresentationFormat>Custom</PresentationFormat>
  <Paragraphs>66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5</vt:i4>
      </vt:variant>
      <vt:variant>
        <vt:lpstr>Slide Titles</vt:lpstr>
      </vt:variant>
      <vt:variant>
        <vt:i4>4</vt:i4>
      </vt:variant>
    </vt:vector>
  </HeadingPairs>
  <TitlesOfParts>
    <vt:vector size="17" baseType="lpstr">
      <vt:lpstr>ＭＳ Ｐゴシック</vt:lpstr>
      <vt:lpstr>Arial</vt:lpstr>
      <vt:lpstr>Bitstream Charter</vt:lpstr>
      <vt:lpstr>Calibri</vt:lpstr>
      <vt:lpstr>Courier New</vt:lpstr>
      <vt:lpstr>Symbol</vt:lpstr>
      <vt:lpstr>Times New Roman</vt:lpstr>
      <vt:lpstr>Wingdings</vt:lpstr>
      <vt:lpstr>1_Custom Design</vt:lpstr>
      <vt:lpstr>2_Custom Design</vt:lpstr>
      <vt:lpstr>3_Custom Design</vt:lpstr>
      <vt:lpstr>Custom Design</vt:lpstr>
      <vt:lpstr>3_Default Design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Having Fun</dc:creator>
  <cp:lastModifiedBy>Ravi Sandhu</cp:lastModifiedBy>
  <cp:revision>966</cp:revision>
  <cp:lastPrinted>2015-03-16T21:01:18Z</cp:lastPrinted>
  <dcterms:created xsi:type="dcterms:W3CDTF">2010-02-19T20:53:39Z</dcterms:created>
  <dcterms:modified xsi:type="dcterms:W3CDTF">2015-03-16T22:13:58Z</dcterms:modified>
</cp:coreProperties>
</file>