
<file path=[Content_Types].xml><?xml version="1.0" encoding="utf-8"?>
<Types xmlns="http://schemas.openxmlformats.org/package/2006/content-types">
  <Override PartName="/ppt/slideMasters/slideMaster3.xml" ContentType="application/vnd.openxmlformats-officedocument.presentationml.slideMaster+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Override PartName="/ppt/slideLayouts/slideLayout44.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Layouts/slideLayout42.xml" ContentType="application/vnd.openxmlformats-officedocument.presentationml.slideLayout+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40.xml" ContentType="application/vnd.openxmlformats-officedocument.presentationml.slideLayout+xml"/>
  <Override PartName="/ppt/slideLayouts/slideLayout10.xml" ContentType="application/vnd.openxmlformats-officedocument.presentationml.slideLayout+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docProps/core.xml" ContentType="application/vnd.openxmlformats-package.core-properties+xml"/>
  <Override PartName="/ppt/slideMasters/slideMaster2.xml" ContentType="application/vnd.openxmlformats-officedocument.presentationml.slideMaster+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docProps/app.xml" ContentType="application/vnd.openxmlformats-officedocument.extended-properties+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72" r:id="rId1"/>
    <p:sldMasterId id="2147483684" r:id="rId2"/>
    <p:sldMasterId id="2147483696" r:id="rId3"/>
    <p:sldMasterId id="2147483660" r:id="rId4"/>
    <p:sldMasterId id="2147484044" r:id="rId5"/>
  </p:sldMasterIdLst>
  <p:notesMasterIdLst>
    <p:notesMasterId r:id="rId10"/>
  </p:notesMasterIdLst>
  <p:handoutMasterIdLst>
    <p:handoutMasterId r:id="rId11"/>
  </p:handoutMasterIdLst>
  <p:sldIdLst>
    <p:sldId id="303" r:id="rId6"/>
    <p:sldId id="300" r:id="rId7"/>
    <p:sldId id="302" r:id="rId8"/>
    <p:sldId id="301" r:id="rId9"/>
  </p:sldIdLst>
  <p:sldSz cx="10080625" cy="7559675"/>
  <p:notesSz cx="7315200" cy="9601200"/>
  <p:defaultTextStyle>
    <a:defPPr>
      <a:defRPr lang="en-GB"/>
    </a:defPPr>
    <a:lvl1pPr algn="l" defTabSz="457200" rtl="0" fontAlgn="base">
      <a:spcBef>
        <a:spcPct val="0"/>
      </a:spcBef>
      <a:spcAft>
        <a:spcPct val="0"/>
      </a:spcAft>
      <a:defRPr kern="1200">
        <a:solidFill>
          <a:schemeClr val="tx1"/>
        </a:solidFill>
        <a:latin typeface="Arial" charset="0"/>
        <a:ea typeface="ＭＳ Ｐゴシック" pitchFamily="34" charset="-128"/>
        <a:cs typeface="+mn-cs"/>
      </a:defRPr>
    </a:lvl1pPr>
    <a:lvl2pPr marL="4318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2pPr>
    <a:lvl3pPr marL="6477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3pPr>
    <a:lvl4pPr marL="8636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4pPr>
    <a:lvl5pPr marL="1079500" indent="-215900" algn="l" defTabSz="457200" rtl="0" fontAlgn="base">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schemeClr val="tx1"/>
    </p:penClr>
  </p:showPr>
  <p:clrMru>
    <a:srgbClr val="131F49"/>
    <a:srgbClr val="A50021"/>
    <a:srgbClr val="CC33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620"/>
    <p:restoredTop sz="94660"/>
  </p:normalViewPr>
  <p:slideViewPr>
    <p:cSldViewPr snapToGrid="0" snapToObjects="1">
      <p:cViewPr varScale="1">
        <p:scale>
          <a:sx n="40" d="100"/>
          <a:sy n="40" d="100"/>
        </p:scale>
        <p:origin x="-1266" y="-102"/>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80" d="100"/>
        <a:sy n="80" d="100"/>
      </p:scale>
      <p:origin x="0" y="0"/>
    </p:cViewPr>
  </p:sorterViewPr>
  <p:notesViewPr>
    <p:cSldViewPr snapToGrid="0" snapToObjects="1">
      <p:cViewPr varScale="1">
        <p:scale>
          <a:sx n="60" d="100"/>
          <a:sy n="60" d="100"/>
        </p:scale>
        <p:origin x="-2672" y="-104"/>
      </p:cViewPr>
      <p:guideLst>
        <p:guide orient="horz" pos="2749"/>
        <p:guide pos="2033"/>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1"/>
            <a:ext cx="3170238" cy="481013"/>
          </a:xfrm>
          <a:prstGeom prst="rect">
            <a:avLst/>
          </a:prstGeom>
          <a:noFill/>
          <a:ln w="9525">
            <a:noFill/>
            <a:miter lim="800000"/>
            <a:headEnd/>
            <a:tailEnd/>
          </a:ln>
        </p:spPr>
        <p:txBody>
          <a:bodyPr vert="horz" wrap="square" lIns="86688" tIns="43344" rIns="86688" bIns="43344" numCol="1" anchor="t" anchorCtr="0" compatLnSpc="1">
            <a:prstTxWarp prst="textNoShape">
              <a:avLst/>
            </a:prstTxWarp>
          </a:bodyPr>
          <a:lstStyle>
            <a:lvl1pPr defTabSz="457719" hangingPunct="0">
              <a:buClr>
                <a:srgbClr val="000000"/>
              </a:buClr>
              <a:buSzPct val="45000"/>
              <a:buFont typeface="Wingdings" pitchFamily="2" charset="2"/>
              <a:buNone/>
              <a:defRPr sz="1100">
                <a:latin typeface="Arial" pitchFamily="34" charset="0"/>
              </a:defRPr>
            </a:lvl1pPr>
          </a:lstStyle>
          <a:p>
            <a:pPr>
              <a:defRPr/>
            </a:pPr>
            <a:endParaRPr lang="en-US"/>
          </a:p>
        </p:txBody>
      </p:sp>
      <p:sp>
        <p:nvSpPr>
          <p:cNvPr id="3" name="Date Placeholder 2"/>
          <p:cNvSpPr>
            <a:spLocks noGrp="1"/>
          </p:cNvSpPr>
          <p:nvPr>
            <p:ph type="dt" sz="quarter" idx="1"/>
          </p:nvPr>
        </p:nvSpPr>
        <p:spPr bwMode="auto">
          <a:xfrm>
            <a:off x="4143375" y="1"/>
            <a:ext cx="3170238" cy="481013"/>
          </a:xfrm>
          <a:prstGeom prst="rect">
            <a:avLst/>
          </a:prstGeom>
          <a:noFill/>
          <a:ln w="9525">
            <a:noFill/>
            <a:miter lim="800000"/>
            <a:headEnd/>
            <a:tailEnd/>
          </a:ln>
        </p:spPr>
        <p:txBody>
          <a:bodyPr vert="horz" wrap="square" lIns="86688" tIns="43344" rIns="86688" bIns="43344" numCol="1" anchor="t" anchorCtr="0" compatLnSpc="1">
            <a:prstTxWarp prst="textNoShape">
              <a:avLst/>
            </a:prstTxWarp>
          </a:bodyPr>
          <a:lstStyle>
            <a:lvl1pPr algn="r" defTabSz="457719" hangingPunct="0">
              <a:buClr>
                <a:srgbClr val="000000"/>
              </a:buClr>
              <a:buSzPct val="45000"/>
              <a:buFont typeface="Wingdings" pitchFamily="2" charset="2"/>
              <a:buNone/>
              <a:defRPr sz="1100">
                <a:latin typeface="Arial" pitchFamily="34" charset="0"/>
              </a:defRPr>
            </a:lvl1pPr>
          </a:lstStyle>
          <a:p>
            <a:pPr>
              <a:defRPr/>
            </a:pPr>
            <a:fld id="{9EFA1752-2B6F-40E1-9F93-0C9DB23DB42C}" type="datetime1">
              <a:rPr lang="en-US"/>
              <a:pPr>
                <a:defRPr/>
              </a:pPr>
              <a:t>4/17/2012</a:t>
            </a:fld>
            <a:endParaRPr lang="en-US"/>
          </a:p>
        </p:txBody>
      </p:sp>
      <p:sp>
        <p:nvSpPr>
          <p:cNvPr id="4" name="Footer Placeholder 3"/>
          <p:cNvSpPr>
            <a:spLocks noGrp="1"/>
          </p:cNvSpPr>
          <p:nvPr>
            <p:ph type="ftr" sz="quarter" idx="2"/>
          </p:nvPr>
        </p:nvSpPr>
        <p:spPr bwMode="auto">
          <a:xfrm>
            <a:off x="1" y="9118601"/>
            <a:ext cx="3170238" cy="481013"/>
          </a:xfrm>
          <a:prstGeom prst="rect">
            <a:avLst/>
          </a:prstGeom>
          <a:noFill/>
          <a:ln w="9525">
            <a:noFill/>
            <a:miter lim="800000"/>
            <a:headEnd/>
            <a:tailEnd/>
          </a:ln>
        </p:spPr>
        <p:txBody>
          <a:bodyPr vert="horz" wrap="square" lIns="86688" tIns="43344" rIns="86688" bIns="43344" numCol="1" anchor="b" anchorCtr="0" compatLnSpc="1">
            <a:prstTxWarp prst="textNoShape">
              <a:avLst/>
            </a:prstTxWarp>
          </a:bodyPr>
          <a:lstStyle>
            <a:lvl1pPr defTabSz="457719" hangingPunct="0">
              <a:buClr>
                <a:srgbClr val="000000"/>
              </a:buClr>
              <a:buSzPct val="45000"/>
              <a:buFont typeface="Wingdings" pitchFamily="2" charset="2"/>
              <a:buNone/>
              <a:defRPr sz="1100">
                <a:latin typeface="Arial" pitchFamily="34" charset="0"/>
              </a:defRPr>
            </a:lvl1pPr>
          </a:lstStyle>
          <a:p>
            <a:pPr>
              <a:defRPr/>
            </a:pPr>
            <a:endParaRPr lang="en-US"/>
          </a:p>
        </p:txBody>
      </p:sp>
      <p:sp>
        <p:nvSpPr>
          <p:cNvPr id="5" name="Slide Number Placeholder 4"/>
          <p:cNvSpPr>
            <a:spLocks noGrp="1"/>
          </p:cNvSpPr>
          <p:nvPr>
            <p:ph type="sldNum" sz="quarter" idx="3"/>
          </p:nvPr>
        </p:nvSpPr>
        <p:spPr bwMode="auto">
          <a:xfrm>
            <a:off x="4143375" y="9118601"/>
            <a:ext cx="3170238" cy="481013"/>
          </a:xfrm>
          <a:prstGeom prst="rect">
            <a:avLst/>
          </a:prstGeom>
          <a:noFill/>
          <a:ln w="9525">
            <a:noFill/>
            <a:miter lim="800000"/>
            <a:headEnd/>
            <a:tailEnd/>
          </a:ln>
        </p:spPr>
        <p:txBody>
          <a:bodyPr vert="horz" wrap="square" lIns="86688" tIns="43344" rIns="86688" bIns="43344" numCol="1" anchor="b" anchorCtr="0" compatLnSpc="1">
            <a:prstTxWarp prst="textNoShape">
              <a:avLst/>
            </a:prstTxWarp>
          </a:bodyPr>
          <a:lstStyle>
            <a:lvl1pPr algn="r" defTabSz="457719" hangingPunct="0">
              <a:buClr>
                <a:srgbClr val="000000"/>
              </a:buClr>
              <a:buSzPct val="45000"/>
              <a:buFont typeface="Wingdings" pitchFamily="2" charset="2"/>
              <a:buNone/>
              <a:defRPr sz="1100">
                <a:latin typeface="Arial" pitchFamily="34" charset="0"/>
              </a:defRPr>
            </a:lvl1pPr>
          </a:lstStyle>
          <a:p>
            <a:pPr>
              <a:defRPr/>
            </a:pPr>
            <a:fld id="{5DDCD5CE-D939-433D-9705-3D24953AD675}"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1"/>
          <p:cNvSpPr>
            <a:spLocks noGrp="1" noRot="1" noChangeAspect="1" noChangeArrowheads="1"/>
          </p:cNvSpPr>
          <p:nvPr>
            <p:ph type="sldImg"/>
          </p:nvPr>
        </p:nvSpPr>
        <p:spPr bwMode="auto">
          <a:xfrm>
            <a:off x="1257300" y="728663"/>
            <a:ext cx="4799013" cy="3598862"/>
          </a:xfrm>
          <a:prstGeom prst="rect">
            <a:avLst/>
          </a:prstGeom>
          <a:noFill/>
          <a:ln w="9525">
            <a:noFill/>
            <a:round/>
            <a:headEnd/>
            <a:tailEnd/>
          </a:ln>
        </p:spPr>
      </p:sp>
      <p:sp>
        <p:nvSpPr>
          <p:cNvPr id="2050" name="Rectangle 2"/>
          <p:cNvSpPr>
            <a:spLocks noGrp="1" noChangeArrowheads="1"/>
          </p:cNvSpPr>
          <p:nvPr>
            <p:ph type="body"/>
          </p:nvPr>
        </p:nvSpPr>
        <p:spPr bwMode="auto">
          <a:xfrm>
            <a:off x="731839" y="4559300"/>
            <a:ext cx="5851525" cy="431958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2051" name="Rectangle 3"/>
          <p:cNvSpPr>
            <a:spLocks noGrp="1" noChangeArrowheads="1"/>
          </p:cNvSpPr>
          <p:nvPr>
            <p:ph type="hdr"/>
          </p:nvPr>
        </p:nvSpPr>
        <p:spPr bwMode="auto">
          <a:xfrm>
            <a:off x="1" y="1"/>
            <a:ext cx="3173413" cy="479425"/>
          </a:xfrm>
          <a:prstGeom prst="rect">
            <a:avLst/>
          </a:prstGeom>
          <a:noFill/>
          <a:ln w="54720">
            <a:noFill/>
            <a:round/>
            <a:headEnd/>
            <a:tailEnd/>
          </a:ln>
          <a:effectLst/>
        </p:spPr>
        <p:txBody>
          <a:bodyPr vert="horz" wrap="square" lIns="0" tIns="0" rIns="0" bIns="0" numCol="1" anchor="t" anchorCtr="0" compatLnSpc="1">
            <a:prstTxWarp prst="textNoShape">
              <a:avLst/>
            </a:prstTxWarp>
          </a:bodyPr>
          <a:lstStyle>
            <a:lvl1pPr defTabSz="457719" hangingPunct="0">
              <a:lnSpc>
                <a:spcPct val="93000"/>
              </a:lnSpc>
              <a:buClr>
                <a:srgbClr val="000000"/>
              </a:buClr>
              <a:buSzPct val="45000"/>
              <a:buFont typeface="Wingdings" pitchFamily="2" charset="2"/>
              <a:buNone/>
              <a:tabLst>
                <a:tab pos="684932" algn="l"/>
                <a:tab pos="1373158" algn="l"/>
                <a:tab pos="2058090" algn="l"/>
                <a:tab pos="2746316" algn="l"/>
              </a:tabLst>
              <a:defRPr sz="1300">
                <a:solidFill>
                  <a:srgbClr val="000000"/>
                </a:solidFill>
                <a:latin typeface="Times New Roman" pitchFamily="18" charset="0"/>
              </a:defRPr>
            </a:lvl1pPr>
          </a:lstStyle>
          <a:p>
            <a:pPr>
              <a:defRPr/>
            </a:pPr>
            <a:endParaRPr lang="en-US"/>
          </a:p>
        </p:txBody>
      </p:sp>
      <p:sp>
        <p:nvSpPr>
          <p:cNvPr id="2052" name="Rectangle 4"/>
          <p:cNvSpPr>
            <a:spLocks noGrp="1" noChangeArrowheads="1"/>
          </p:cNvSpPr>
          <p:nvPr>
            <p:ph type="dt"/>
          </p:nvPr>
        </p:nvSpPr>
        <p:spPr bwMode="auto">
          <a:xfrm>
            <a:off x="4140201" y="1"/>
            <a:ext cx="3173413" cy="479425"/>
          </a:xfrm>
          <a:prstGeom prst="rect">
            <a:avLst/>
          </a:prstGeom>
          <a:noFill/>
          <a:ln w="54720">
            <a:noFill/>
            <a:round/>
            <a:headEnd/>
            <a:tailEnd/>
          </a:ln>
          <a:effectLst/>
        </p:spPr>
        <p:txBody>
          <a:bodyPr vert="horz" wrap="square" lIns="0" tIns="0" rIns="0" bIns="0" numCol="1" anchor="t" anchorCtr="0" compatLnSpc="1">
            <a:prstTxWarp prst="textNoShape">
              <a:avLst/>
            </a:prstTxWarp>
          </a:bodyPr>
          <a:lstStyle>
            <a:lvl1pPr algn="r" defTabSz="457719" hangingPunct="0">
              <a:lnSpc>
                <a:spcPct val="93000"/>
              </a:lnSpc>
              <a:buClr>
                <a:srgbClr val="000000"/>
              </a:buClr>
              <a:buSzPct val="45000"/>
              <a:buFont typeface="Wingdings" pitchFamily="2" charset="2"/>
              <a:buNone/>
              <a:tabLst>
                <a:tab pos="684932" algn="l"/>
                <a:tab pos="1373158" algn="l"/>
                <a:tab pos="2058090" algn="l"/>
                <a:tab pos="2746316" algn="l"/>
              </a:tabLst>
              <a:defRPr sz="1300">
                <a:solidFill>
                  <a:srgbClr val="000000"/>
                </a:solidFill>
                <a:latin typeface="Times New Roman" pitchFamily="18" charset="0"/>
              </a:defRPr>
            </a:lvl1pPr>
          </a:lstStyle>
          <a:p>
            <a:pPr>
              <a:defRPr/>
            </a:pPr>
            <a:endParaRPr lang="en-US"/>
          </a:p>
        </p:txBody>
      </p:sp>
      <p:sp>
        <p:nvSpPr>
          <p:cNvPr id="2053" name="Rectangle 5"/>
          <p:cNvSpPr>
            <a:spLocks noGrp="1" noChangeArrowheads="1"/>
          </p:cNvSpPr>
          <p:nvPr>
            <p:ph type="ftr"/>
          </p:nvPr>
        </p:nvSpPr>
        <p:spPr bwMode="auto">
          <a:xfrm>
            <a:off x="1" y="9120189"/>
            <a:ext cx="3173413" cy="479425"/>
          </a:xfrm>
          <a:prstGeom prst="rect">
            <a:avLst/>
          </a:prstGeom>
          <a:noFill/>
          <a:ln w="54720">
            <a:noFill/>
            <a:round/>
            <a:headEnd/>
            <a:tailEnd/>
          </a:ln>
          <a:effectLst/>
        </p:spPr>
        <p:txBody>
          <a:bodyPr vert="horz" wrap="square" lIns="0" tIns="0" rIns="0" bIns="0" numCol="1" anchor="b" anchorCtr="0" compatLnSpc="1">
            <a:prstTxWarp prst="textNoShape">
              <a:avLst/>
            </a:prstTxWarp>
          </a:bodyPr>
          <a:lstStyle>
            <a:lvl1pPr defTabSz="457719" hangingPunct="0">
              <a:lnSpc>
                <a:spcPct val="93000"/>
              </a:lnSpc>
              <a:buClr>
                <a:srgbClr val="000000"/>
              </a:buClr>
              <a:buSzPct val="45000"/>
              <a:buFont typeface="Wingdings" pitchFamily="2" charset="2"/>
              <a:buNone/>
              <a:tabLst>
                <a:tab pos="684932" algn="l"/>
                <a:tab pos="1373158" algn="l"/>
                <a:tab pos="2058090" algn="l"/>
                <a:tab pos="2746316" algn="l"/>
              </a:tabLst>
              <a:defRPr sz="1300">
                <a:solidFill>
                  <a:srgbClr val="000000"/>
                </a:solidFill>
                <a:latin typeface="Times New Roman" pitchFamily="18" charset="0"/>
              </a:defRPr>
            </a:lvl1pPr>
          </a:lstStyle>
          <a:p>
            <a:pPr>
              <a:defRPr/>
            </a:pPr>
            <a:endParaRPr lang="en-US"/>
          </a:p>
        </p:txBody>
      </p:sp>
      <p:sp>
        <p:nvSpPr>
          <p:cNvPr id="2054" name="Rectangle 6"/>
          <p:cNvSpPr>
            <a:spLocks noGrp="1" noChangeArrowheads="1"/>
          </p:cNvSpPr>
          <p:nvPr>
            <p:ph type="sldNum"/>
          </p:nvPr>
        </p:nvSpPr>
        <p:spPr bwMode="auto">
          <a:xfrm>
            <a:off x="4140201" y="9120189"/>
            <a:ext cx="3173413" cy="479425"/>
          </a:xfrm>
          <a:prstGeom prst="rect">
            <a:avLst/>
          </a:prstGeom>
          <a:noFill/>
          <a:ln w="54720">
            <a:noFill/>
            <a:round/>
            <a:headEnd/>
            <a:tailEnd/>
          </a:ln>
          <a:effectLst/>
        </p:spPr>
        <p:txBody>
          <a:bodyPr vert="horz" wrap="square" lIns="0" tIns="0" rIns="0" bIns="0" numCol="1" anchor="b" anchorCtr="0" compatLnSpc="1">
            <a:prstTxWarp prst="textNoShape">
              <a:avLst/>
            </a:prstTxWarp>
          </a:bodyPr>
          <a:lstStyle>
            <a:lvl1pPr algn="r" defTabSz="457719" hangingPunct="0">
              <a:lnSpc>
                <a:spcPct val="93000"/>
              </a:lnSpc>
              <a:buClr>
                <a:srgbClr val="000000"/>
              </a:buClr>
              <a:buSzPct val="45000"/>
              <a:buFont typeface="Wingdings" pitchFamily="2" charset="2"/>
              <a:buNone/>
              <a:tabLst>
                <a:tab pos="684932" algn="l"/>
                <a:tab pos="1373158" algn="l"/>
                <a:tab pos="2058090" algn="l"/>
                <a:tab pos="2746316" algn="l"/>
              </a:tabLst>
              <a:defRPr sz="1300">
                <a:solidFill>
                  <a:srgbClr val="000000"/>
                </a:solidFill>
                <a:latin typeface="Times New Roman" pitchFamily="18" charset="0"/>
              </a:defRPr>
            </a:lvl1pPr>
          </a:lstStyle>
          <a:p>
            <a:pPr>
              <a:defRPr/>
            </a:pPr>
            <a:fld id="{EE6703E5-A21F-4313-BA9E-B2DFCA6C23E3}"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ＭＳ Ｐゴシック" charset="-128"/>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ＭＳ Ｐゴシック"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p:cNvSpPr>
            <a:spLocks noGrp="1" noChangeArrowheads="1"/>
          </p:cNvSpPr>
          <p:nvPr>
            <p:ph type="sldNum" sz="quarter"/>
          </p:nvPr>
        </p:nvSpPr>
        <p:spPr>
          <a:noFill/>
        </p:spPr>
        <p:txBody>
          <a:bodyPr/>
          <a:lstStyle/>
          <a:p>
            <a:pPr defTabSz="457133">
              <a:tabLst>
                <a:tab pos="680939" algn="l"/>
                <a:tab pos="1369813" algn="l"/>
                <a:tab pos="2055512" algn="l"/>
                <a:tab pos="2742798" algn="l"/>
              </a:tabLst>
            </a:pPr>
            <a:fld id="{0C137A8E-DCD0-4026-8679-7DAC59B2E3EE}" type="slidenum">
              <a:rPr lang="en-GB" smtClean="0"/>
              <a:pPr defTabSz="457133">
                <a:tabLst>
                  <a:tab pos="680939" algn="l"/>
                  <a:tab pos="1369813" algn="l"/>
                  <a:tab pos="2055512" algn="l"/>
                  <a:tab pos="2742798" algn="l"/>
                </a:tabLst>
              </a:pPr>
              <a:t>1</a:t>
            </a:fld>
            <a:endParaRPr lang="en-GB" dirty="0" smtClean="0"/>
          </a:p>
        </p:txBody>
      </p:sp>
      <p:sp>
        <p:nvSpPr>
          <p:cNvPr id="35843" name="Rectangle 1"/>
          <p:cNvSpPr>
            <a:spLocks noGrp="1" noRot="1" noChangeAspect="1" noChangeArrowheads="1" noTextEdit="1"/>
          </p:cNvSpPr>
          <p:nvPr>
            <p:ph type="sldImg"/>
          </p:nvPr>
        </p:nvSpPr>
        <p:spPr>
          <a:xfrm>
            <a:off x="1257300" y="728663"/>
            <a:ext cx="4800600" cy="3600450"/>
          </a:xfrm>
          <a:solidFill>
            <a:srgbClr val="FFFFFF"/>
          </a:solidFill>
          <a:ln>
            <a:solidFill>
              <a:srgbClr val="000000"/>
            </a:solidFill>
            <a:miter lim="800000"/>
          </a:ln>
        </p:spPr>
      </p:sp>
      <p:sp>
        <p:nvSpPr>
          <p:cNvPr id="35844" name="Rectangle 2"/>
          <p:cNvSpPr>
            <a:spLocks noGrp="1" noChangeArrowheads="1"/>
          </p:cNvSpPr>
          <p:nvPr>
            <p:ph type="body" idx="1"/>
          </p:nvPr>
        </p:nvSpPr>
        <p:spPr>
          <a:xfrm>
            <a:off x="731838" y="4559301"/>
            <a:ext cx="5853112" cy="4321175"/>
          </a:xfrm>
          <a:noFill/>
          <a:ln/>
        </p:spPr>
        <p:txBody>
          <a:bodyPr wrap="none" anchor="ctr"/>
          <a:lstStyle/>
          <a:p>
            <a:endParaRPr lang="en-US" smtClean="0">
              <a:latin typeface="Times New Roman" pitchFamily="18" charset="0"/>
              <a:ea typeface="ＭＳ Ｐゴシック"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C8A8533-5538-4759-B24B-7285295CFABD}"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F1D29D39-929B-47D6-9F07-C55381DFF55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5DFD001-DF5A-49ED-8BC5-7BBFC3FB44F9}"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824C882D-BA0E-4156-A3F2-6CCA4F2A597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F6F0AE7-28DD-4852-BA3E-E7905EE3F562}"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5E97BA52-FCD2-45E7-A9BF-0C63A4B2FF76}"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ED042CA-B8CD-41D9-8949-D03C1566A0E3}"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F0380607-37F1-48F1-8925-DA1C269E8EFF}"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8F0B157-99C1-4433-B83A-B82C44B5479D}"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017C474C-46B2-4446-BA07-B1E887D7E7B0}"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CFD56CB-245D-4A10-8A5C-92A415482CCA}"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B0462919-9C21-4FD6-9997-562236006DD6}"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F3DF5EE-C6D4-4B1E-92E0-D20E05AE8C1C}"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2425F226-6A3A-4E06-99F4-9A0F29AB9F8A}"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64AABD7-C966-40EA-9470-64EDB373436E}" type="datetime1">
              <a:rPr lang="en-US"/>
              <a:pPr>
                <a:defRPr/>
              </a:pPr>
              <a:t>4/17/2012</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71DE3DD5-0851-4F4F-8B79-CE1028EA4C67}"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EF71528-2F75-40B3-83AB-5E0C7F5FFE00}" type="datetime1">
              <a:rPr lang="en-US"/>
              <a:pPr>
                <a:defRPr/>
              </a:pPr>
              <a:t>4/17/2012</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5BB7CE04-270F-489C-8609-BD36C52103EB}"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CF8B1DD-2EEB-4C92-A939-6E15ED568C0A}" type="datetime1">
              <a:rPr lang="en-US"/>
              <a:pPr>
                <a:defRPr/>
              </a:pPr>
              <a:t>4/17/2012</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54553FF5-46BB-4294-AE5B-96801AF98162}"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16042173-893D-43B8-953F-46F57DCD2CB1}"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9635EA9B-512A-4AF6-A1FD-0DBF8A24861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2B2D772-0122-45E8-9279-27AD1ACB66F5}"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D1C6AEA6-42C7-4650-B746-966DF6EC9BD7}"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28E7923-3BD9-4E2C-AE2B-C103004F0883}"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A15B6617-A612-4062-BE23-203378EC98B7}"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E1BDA36-4BE0-4353-AAC4-0131C4D69FDB}"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3F7FA396-2E9F-423F-9BC1-B3A4D95062A2}"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2DCED28-C685-4939-A5D5-27F99889AF6E}"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0EDA231E-3063-4692-B6D4-1D3D91F98C36}"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51AEE209-7275-4909-97D1-F8A0D95EA75C}"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6F91E322-F0BB-4838-9F63-EA2CAAE09B93}"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AFCEA9BE-16EF-489E-BF20-57B585EC6CC9}"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64E539CF-4739-4542-A10F-6B52583B52EF}"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70990B6-74C3-4125-8F0F-2C933149C71B}"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078E3A25-ABD4-406C-921E-0CAE11307A11}"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5B68C61-A4FA-4602-8348-0356D25F60A7}"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3D55FCEB-737C-4861-AE0F-6165CC74C68B}"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2E000D1B-60A9-4757-876A-FFBF061455A1}" type="datetime1">
              <a:rPr lang="en-US"/>
              <a:pPr>
                <a:defRPr/>
              </a:pPr>
              <a:t>4/17/2012</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6ADA9942-232C-4926-BADB-CDF670E440D8}"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22CA543-36D1-482B-A6B0-8C3E0820FA1B}" type="datetime1">
              <a:rPr lang="en-US"/>
              <a:pPr>
                <a:defRPr/>
              </a:pPr>
              <a:t>4/17/2012</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B0B76DA8-8693-4B28-B910-D6DD04FCC1E1}"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E94DB5A-AD82-43C4-97F9-539A7A86B068}" type="datetime1">
              <a:rPr lang="en-US"/>
              <a:pPr>
                <a:defRPr/>
              </a:pPr>
              <a:t>4/17/2012</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01C7F81A-DF60-4D16-865A-3A33A62465F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42EAB87-838F-438F-A3CF-FC5CD66EB65C}"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6369FE96-4C50-4285-9E4E-F42E734AF1E4}"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B34E17-700E-40E7-83AE-664FDDCCB4AC}"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FA20C0D1-6E3E-472C-AEE1-64D973207D77}"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48B8E3B-C21E-43E0-B284-FCB59AA662D1}"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7651AA86-94FB-44EB-82C9-7716D904A8F5}"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96CE7DA-F81F-4ED0-827C-311EF0D810C4}"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545D3A46-114A-4AC1-9A9D-A12BBCC1966F}"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32D3DC3-E015-46ED-85A6-ABF7C5FE13F1}"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946B850B-2489-4CB1-A1EC-995AFD52B975}"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6A09B26-E0FC-40AE-902A-28747004F551}"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C153E78E-8BD0-4625-9C22-F59FBA683C98}"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A8D9BA3-C815-46C5-8537-EB5659753393}"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87AB2595-7489-4763-8ADA-B5EE6F5EAA2F}"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6F65FAA4-AE56-406D-A66B-666E6023E096}"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F5CB87D8-701F-416A-8323-77B07D210D03}"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0F81480-BFB3-4DDE-90CB-E57E0443E987}"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3D675CBD-E781-4854-A4A8-CCC5BD2D21F3}"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64D003F-A569-490B-8E1A-16CC19E2F27E}" type="datetime1">
              <a:rPr lang="en-US"/>
              <a:pPr>
                <a:defRPr/>
              </a:pPr>
              <a:t>4/17/2012</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85DD51AA-89A7-4D93-93B2-B313D917BACD}"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F9D87FF-43A9-4947-B646-01BBB80BF1A4}" type="datetime1">
              <a:rPr lang="en-US"/>
              <a:pPr>
                <a:defRPr/>
              </a:pPr>
              <a:t>4/17/2012</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671526D9-F268-4FBB-8041-B6F369E1ABE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4825" y="1763713"/>
            <a:ext cx="4459288"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6513" y="1763713"/>
            <a:ext cx="4460875" cy="4989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D52FC324-FA63-48F7-87F3-755973C2A6EE}"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9FE40098-0EFE-4E55-9AF4-9BECC105AFB1}"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73EEF30-4D1C-473C-A9C2-E2E15F758D89}" type="datetime1">
              <a:rPr lang="en-US"/>
              <a:pPr>
                <a:defRPr/>
              </a:pPr>
              <a:t>4/17/2012</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F833CF39-4DA2-41D0-91FF-0E5EE6338EE6}"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9203CE4-0665-4827-A05B-586F539067A6}"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CC25DA87-D9B2-4A0B-ACAD-A7263E500396}"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8F34C9D-9DC9-447E-B9D7-AD3799284B23}"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294FC467-D2A4-4587-BFD3-35FED9BBF379}"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D79E979-A7A0-4DFD-8016-FAA76B28996F}"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DED656D5-3B46-4F42-8E53-4A737C0415D8}"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10438" y="303213"/>
            <a:ext cx="2266950" cy="64500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4825" y="303213"/>
            <a:ext cx="6653213" cy="64500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8172033-AE60-4856-97CF-28E50271BBE1}" type="datetime1">
              <a:rPr lang="en-US"/>
              <a:pPr>
                <a:defRPr/>
              </a:pPr>
              <a:t>4/17/2012</a:t>
            </a:fld>
            <a:r>
              <a:rPr lang="en-US"/>
              <a:t>© Ravi  Sandhu</a:t>
            </a:r>
          </a:p>
        </p:txBody>
      </p:sp>
      <p:sp>
        <p:nvSpPr>
          <p:cNvPr id="5"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6" name="Slide Number Placeholder 5"/>
          <p:cNvSpPr>
            <a:spLocks noGrp="1"/>
          </p:cNvSpPr>
          <p:nvPr>
            <p:ph type="sldNum" sz="quarter" idx="12"/>
          </p:nvPr>
        </p:nvSpPr>
        <p:spPr/>
        <p:txBody>
          <a:bodyPr/>
          <a:lstStyle>
            <a:lvl1pPr>
              <a:defRPr/>
            </a:lvl1pPr>
          </a:lstStyle>
          <a:p>
            <a:pPr>
              <a:defRPr/>
            </a:pPr>
            <a:fld id="{5C8B727F-B332-4C9F-93EC-2F16F7EAC258}"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Line 8"/>
          <p:cNvSpPr>
            <a:spLocks noChangeShapeType="1"/>
          </p:cNvSpPr>
          <p:nvPr/>
        </p:nvSpPr>
        <p:spPr bwMode="auto">
          <a:xfrm>
            <a:off x="2527300" y="687388"/>
            <a:ext cx="5257800" cy="1587"/>
          </a:xfrm>
          <a:prstGeom prst="line">
            <a:avLst/>
          </a:prstGeom>
          <a:noFill/>
          <a:ln w="54720">
            <a:solidFill>
              <a:srgbClr val="FF950E"/>
            </a:solidFill>
            <a:round/>
            <a:headEnd/>
            <a:tailEnd/>
          </a:ln>
          <a:effectLst/>
        </p:spPr>
        <p:txBody>
          <a:bodyPr/>
          <a:lstStyle/>
          <a:p>
            <a:pPr hangingPunct="0">
              <a:buClr>
                <a:srgbClr val="000000"/>
              </a:buClr>
              <a:buSzPct val="45000"/>
              <a:buFont typeface="Wingdings" charset="2"/>
              <a:buNone/>
              <a:defRPr/>
            </a:pPr>
            <a:endParaRPr lang="en-US">
              <a:ea typeface="+mn-ea"/>
            </a:endParaRPr>
          </a:p>
        </p:txBody>
      </p:sp>
      <p:sp>
        <p:nvSpPr>
          <p:cNvPr id="3" name="Line 9"/>
          <p:cNvSpPr>
            <a:spLocks noChangeShapeType="1"/>
          </p:cNvSpPr>
          <p:nvPr/>
        </p:nvSpPr>
        <p:spPr bwMode="auto">
          <a:xfrm>
            <a:off x="498475" y="6811963"/>
            <a:ext cx="9102725" cy="1587"/>
          </a:xfrm>
          <a:prstGeom prst="line">
            <a:avLst/>
          </a:prstGeom>
          <a:noFill/>
          <a:ln w="54720">
            <a:solidFill>
              <a:srgbClr val="FF950E"/>
            </a:solidFill>
            <a:round/>
            <a:headEnd/>
            <a:tailEnd/>
          </a:ln>
          <a:effectLst/>
        </p:spPr>
        <p:txBody>
          <a:bodyPr/>
          <a:lstStyle/>
          <a:p>
            <a:pPr hangingPunct="0">
              <a:buClr>
                <a:srgbClr val="000000"/>
              </a:buClr>
              <a:buSzPct val="45000"/>
              <a:buFont typeface="Wingdings" charset="2"/>
              <a:buNone/>
              <a:defRPr/>
            </a:pPr>
            <a:endParaRPr lang="en-US">
              <a:ea typeface="+mn-ea"/>
            </a:endParaRPr>
          </a:p>
        </p:txBody>
      </p:sp>
      <p:pic>
        <p:nvPicPr>
          <p:cNvPr id="4" name="Picture 9" descr="UTSAGifBlue.gif"/>
          <p:cNvPicPr>
            <a:picLocks noChangeAspect="1"/>
          </p:cNvPicPr>
          <p:nvPr userDrawn="1"/>
        </p:nvPicPr>
        <p:blipFill>
          <a:blip r:embed="rId2" cstate="print"/>
          <a:srcRect/>
          <a:stretch>
            <a:fillRect/>
          </a:stretch>
        </p:blipFill>
        <p:spPr bwMode="auto">
          <a:xfrm>
            <a:off x="8447088" y="304800"/>
            <a:ext cx="1444625" cy="473075"/>
          </a:xfrm>
          <a:prstGeom prst="rect">
            <a:avLst/>
          </a:prstGeom>
          <a:noFill/>
          <a:ln w="9525">
            <a:noFill/>
            <a:miter lim="800000"/>
            <a:headEnd/>
            <a:tailEnd/>
          </a:ln>
        </p:spPr>
      </p:pic>
      <p:pic>
        <p:nvPicPr>
          <p:cNvPr id="5" name="Picture 13" descr="ICS_Medium.png"/>
          <p:cNvPicPr>
            <a:picLocks noChangeAspect="1"/>
          </p:cNvPicPr>
          <p:nvPr userDrawn="1"/>
        </p:nvPicPr>
        <p:blipFill>
          <a:blip r:embed="rId3" cstate="print"/>
          <a:srcRect/>
          <a:stretch>
            <a:fillRect/>
          </a:stretch>
        </p:blipFill>
        <p:spPr bwMode="auto">
          <a:xfrm>
            <a:off x="449263" y="0"/>
            <a:ext cx="1479550" cy="919163"/>
          </a:xfrm>
          <a:prstGeom prst="rect">
            <a:avLst/>
          </a:prstGeom>
          <a:noFill/>
          <a:ln w="9525">
            <a:noFill/>
            <a:miter lim="800000"/>
            <a:headEnd/>
            <a:tailEnd/>
          </a:ln>
        </p:spPr>
      </p:pic>
      <p:sp>
        <p:nvSpPr>
          <p:cNvPr id="6" name="Rectangle 3"/>
          <p:cNvSpPr>
            <a:spLocks noGrp="1" noChangeArrowheads="1"/>
          </p:cNvSpPr>
          <p:nvPr>
            <p:ph type="dt" idx="10"/>
          </p:nvPr>
        </p:nvSpPr>
        <p:spPr/>
        <p:txBody>
          <a:bodyPr/>
          <a:lstStyle>
            <a:lvl1pPr>
              <a:defRPr/>
            </a:lvl1pPr>
          </a:lstStyle>
          <a:p>
            <a:pPr>
              <a:defRPr/>
            </a:pPr>
            <a:fld id="{49C0AC0B-A916-4877-ADE0-E50404926DAE}" type="datetime1">
              <a:rPr lang="en-US"/>
              <a:pPr>
                <a:defRPr/>
              </a:pPr>
              <a:t>4/17/2012</a:t>
            </a:fld>
            <a:r>
              <a:rPr lang="en-US"/>
              <a:t>© Ravi  Sandhu</a:t>
            </a:r>
            <a:endParaRPr lang="en-GB"/>
          </a:p>
        </p:txBody>
      </p:sp>
      <p:sp>
        <p:nvSpPr>
          <p:cNvPr id="7" name="Rectangle 4"/>
          <p:cNvSpPr>
            <a:spLocks noGrp="1" noChangeArrowheads="1"/>
          </p:cNvSpPr>
          <p:nvPr>
            <p:ph type="ftr" idx="11"/>
          </p:nvPr>
        </p:nvSpPr>
        <p:spPr/>
        <p:txBody>
          <a:bodyPr/>
          <a:lstStyle>
            <a:lvl1pPr>
              <a:defRPr/>
            </a:lvl1pPr>
          </a:lstStyle>
          <a:p>
            <a:pPr>
              <a:defRPr/>
            </a:pPr>
            <a:r>
              <a:rPr lang="en-US"/>
              <a:t>World-Leading Research with Real-World Impact!</a:t>
            </a:r>
          </a:p>
        </p:txBody>
      </p:sp>
      <p:sp>
        <p:nvSpPr>
          <p:cNvPr id="8" name="Rectangle 5"/>
          <p:cNvSpPr>
            <a:spLocks noGrp="1" noChangeArrowheads="1"/>
          </p:cNvSpPr>
          <p:nvPr>
            <p:ph type="sldNum" idx="12"/>
          </p:nvPr>
        </p:nvSpPr>
        <p:spPr/>
        <p:txBody>
          <a:bodyPr/>
          <a:lstStyle>
            <a:lvl1pPr>
              <a:defRPr/>
            </a:lvl1pPr>
          </a:lstStyle>
          <a:p>
            <a:pPr>
              <a:defRPr/>
            </a:pPr>
            <a:fld id="{BB4D5EB0-CF48-4948-8478-82307DB621F4}"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921FEAC-EFBC-4F59-9ED1-883C63297C14}" type="datetime1">
              <a:rPr lang="en-US"/>
              <a:pPr>
                <a:defRPr/>
              </a:pPr>
              <a:t>4/17/2012</a:t>
            </a:fld>
            <a:r>
              <a:rPr lang="en-US"/>
              <a:t>© Ravi  Sandhu</a:t>
            </a:r>
          </a:p>
        </p:txBody>
      </p:sp>
      <p:sp>
        <p:nvSpPr>
          <p:cNvPr id="8"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9" name="Slide Number Placeholder 5"/>
          <p:cNvSpPr>
            <a:spLocks noGrp="1"/>
          </p:cNvSpPr>
          <p:nvPr>
            <p:ph type="sldNum" sz="quarter" idx="12"/>
          </p:nvPr>
        </p:nvSpPr>
        <p:spPr/>
        <p:txBody>
          <a:bodyPr/>
          <a:lstStyle>
            <a:lvl1pPr>
              <a:defRPr/>
            </a:lvl1pPr>
          </a:lstStyle>
          <a:p>
            <a:pPr>
              <a:defRPr/>
            </a:pPr>
            <a:fld id="{DAD4BB1D-2AFD-4006-B095-647BD40C734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899BC112-D9B6-4B9C-86C3-4D8E2649AA72}" type="datetime1">
              <a:rPr lang="en-US"/>
              <a:pPr>
                <a:defRPr/>
              </a:pPr>
              <a:t>4/17/2012</a:t>
            </a:fld>
            <a:r>
              <a:rPr lang="en-US"/>
              <a:t>© Ravi  Sandhu</a:t>
            </a:r>
          </a:p>
        </p:txBody>
      </p:sp>
      <p:sp>
        <p:nvSpPr>
          <p:cNvPr id="4"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5" name="Slide Number Placeholder 5"/>
          <p:cNvSpPr>
            <a:spLocks noGrp="1"/>
          </p:cNvSpPr>
          <p:nvPr>
            <p:ph type="sldNum" sz="quarter" idx="12"/>
          </p:nvPr>
        </p:nvSpPr>
        <p:spPr/>
        <p:txBody>
          <a:bodyPr/>
          <a:lstStyle>
            <a:lvl1pPr>
              <a:defRPr/>
            </a:lvl1pPr>
          </a:lstStyle>
          <a:p>
            <a:pPr>
              <a:defRPr/>
            </a:pPr>
            <a:fld id="{7C25EB1F-37DE-4C51-9E66-337583CBBE0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9E95961-C4CA-42E6-96F8-89428B0DC235}" type="datetime1">
              <a:rPr lang="en-US"/>
              <a:pPr>
                <a:defRPr/>
              </a:pPr>
              <a:t>4/17/2012</a:t>
            </a:fld>
            <a:r>
              <a:rPr lang="en-US"/>
              <a:t>© Ravi  Sandhu</a:t>
            </a:r>
          </a:p>
        </p:txBody>
      </p:sp>
      <p:sp>
        <p:nvSpPr>
          <p:cNvPr id="3"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4" name="Slide Number Placeholder 5"/>
          <p:cNvSpPr>
            <a:spLocks noGrp="1"/>
          </p:cNvSpPr>
          <p:nvPr>
            <p:ph type="sldNum" sz="quarter" idx="12"/>
          </p:nvPr>
        </p:nvSpPr>
        <p:spPr/>
        <p:txBody>
          <a:bodyPr/>
          <a:lstStyle>
            <a:lvl1pPr>
              <a:defRPr/>
            </a:lvl1pPr>
          </a:lstStyle>
          <a:p>
            <a:pPr>
              <a:defRPr/>
            </a:pPr>
            <a:fld id="{3C28F701-7412-4176-B81B-535EC073A9FD}"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29DD9104-C032-4CBE-8F37-8867382B493F}"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AEF7894E-BB77-4D63-A5EA-B83339D01D0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A92EC7E-925E-4441-B13E-B43806856169}" type="datetime1">
              <a:rPr lang="en-US"/>
              <a:pPr>
                <a:defRPr/>
              </a:pPr>
              <a:t>4/17/2012</a:t>
            </a:fld>
            <a:r>
              <a:rPr lang="en-US"/>
              <a:t>© Ravi  Sandhu</a:t>
            </a:r>
          </a:p>
        </p:txBody>
      </p:sp>
      <p:sp>
        <p:nvSpPr>
          <p:cNvPr id="6" name="Footer Placeholder 4"/>
          <p:cNvSpPr>
            <a:spLocks noGrp="1"/>
          </p:cNvSpPr>
          <p:nvPr>
            <p:ph type="ftr" sz="quarter" idx="11"/>
          </p:nvPr>
        </p:nvSpPr>
        <p:spPr/>
        <p:txBody>
          <a:bodyPr/>
          <a:lstStyle>
            <a:lvl1pPr>
              <a:defRPr/>
            </a:lvl1pPr>
          </a:lstStyle>
          <a:p>
            <a:pPr>
              <a:defRPr/>
            </a:pPr>
            <a:r>
              <a:rPr lang="en-US"/>
              <a:t>World-Leading Research with Real-World Impact!</a:t>
            </a:r>
          </a:p>
        </p:txBody>
      </p:sp>
      <p:sp>
        <p:nvSpPr>
          <p:cNvPr id="7" name="Slide Number Placeholder 5"/>
          <p:cNvSpPr>
            <a:spLocks noGrp="1"/>
          </p:cNvSpPr>
          <p:nvPr>
            <p:ph type="sldNum" sz="quarter" idx="12"/>
          </p:nvPr>
        </p:nvSpPr>
        <p:spPr/>
        <p:txBody>
          <a:bodyPr/>
          <a:lstStyle>
            <a:lvl1pPr>
              <a:defRPr/>
            </a:lvl1pPr>
          </a:lstStyle>
          <a:p>
            <a:pPr>
              <a:defRPr/>
            </a:pPr>
            <a:fld id="{68920E3F-7349-4CB6-9CDC-27BB8E8AD55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image" Target="../media/image2.jpeg"/></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504825" y="303213"/>
            <a:ext cx="9072563"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504825" y="1763713"/>
            <a:ext cx="9072563" cy="498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4825" y="7007225"/>
            <a:ext cx="2351088" cy="401638"/>
          </a:xfrm>
          <a:prstGeom prst="rect">
            <a:avLst/>
          </a:prstGeom>
        </p:spPr>
        <p:txBody>
          <a:bodyPr vert="horz" wrap="square" lIns="91440" tIns="45720" rIns="91440" bIns="45720" numCol="1" anchor="ctr" anchorCtr="0" compatLnSpc="1">
            <a:prstTxWarp prst="textNoShape">
              <a:avLst/>
            </a:prstTxWarp>
          </a:bodyPr>
          <a:lstStyle>
            <a:lvl1pP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58642E3D-FE0C-4A26-BB08-3B273E1EEAC9}" type="datetime1">
              <a:rPr lang="en-US"/>
              <a:pPr>
                <a:defRPr/>
              </a:pPr>
              <a:t>4/17/2012</a:t>
            </a:fld>
            <a:r>
              <a:rPr lang="en-US"/>
              <a:t>© Ravi  Sandhu</a:t>
            </a:r>
          </a:p>
        </p:txBody>
      </p:sp>
      <p:sp>
        <p:nvSpPr>
          <p:cNvPr id="5" name="Footer Placeholder 4"/>
          <p:cNvSpPr>
            <a:spLocks noGrp="1"/>
          </p:cNvSpPr>
          <p:nvPr>
            <p:ph type="ftr" sz="quarter" idx="3"/>
          </p:nvPr>
        </p:nvSpPr>
        <p:spPr>
          <a:xfrm>
            <a:off x="3444875" y="7007225"/>
            <a:ext cx="3190875" cy="401638"/>
          </a:xfrm>
          <a:prstGeom prst="rect">
            <a:avLst/>
          </a:prstGeom>
        </p:spPr>
        <p:txBody>
          <a:bodyPr vert="horz" wrap="square" lIns="91440" tIns="45720" rIns="91440" bIns="45720" numCol="1" anchor="ctr" anchorCtr="0" compatLnSpc="1">
            <a:prstTxWarp prst="textNoShape">
              <a:avLst/>
            </a:prstTxWarp>
          </a:bodyPr>
          <a:lstStyle>
            <a:lvl1pPr algn="ctr" hangingPunct="0">
              <a:buClr>
                <a:srgbClr val="000000"/>
              </a:buClr>
              <a:buSzPct val="45000"/>
              <a:buFont typeface="Wingdings" pitchFamily="2" charset="2"/>
              <a:buNone/>
              <a:defRPr sz="1200">
                <a:solidFill>
                  <a:srgbClr val="898989"/>
                </a:solidFill>
                <a:latin typeface="Arial" pitchFamily="34" charset="0"/>
              </a:defRPr>
            </a:lvl1pPr>
          </a:lstStyle>
          <a:p>
            <a:pPr>
              <a:defRPr/>
            </a:pPr>
            <a:r>
              <a:rPr lang="en-US"/>
              <a:t>World-Leading Research with Real-World Impact!</a:t>
            </a:r>
          </a:p>
        </p:txBody>
      </p:sp>
      <p:sp>
        <p:nvSpPr>
          <p:cNvPr id="6"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3A962563-6407-4E9B-88F1-1AD04C99F4E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42" r:id="rId1"/>
    <p:sldLayoutId id="2147484343" r:id="rId2"/>
    <p:sldLayoutId id="2147484344" r:id="rId3"/>
    <p:sldLayoutId id="2147484345" r:id="rId4"/>
    <p:sldLayoutId id="2147484346" r:id="rId5"/>
    <p:sldLayoutId id="2147484347" r:id="rId6"/>
    <p:sldLayoutId id="2147484348" r:id="rId7"/>
    <p:sldLayoutId id="2147484349" r:id="rId8"/>
    <p:sldLayoutId id="2147484350" r:id="rId9"/>
    <p:sldLayoutId id="2147484351" r:id="rId10"/>
    <p:sldLayoutId id="2147484352"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504825" y="303213"/>
            <a:ext cx="9072563"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504825" y="1763713"/>
            <a:ext cx="9072563" cy="498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4825" y="7007225"/>
            <a:ext cx="2351088" cy="401638"/>
          </a:xfrm>
          <a:prstGeom prst="rect">
            <a:avLst/>
          </a:prstGeom>
        </p:spPr>
        <p:txBody>
          <a:bodyPr vert="horz" wrap="square" lIns="91440" tIns="45720" rIns="91440" bIns="45720" numCol="1" anchor="ctr" anchorCtr="0" compatLnSpc="1">
            <a:prstTxWarp prst="textNoShape">
              <a:avLst/>
            </a:prstTxWarp>
          </a:bodyPr>
          <a:lstStyle>
            <a:lvl1pP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474FC442-BB0D-4A0D-884B-021EE3E35A59}" type="datetime1">
              <a:rPr lang="en-US"/>
              <a:pPr>
                <a:defRPr/>
              </a:pPr>
              <a:t>4/17/2012</a:t>
            </a:fld>
            <a:r>
              <a:rPr lang="en-US"/>
              <a:t>© Ravi  Sandhu</a:t>
            </a:r>
          </a:p>
        </p:txBody>
      </p:sp>
      <p:sp>
        <p:nvSpPr>
          <p:cNvPr id="5" name="Footer Placeholder 4"/>
          <p:cNvSpPr>
            <a:spLocks noGrp="1"/>
          </p:cNvSpPr>
          <p:nvPr>
            <p:ph type="ftr" sz="quarter" idx="3"/>
          </p:nvPr>
        </p:nvSpPr>
        <p:spPr>
          <a:xfrm>
            <a:off x="3444875" y="7007225"/>
            <a:ext cx="3190875" cy="401638"/>
          </a:xfrm>
          <a:prstGeom prst="rect">
            <a:avLst/>
          </a:prstGeom>
        </p:spPr>
        <p:txBody>
          <a:bodyPr vert="horz" wrap="square" lIns="91440" tIns="45720" rIns="91440" bIns="45720" numCol="1" anchor="ctr" anchorCtr="0" compatLnSpc="1">
            <a:prstTxWarp prst="textNoShape">
              <a:avLst/>
            </a:prstTxWarp>
          </a:bodyPr>
          <a:lstStyle>
            <a:lvl1pPr algn="ctr" hangingPunct="0">
              <a:buClr>
                <a:srgbClr val="000000"/>
              </a:buClr>
              <a:buSzPct val="45000"/>
              <a:buFont typeface="Wingdings" pitchFamily="2" charset="2"/>
              <a:buNone/>
              <a:defRPr sz="1200">
                <a:solidFill>
                  <a:srgbClr val="898989"/>
                </a:solidFill>
                <a:latin typeface="Arial" pitchFamily="34" charset="0"/>
              </a:defRPr>
            </a:lvl1pPr>
          </a:lstStyle>
          <a:p>
            <a:pPr>
              <a:defRPr/>
            </a:pPr>
            <a:r>
              <a:rPr lang="en-US"/>
              <a:t>World-Leading Research with Real-World Impact!</a:t>
            </a:r>
          </a:p>
        </p:txBody>
      </p:sp>
      <p:sp>
        <p:nvSpPr>
          <p:cNvPr id="6"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E32EDE55-3144-4269-9BDB-65928EBB12A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53" r:id="rId1"/>
    <p:sldLayoutId id="2147484354" r:id="rId2"/>
    <p:sldLayoutId id="2147484355" r:id="rId3"/>
    <p:sldLayoutId id="2147484356" r:id="rId4"/>
    <p:sldLayoutId id="2147484357" r:id="rId5"/>
    <p:sldLayoutId id="2147484358" r:id="rId6"/>
    <p:sldLayoutId id="2147484359" r:id="rId7"/>
    <p:sldLayoutId id="2147484360" r:id="rId8"/>
    <p:sldLayoutId id="2147484361" r:id="rId9"/>
    <p:sldLayoutId id="2147484362" r:id="rId10"/>
    <p:sldLayoutId id="2147484363"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504825" y="303213"/>
            <a:ext cx="9072563" cy="125888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504825" y="1763713"/>
            <a:ext cx="9072563" cy="49895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504825" y="7007225"/>
            <a:ext cx="2351088" cy="401638"/>
          </a:xfrm>
          <a:prstGeom prst="rect">
            <a:avLst/>
          </a:prstGeom>
        </p:spPr>
        <p:txBody>
          <a:bodyPr vert="horz" wrap="square" lIns="91440" tIns="45720" rIns="91440" bIns="45720" numCol="1" anchor="ctr" anchorCtr="0" compatLnSpc="1">
            <a:prstTxWarp prst="textNoShape">
              <a:avLst/>
            </a:prstTxWarp>
          </a:bodyPr>
          <a:lstStyle>
            <a:lvl1pP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D53CCD91-9A9B-449B-AA0D-FBBFCB6024C2}" type="datetime1">
              <a:rPr lang="en-US"/>
              <a:pPr>
                <a:defRPr/>
              </a:pPr>
              <a:t>4/17/2012</a:t>
            </a:fld>
            <a:r>
              <a:rPr lang="en-US"/>
              <a:t>© Ravi  Sandhu</a:t>
            </a:r>
          </a:p>
        </p:txBody>
      </p:sp>
      <p:sp>
        <p:nvSpPr>
          <p:cNvPr id="5" name="Footer Placeholder 4"/>
          <p:cNvSpPr>
            <a:spLocks noGrp="1"/>
          </p:cNvSpPr>
          <p:nvPr>
            <p:ph type="ftr" sz="quarter" idx="3"/>
          </p:nvPr>
        </p:nvSpPr>
        <p:spPr>
          <a:xfrm>
            <a:off x="3444875" y="7007225"/>
            <a:ext cx="3190875" cy="401638"/>
          </a:xfrm>
          <a:prstGeom prst="rect">
            <a:avLst/>
          </a:prstGeom>
        </p:spPr>
        <p:txBody>
          <a:bodyPr vert="horz" wrap="square" lIns="91440" tIns="45720" rIns="91440" bIns="45720" numCol="1" anchor="ctr" anchorCtr="0" compatLnSpc="1">
            <a:prstTxWarp prst="textNoShape">
              <a:avLst/>
            </a:prstTxWarp>
          </a:bodyPr>
          <a:lstStyle>
            <a:lvl1pPr algn="ctr" hangingPunct="0">
              <a:buClr>
                <a:srgbClr val="000000"/>
              </a:buClr>
              <a:buSzPct val="45000"/>
              <a:buFont typeface="Wingdings" pitchFamily="2" charset="2"/>
              <a:buNone/>
              <a:defRPr sz="1200">
                <a:solidFill>
                  <a:srgbClr val="898989"/>
                </a:solidFill>
                <a:latin typeface="Arial" pitchFamily="34" charset="0"/>
              </a:defRPr>
            </a:lvl1pPr>
          </a:lstStyle>
          <a:p>
            <a:pPr>
              <a:defRPr/>
            </a:pPr>
            <a:r>
              <a:rPr lang="en-US"/>
              <a:t>World-Leading Research with Real-World Impact!</a:t>
            </a:r>
          </a:p>
        </p:txBody>
      </p:sp>
      <p:sp>
        <p:nvSpPr>
          <p:cNvPr id="6"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BB840911-77F9-430E-9286-9CE0CF8B5DA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64" r:id="rId1"/>
    <p:sldLayoutId id="2147484365" r:id="rId2"/>
    <p:sldLayoutId id="2147484366" r:id="rId3"/>
    <p:sldLayoutId id="2147484367" r:id="rId4"/>
    <p:sldLayoutId id="2147484368" r:id="rId5"/>
    <p:sldLayoutId id="2147484369" r:id="rId6"/>
    <p:sldLayoutId id="2147484370" r:id="rId7"/>
    <p:sldLayoutId id="2147484371" r:id="rId8"/>
    <p:sldLayoutId id="2147484372" r:id="rId9"/>
    <p:sldLayoutId id="2147484373" r:id="rId10"/>
    <p:sldLayoutId id="2147484374" r:id="rId11"/>
  </p:sldLayoutIdLst>
  <p:hf hdr="0" ftr="0" dt="0"/>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2690813" y="57150"/>
            <a:ext cx="4721225" cy="690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504825" y="1204913"/>
            <a:ext cx="9072563" cy="53197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levelv</a:t>
            </a:r>
          </a:p>
        </p:txBody>
      </p:sp>
      <p:sp>
        <p:nvSpPr>
          <p:cNvPr id="4" name="Date Placeholder 3"/>
          <p:cNvSpPr>
            <a:spLocks noGrp="1"/>
          </p:cNvSpPr>
          <p:nvPr>
            <p:ph type="dt" sz="half" idx="2"/>
          </p:nvPr>
        </p:nvSpPr>
        <p:spPr>
          <a:xfrm>
            <a:off x="504825" y="6980238"/>
            <a:ext cx="2351088" cy="401637"/>
          </a:xfrm>
          <a:prstGeom prst="rect">
            <a:avLst/>
          </a:prstGeom>
        </p:spPr>
        <p:txBody>
          <a:bodyPr vert="horz" wrap="square" lIns="91440" tIns="45720" rIns="91440" bIns="45720" numCol="1" anchor="ctr" anchorCtr="0" compatLnSpc="1">
            <a:prstTxWarp prst="textNoShape">
              <a:avLst/>
            </a:prstTxWarp>
          </a:bodyPr>
          <a:lstStyle>
            <a:lvl1pP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2E6E2357-4B04-4F99-AF83-0C6F0A23AA75}" type="datetime1">
              <a:rPr lang="en-US"/>
              <a:pPr>
                <a:defRPr/>
              </a:pPr>
              <a:t>4/17/2012</a:t>
            </a:fld>
            <a:endParaRPr lang="en-US"/>
          </a:p>
        </p:txBody>
      </p:sp>
      <p:sp>
        <p:nvSpPr>
          <p:cNvPr id="5" name="Footer Placeholder 4"/>
          <p:cNvSpPr>
            <a:spLocks noGrp="1"/>
          </p:cNvSpPr>
          <p:nvPr>
            <p:ph type="ftr" sz="quarter" idx="3"/>
          </p:nvPr>
        </p:nvSpPr>
        <p:spPr>
          <a:xfrm>
            <a:off x="3314700" y="7007225"/>
            <a:ext cx="3321050" cy="401638"/>
          </a:xfrm>
          <a:prstGeom prst="rect">
            <a:avLst/>
          </a:prstGeom>
        </p:spPr>
        <p:txBody>
          <a:bodyPr vert="horz" wrap="square" lIns="91440" tIns="45720" rIns="91440" bIns="45720" numCol="1" anchor="ctr" anchorCtr="0" compatLnSpc="1">
            <a:prstTxWarp prst="textNoShape">
              <a:avLst/>
            </a:prstTxWarp>
          </a:bodyPr>
          <a:lstStyle>
            <a:lvl1pPr algn="ctr" hangingPunct="0">
              <a:buClr>
                <a:srgbClr val="000000"/>
              </a:buClr>
              <a:buSzPct val="45000"/>
              <a:buFont typeface="Wingdings" pitchFamily="2" charset="2"/>
              <a:buNone/>
              <a:defRPr sz="1200">
                <a:solidFill>
                  <a:srgbClr val="898989"/>
                </a:solidFill>
                <a:latin typeface="Arial" pitchFamily="34" charset="0"/>
              </a:defRPr>
            </a:lvl1pPr>
          </a:lstStyle>
          <a:p>
            <a:pPr>
              <a:defRPr/>
            </a:pPr>
            <a:r>
              <a:rPr lang="en-US"/>
              <a:t>World-Leading Research with Real-World Impact!</a:t>
            </a:r>
          </a:p>
        </p:txBody>
      </p:sp>
      <p:pic>
        <p:nvPicPr>
          <p:cNvPr id="4102" name="Picture 9" descr="UTSAGifBlue.gif"/>
          <p:cNvPicPr>
            <a:picLocks noChangeAspect="1"/>
          </p:cNvPicPr>
          <p:nvPr userDrawn="1"/>
        </p:nvPicPr>
        <p:blipFill>
          <a:blip r:embed="rId13" cstate="print"/>
          <a:srcRect/>
          <a:stretch>
            <a:fillRect/>
          </a:stretch>
        </p:blipFill>
        <p:spPr bwMode="auto">
          <a:xfrm>
            <a:off x="8447088" y="304800"/>
            <a:ext cx="1444625" cy="473075"/>
          </a:xfrm>
          <a:prstGeom prst="rect">
            <a:avLst/>
          </a:prstGeom>
          <a:noFill/>
          <a:ln w="9525">
            <a:noFill/>
            <a:miter lim="800000"/>
            <a:headEnd/>
            <a:tailEnd/>
          </a:ln>
        </p:spPr>
      </p:pic>
      <p:pic>
        <p:nvPicPr>
          <p:cNvPr id="4103" name="Picture 9" descr="2010-02-17 ICS Master Logo.jpg"/>
          <p:cNvPicPr>
            <a:picLocks noChangeAspect="1"/>
          </p:cNvPicPr>
          <p:nvPr userDrawn="1"/>
        </p:nvPicPr>
        <p:blipFill>
          <a:blip r:embed="rId14" cstate="print"/>
          <a:srcRect/>
          <a:stretch>
            <a:fillRect/>
          </a:stretch>
        </p:blipFill>
        <p:spPr bwMode="auto">
          <a:xfrm>
            <a:off x="288925" y="233363"/>
            <a:ext cx="1790700" cy="596900"/>
          </a:xfrm>
          <a:prstGeom prst="rect">
            <a:avLst/>
          </a:prstGeom>
          <a:noFill/>
          <a:ln w="9525">
            <a:noFill/>
            <a:miter lim="800000"/>
            <a:headEnd/>
            <a:tailEnd/>
          </a:ln>
        </p:spPr>
      </p:pic>
      <p:sp>
        <p:nvSpPr>
          <p:cNvPr id="9" name="Line 8"/>
          <p:cNvSpPr>
            <a:spLocks noChangeShapeType="1"/>
          </p:cNvSpPr>
          <p:nvPr userDrawn="1"/>
        </p:nvSpPr>
        <p:spPr bwMode="auto">
          <a:xfrm>
            <a:off x="2527300" y="828675"/>
            <a:ext cx="5257800" cy="1588"/>
          </a:xfrm>
          <a:prstGeom prst="line">
            <a:avLst/>
          </a:prstGeom>
          <a:noFill/>
          <a:ln w="54720">
            <a:solidFill>
              <a:srgbClr val="FF950E"/>
            </a:solidFill>
            <a:round/>
            <a:headEnd/>
            <a:tailEnd/>
          </a:ln>
          <a:effectLst/>
        </p:spPr>
        <p:txBody>
          <a:bodyPr/>
          <a:lstStyle/>
          <a:p>
            <a:pPr hangingPunct="0">
              <a:buClr>
                <a:srgbClr val="000000"/>
              </a:buClr>
              <a:buSzPct val="45000"/>
              <a:buFont typeface="Wingdings" charset="2"/>
              <a:buNone/>
              <a:defRPr/>
            </a:pPr>
            <a:endParaRPr lang="en-US">
              <a:ea typeface="+mn-ea"/>
            </a:endParaRPr>
          </a:p>
        </p:txBody>
      </p:sp>
      <p:sp>
        <p:nvSpPr>
          <p:cNvPr id="10" name="Line 9"/>
          <p:cNvSpPr>
            <a:spLocks noChangeShapeType="1"/>
          </p:cNvSpPr>
          <p:nvPr userDrawn="1"/>
        </p:nvSpPr>
        <p:spPr bwMode="auto">
          <a:xfrm>
            <a:off x="498475" y="6811963"/>
            <a:ext cx="9102725" cy="1587"/>
          </a:xfrm>
          <a:prstGeom prst="line">
            <a:avLst/>
          </a:prstGeom>
          <a:noFill/>
          <a:ln w="54720">
            <a:solidFill>
              <a:srgbClr val="FF950E"/>
            </a:solidFill>
            <a:round/>
            <a:headEnd/>
            <a:tailEnd/>
          </a:ln>
          <a:effectLst/>
        </p:spPr>
        <p:txBody>
          <a:bodyPr/>
          <a:lstStyle/>
          <a:p>
            <a:pPr hangingPunct="0">
              <a:buClr>
                <a:srgbClr val="000000"/>
              </a:buClr>
              <a:buSzPct val="45000"/>
              <a:buFont typeface="Wingdings" charset="2"/>
              <a:buNone/>
              <a:defRPr/>
            </a:pPr>
            <a:endParaRPr lang="en-US">
              <a:ea typeface="+mn-ea"/>
            </a:endParaRPr>
          </a:p>
        </p:txBody>
      </p:sp>
      <p:sp>
        <p:nvSpPr>
          <p:cNvPr id="13" name="Slide Number Placeholder 5"/>
          <p:cNvSpPr>
            <a:spLocks noGrp="1"/>
          </p:cNvSpPr>
          <p:nvPr>
            <p:ph type="sldNum" sz="quarter" idx="4"/>
          </p:nvPr>
        </p:nvSpPr>
        <p:spPr>
          <a:xfrm>
            <a:off x="7224713" y="7007225"/>
            <a:ext cx="2352675" cy="401638"/>
          </a:xfrm>
          <a:prstGeom prst="rect">
            <a:avLst/>
          </a:prstGeom>
        </p:spPr>
        <p:txBody>
          <a:bodyPr vert="horz" wrap="square" lIns="91440" tIns="45720" rIns="91440" bIns="45720" numCol="1" anchor="ctr" anchorCtr="0" compatLnSpc="1">
            <a:prstTxWarp prst="textNoShape">
              <a:avLst/>
            </a:prstTxWarp>
          </a:bodyPr>
          <a:lstStyle>
            <a:lvl1pPr algn="r" hangingPunct="0">
              <a:buClr>
                <a:srgbClr val="000000"/>
              </a:buClr>
              <a:buSzPct val="45000"/>
              <a:buFont typeface="Wingdings" pitchFamily="2" charset="2"/>
              <a:buNone/>
              <a:defRPr sz="1200">
                <a:solidFill>
                  <a:srgbClr val="898989"/>
                </a:solidFill>
                <a:latin typeface="Arial" pitchFamily="34" charset="0"/>
                <a:ea typeface="ＭＳ Ｐゴシック" charset="-128"/>
              </a:defRPr>
            </a:lvl1pPr>
          </a:lstStyle>
          <a:p>
            <a:pPr>
              <a:defRPr/>
            </a:pPr>
            <a:fld id="{23B8BEDD-5D90-4C8F-A080-7865D9DB29B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75" r:id="rId1"/>
    <p:sldLayoutId id="2147484376" r:id="rId2"/>
    <p:sldLayoutId id="2147484377" r:id="rId3"/>
    <p:sldLayoutId id="2147484378" r:id="rId4"/>
    <p:sldLayoutId id="2147484379" r:id="rId5"/>
    <p:sldLayoutId id="2147484380" r:id="rId6"/>
    <p:sldLayoutId id="2147484381" r:id="rId7"/>
    <p:sldLayoutId id="2147484382" r:id="rId8"/>
    <p:sldLayoutId id="2147484383" r:id="rId9"/>
    <p:sldLayoutId id="2147484384" r:id="rId10"/>
    <p:sldLayoutId id="2147484385" r:id="rId11"/>
  </p:sldLayoutIdLst>
  <p:hf hdr="0" ftr="0" dt="0"/>
  <p:txStyles>
    <p:titleStyle>
      <a:lvl1pPr algn="ctr" rtl="0" eaLnBrk="0" fontAlgn="base" hangingPunct="0">
        <a:spcBef>
          <a:spcPct val="0"/>
        </a:spcBef>
        <a:spcAft>
          <a:spcPct val="0"/>
        </a:spcAft>
        <a:defRPr sz="32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32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Wingdings" pitchFamily="2" charset="2"/>
        <a:buChar char="Ø"/>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Wingdings" pitchFamily="2" charset="2"/>
        <a:buChar char="v"/>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Courier New" pitchFamily="49" charset="0"/>
        <a:buChar char="o"/>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Wingdings" pitchFamily="2" charset="2"/>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bwMode="auto">
          <a:xfrm>
            <a:off x="4343400" y="0"/>
            <a:ext cx="5197475" cy="684213"/>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smtClean="0"/>
              <a:t>C</a:t>
            </a:r>
          </a:p>
        </p:txBody>
      </p:sp>
      <p:sp>
        <p:nvSpPr>
          <p:cNvPr id="5123" name="Rectangle 2"/>
          <p:cNvSpPr>
            <a:spLocks noGrp="1" noChangeArrowheads="1"/>
          </p:cNvSpPr>
          <p:nvPr>
            <p:ph type="body" idx="1"/>
          </p:nvPr>
        </p:nvSpPr>
        <p:spPr bwMode="auto">
          <a:xfrm>
            <a:off x="503238" y="914400"/>
            <a:ext cx="9069387" cy="5842000"/>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p:txBody>
      </p:sp>
      <p:sp>
        <p:nvSpPr>
          <p:cNvPr id="11" name="Rectangle 3"/>
          <p:cNvSpPr>
            <a:spLocks noGrp="1" noChangeArrowheads="1"/>
          </p:cNvSpPr>
          <p:nvPr>
            <p:ph type="dt" idx="2"/>
          </p:nvPr>
        </p:nvSpPr>
        <p:spPr bwMode="auto">
          <a:xfrm>
            <a:off x="503238" y="6886575"/>
            <a:ext cx="2346325" cy="519113"/>
          </a:xfrm>
          <a:prstGeom prst="rect">
            <a:avLst/>
          </a:prstGeom>
          <a:ln w="54720">
            <a:round/>
            <a:headEnd/>
            <a:tailEnd/>
          </a:ln>
        </p:spPr>
        <p:txBody>
          <a:bodyPr vert="horz" wrap="square" lIns="0" tIns="0" rIns="0" bIns="0" numCol="1" anchor="t" anchorCtr="0" compatLnSpc="1">
            <a:prstTxWarp prst="textNoShape">
              <a:avLst/>
            </a:prstTxWarp>
          </a:bodyPr>
          <a:lstStyle>
            <a:lvl1pPr hangingPunct="0">
              <a:lnSpc>
                <a:spcPct val="101000"/>
              </a:lnSpc>
              <a:buClr>
                <a:srgbClr val="000000"/>
              </a:buClr>
              <a:buSzPct val="45000"/>
              <a:buFont typeface="Wingdings" pitchFamily="2" charset="2"/>
              <a:buNone/>
              <a:defRPr sz="1400">
                <a:solidFill>
                  <a:srgbClr val="000000"/>
                </a:solidFill>
                <a:latin typeface="Times New Roman" pitchFamily="18" charset="0"/>
                <a:ea typeface="ＭＳ Ｐゴシック" charset="-128"/>
                <a:cs typeface="Times New Roman" pitchFamily="18" charset="0"/>
              </a:defRPr>
            </a:lvl1pPr>
          </a:lstStyle>
          <a:p>
            <a:pPr>
              <a:defRPr/>
            </a:pPr>
            <a:fld id="{779B0FFF-52D7-4B48-8273-CB03D59A2296}" type="datetime1">
              <a:rPr lang="en-US"/>
              <a:pPr>
                <a:defRPr/>
              </a:pPr>
              <a:t>4/17/2012</a:t>
            </a:fld>
            <a:r>
              <a:rPr lang="en-US"/>
              <a:t>© Ravi  Sandhu</a:t>
            </a:r>
            <a:endParaRPr lang="en-GB"/>
          </a:p>
        </p:txBody>
      </p:sp>
      <p:sp>
        <p:nvSpPr>
          <p:cNvPr id="12" name="Rectangle 4"/>
          <p:cNvSpPr>
            <a:spLocks noGrp="1" noChangeArrowheads="1"/>
          </p:cNvSpPr>
          <p:nvPr>
            <p:ph type="ftr" idx="3"/>
          </p:nvPr>
        </p:nvSpPr>
        <p:spPr bwMode="auto">
          <a:xfrm>
            <a:off x="3448050" y="6886575"/>
            <a:ext cx="3194050" cy="519113"/>
          </a:xfrm>
          <a:prstGeom prst="rect">
            <a:avLst/>
          </a:prstGeom>
          <a:ln w="54720">
            <a:round/>
            <a:headEnd/>
            <a:tailEnd/>
          </a:ln>
        </p:spPr>
        <p:txBody>
          <a:bodyPr vert="horz" wrap="square" lIns="0" tIns="0" rIns="0" bIns="0" numCol="1" anchor="t" anchorCtr="0" compatLnSpc="1">
            <a:prstTxWarp prst="textNoShape">
              <a:avLst/>
            </a:prstTxWarp>
          </a:bodyPr>
          <a:lstStyle>
            <a:lvl1pPr algn="ctr" hangingPunct="0">
              <a:lnSpc>
                <a:spcPct val="101000"/>
              </a:lnSpc>
              <a:buClr>
                <a:srgbClr val="000000"/>
              </a:buClr>
              <a:buSzPct val="45000"/>
              <a:buFont typeface="Wingdings" pitchFamily="2" charset="2"/>
              <a:buNone/>
              <a:defRPr sz="1400">
                <a:solidFill>
                  <a:srgbClr val="000000"/>
                </a:solidFill>
                <a:latin typeface="Arial" pitchFamily="34" charset="0"/>
              </a:defRPr>
            </a:lvl1pPr>
          </a:lstStyle>
          <a:p>
            <a:pPr>
              <a:defRPr/>
            </a:pPr>
            <a:r>
              <a:rPr lang="en-US"/>
              <a:t>World-Leading Research with Real-World Impact!</a:t>
            </a:r>
          </a:p>
        </p:txBody>
      </p:sp>
      <p:sp>
        <p:nvSpPr>
          <p:cNvPr id="13" name="Rectangle 5"/>
          <p:cNvSpPr>
            <a:spLocks noGrp="1" noChangeArrowheads="1"/>
          </p:cNvSpPr>
          <p:nvPr>
            <p:ph type="sldNum" idx="4"/>
          </p:nvPr>
        </p:nvSpPr>
        <p:spPr bwMode="auto">
          <a:xfrm>
            <a:off x="7226300" y="6886575"/>
            <a:ext cx="2346325" cy="519113"/>
          </a:xfrm>
          <a:prstGeom prst="rect">
            <a:avLst/>
          </a:prstGeom>
          <a:ln w="54720">
            <a:round/>
            <a:headEnd/>
            <a:tailEnd/>
          </a:ln>
        </p:spPr>
        <p:txBody>
          <a:bodyPr vert="horz" wrap="square" lIns="0" tIns="0" rIns="0" bIns="0" numCol="1" anchor="t" anchorCtr="0" compatLnSpc="1">
            <a:prstTxWarp prst="textNoShape">
              <a:avLst/>
            </a:prstTxWarp>
          </a:bodyPr>
          <a:lstStyle>
            <a:lvl1pPr algn="r" hangingPunct="0">
              <a:lnSpc>
                <a:spcPct val="101000"/>
              </a:lnSpc>
              <a:buClr>
                <a:srgbClr val="000000"/>
              </a:buClr>
              <a:buSzPct val="45000"/>
              <a:buFont typeface="Wingdings" pitchFamily="2" charset="2"/>
              <a:buNone/>
              <a:defRPr sz="1400">
                <a:solidFill>
                  <a:srgbClr val="000000"/>
                </a:solidFill>
                <a:latin typeface="Arial" pitchFamily="34" charset="0"/>
                <a:ea typeface="ＭＳ Ｐゴシック" charset="-128"/>
              </a:defRPr>
            </a:lvl1pPr>
          </a:lstStyle>
          <a:p>
            <a:pPr>
              <a:defRPr/>
            </a:pPr>
            <a:fld id="{7084A2E2-4245-4880-AA04-A3886BD21EE2}"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4386" r:id="rId1"/>
  </p:sldLayoutIdLst>
  <p:hf hdr="0" ftr="0" dt="0"/>
  <p:txStyles>
    <p:titleStyle>
      <a:lvl1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1pPr>
      <a:lvl2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2pPr>
      <a:lvl3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3pPr>
      <a:lvl4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4pPr>
      <a:lvl5pPr algn="r" defTabSz="457200" rtl="0" eaLnBrk="0" fontAlgn="base" hangingPunct="0">
        <a:spcBef>
          <a:spcPct val="0"/>
        </a:spcBef>
        <a:spcAft>
          <a:spcPct val="0"/>
        </a:spcAft>
        <a:buClr>
          <a:srgbClr val="000000"/>
        </a:buClr>
        <a:buSzPct val="45000"/>
        <a:buFont typeface="Wingdings" pitchFamily="2" charset="2"/>
        <a:defRPr sz="3200">
          <a:solidFill>
            <a:srgbClr val="000000"/>
          </a:solidFill>
          <a:latin typeface="Arial" charset="0"/>
          <a:ea typeface="ＭＳ Ｐゴシック" charset="-128"/>
          <a:cs typeface="ＭＳ Ｐゴシック" charset="-128"/>
        </a:defRPr>
      </a:lvl5pPr>
      <a:lvl6pPr marL="15367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6pPr>
      <a:lvl7pPr marL="19939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7pPr>
      <a:lvl8pPr marL="24511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8pPr>
      <a:lvl9pPr marL="2908300" indent="-215900" algn="r" defTabSz="457200" rtl="0" fontAlgn="base" hangingPunct="0">
        <a:spcBef>
          <a:spcPct val="0"/>
        </a:spcBef>
        <a:spcAft>
          <a:spcPct val="0"/>
        </a:spcAft>
        <a:buClr>
          <a:srgbClr val="000000"/>
        </a:buClr>
        <a:buSzPct val="45000"/>
        <a:buFont typeface="Wingdings" charset="2"/>
        <a:defRPr sz="3200">
          <a:solidFill>
            <a:srgbClr val="000000"/>
          </a:solidFill>
          <a:latin typeface="Bitstream Charter" pitchFamily="16" charset="0"/>
        </a:defRPr>
      </a:lvl9pPr>
    </p:titleStyle>
    <p:bodyStyle>
      <a:lvl1pPr marL="431800" indent="-323850" algn="l" defTabSz="457200" rtl="0" eaLnBrk="0" fontAlgn="base" hangingPunct="0">
        <a:spcBef>
          <a:spcPct val="0"/>
        </a:spcBef>
        <a:spcAft>
          <a:spcPct val="0"/>
        </a:spcAft>
        <a:buClr>
          <a:srgbClr val="000000"/>
        </a:buClr>
        <a:buSzPct val="45000"/>
        <a:buFont typeface="Wingdings" pitchFamily="2" charset="2"/>
        <a:buChar char=""/>
        <a:defRPr sz="2800">
          <a:solidFill>
            <a:srgbClr val="000000"/>
          </a:solidFill>
          <a:latin typeface="Arial" charset="0"/>
          <a:ea typeface="ＭＳ Ｐゴシック" charset="-128"/>
          <a:cs typeface="ＭＳ Ｐゴシック" charset="-128"/>
        </a:defRPr>
      </a:lvl1pPr>
      <a:lvl2pPr marL="863600" indent="-287338" algn="l" defTabSz="457200" rtl="0" eaLnBrk="0" fontAlgn="base" hangingPunct="0">
        <a:spcBef>
          <a:spcPct val="0"/>
        </a:spcBef>
        <a:spcAft>
          <a:spcPct val="0"/>
        </a:spcAft>
        <a:buClr>
          <a:srgbClr val="000000"/>
        </a:buClr>
        <a:buSzPct val="75000"/>
        <a:buFont typeface="Symbol" pitchFamily="18" charset="2"/>
        <a:buChar char=""/>
        <a:defRPr sz="2400">
          <a:solidFill>
            <a:srgbClr val="000000"/>
          </a:solidFill>
          <a:latin typeface="Arial" charset="0"/>
          <a:ea typeface="ＭＳ Ｐゴシック" charset="-128"/>
        </a:defRPr>
      </a:lvl2pPr>
      <a:lvl3pPr marL="1295400" indent="-215900" algn="l" defTabSz="457200" rtl="0" eaLnBrk="0" fontAlgn="base" hangingPunct="0">
        <a:spcBef>
          <a:spcPct val="0"/>
        </a:spcBef>
        <a:spcAft>
          <a:spcPts val="850"/>
        </a:spcAft>
        <a:buClr>
          <a:srgbClr val="000000"/>
        </a:buClr>
        <a:buSzPct val="45000"/>
        <a:buFont typeface="Wingdings" pitchFamily="2" charset="2"/>
        <a:buChar char=""/>
        <a:defRPr sz="2400">
          <a:solidFill>
            <a:srgbClr val="000000"/>
          </a:solidFill>
          <a:latin typeface="Arial" charset="0"/>
          <a:ea typeface="ＭＳ Ｐゴシック" charset="-128"/>
        </a:defRPr>
      </a:lvl3pPr>
      <a:lvl4pPr marL="1727200" indent="-215900" algn="l" defTabSz="457200" rtl="0" eaLnBrk="0" fontAlgn="base" hangingPunct="0">
        <a:spcBef>
          <a:spcPct val="0"/>
        </a:spcBef>
        <a:spcAft>
          <a:spcPts val="575"/>
        </a:spcAft>
        <a:buClr>
          <a:srgbClr val="000000"/>
        </a:buClr>
        <a:buSzPct val="75000"/>
        <a:buFont typeface="Symbol" pitchFamily="18" charset="2"/>
        <a:buChar char=""/>
        <a:defRPr sz="2000">
          <a:solidFill>
            <a:srgbClr val="000000"/>
          </a:solidFill>
          <a:latin typeface="Arial" charset="0"/>
          <a:ea typeface="ＭＳ Ｐゴシック" charset="-128"/>
        </a:defRPr>
      </a:lvl4pPr>
      <a:lvl5pPr marL="2159000" indent="-215900" algn="l" defTabSz="457200" rtl="0" eaLnBrk="0" fontAlgn="base" hangingPunct="0">
        <a:spcBef>
          <a:spcPct val="0"/>
        </a:spcBef>
        <a:spcAft>
          <a:spcPts val="288"/>
        </a:spcAft>
        <a:buClr>
          <a:srgbClr val="000000"/>
        </a:buClr>
        <a:buSzPct val="45000"/>
        <a:buFont typeface="Wingdings" pitchFamily="2" charset="2"/>
        <a:buChar char=""/>
        <a:defRPr sz="2000">
          <a:solidFill>
            <a:srgbClr val="000000"/>
          </a:solidFill>
          <a:latin typeface="Arial" charset="0"/>
          <a:ea typeface="ＭＳ Ｐゴシック" charset="-128"/>
        </a:defRPr>
      </a:lvl5pPr>
      <a:lvl6pPr marL="26162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6pPr>
      <a:lvl7pPr marL="30734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7pPr>
      <a:lvl8pPr marL="35306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8pPr>
      <a:lvl9pPr marL="3987800" indent="-215900" algn="l" defTabSz="457200" rtl="0" fontAlgn="base" hangingPunct="0">
        <a:spcBef>
          <a:spcPct val="0"/>
        </a:spcBef>
        <a:spcAft>
          <a:spcPts val="288"/>
        </a:spcAft>
        <a:buClr>
          <a:srgbClr val="000000"/>
        </a:buClr>
        <a:buSzPct val="45000"/>
        <a:buFont typeface="Wingdings" charset="2"/>
        <a:buChar char=""/>
        <a:defRPr sz="20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5"/>
          <p:cNvSpPr>
            <a:spLocks noGrp="1" noChangeArrowheads="1"/>
          </p:cNvSpPr>
          <p:nvPr>
            <p:ph type="sldNum" sz="quarter" idx="12"/>
          </p:nvPr>
        </p:nvSpPr>
        <p:spPr>
          <a:noFill/>
        </p:spPr>
        <p:txBody>
          <a:bodyPr/>
          <a:lstStyle/>
          <a:p>
            <a:fld id="{86AD3DE2-BC5C-4E6B-AED0-00F882A9EDD7}" type="slidenum">
              <a:rPr lang="en-GB" smtClean="0">
                <a:latin typeface="Arial" charset="0"/>
                <a:ea typeface="ＭＳ Ｐゴシック" pitchFamily="34" charset="-128"/>
              </a:rPr>
              <a:pPr/>
              <a:t>1</a:t>
            </a:fld>
            <a:endParaRPr lang="en-GB" dirty="0" smtClean="0">
              <a:latin typeface="Arial" charset="0"/>
              <a:ea typeface="ＭＳ Ｐゴシック" pitchFamily="34" charset="-128"/>
            </a:endParaRPr>
          </a:p>
        </p:txBody>
      </p:sp>
      <p:sp>
        <p:nvSpPr>
          <p:cNvPr id="18435" name="Text Box 1"/>
          <p:cNvSpPr txBox="1">
            <a:spLocks noChangeArrowheads="1"/>
          </p:cNvSpPr>
          <p:nvPr/>
        </p:nvSpPr>
        <p:spPr bwMode="auto">
          <a:xfrm>
            <a:off x="392113" y="1112838"/>
            <a:ext cx="9144000" cy="1828800"/>
          </a:xfrm>
          <a:prstGeom prst="rect">
            <a:avLst/>
          </a:prstGeom>
          <a:noFill/>
          <a:ln w="9525">
            <a:noFill/>
            <a:round/>
            <a:headEnd/>
            <a:tailEnd/>
          </a:ln>
        </p:spPr>
        <p:txBody>
          <a:bodyPr lIns="90000" tIns="45000" rIns="90000" bIns="45000"/>
          <a:lstStyle/>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3600" dirty="0"/>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3600" dirty="0" smtClean="0"/>
              <a:t>Open Discussion</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3600" dirty="0" smtClean="0">
                <a:solidFill>
                  <a:schemeClr val="tx2"/>
                </a:solidFill>
              </a:rPr>
              <a:t>PSOSM 2012</a:t>
            </a:r>
            <a:endParaRPr lang="en-US" sz="2800" dirty="0" smtClean="0">
              <a:solidFill>
                <a:schemeClr val="tx2"/>
              </a:solidFill>
            </a:endParaRP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800" dirty="0" smtClean="0">
              <a:solidFill>
                <a:schemeClr val="tx2"/>
              </a:solidFill>
            </a:endParaRP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800" dirty="0" smtClean="0">
              <a:solidFill>
                <a:schemeClr val="tx2"/>
              </a:solidFill>
            </a:endParaRP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dirty="0" smtClean="0">
                <a:solidFill>
                  <a:schemeClr val="tx2"/>
                </a:solidFill>
              </a:rPr>
              <a:t>Prof</a:t>
            </a:r>
            <a:r>
              <a:rPr lang="en-US" sz="2800" dirty="0">
                <a:solidFill>
                  <a:schemeClr val="tx2"/>
                </a:solidFill>
              </a:rPr>
              <a:t>. Ravi Sandhu</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dirty="0">
                <a:solidFill>
                  <a:schemeClr val="tx2"/>
                </a:solidFill>
              </a:rPr>
              <a:t>Executive Director and</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dirty="0">
                <a:solidFill>
                  <a:schemeClr val="tx2"/>
                </a:solidFill>
              </a:rPr>
              <a:t>Endowed Chair</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800" dirty="0">
              <a:solidFill>
                <a:srgbClr val="002060"/>
              </a:solidFill>
            </a:endParaRP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a:solidFill>
                  <a:schemeClr val="tx2"/>
                </a:solidFill>
              </a:rPr>
              <a:t>ravi.sandhu@utsa.edu</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a:solidFill>
                  <a:schemeClr val="tx2"/>
                </a:solidFill>
              </a:rPr>
              <a:t>www.profsandhu.com</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dirty="0">
                <a:solidFill>
                  <a:schemeClr val="tx2"/>
                </a:solidFill>
              </a:rPr>
              <a:t>www.ics.utsa.edu</a:t>
            </a: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en-US" sz="2400" dirty="0">
              <a:solidFill>
                <a:schemeClr val="tx2"/>
              </a:solidFill>
            </a:endParaRPr>
          </a:p>
          <a:p>
            <a:pPr algn="ctr" eaLnBrk="0" hangingPunc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en-US" sz="2800" dirty="0">
                <a:solidFill>
                  <a:schemeClr val="tx2"/>
                </a:solidFill>
              </a:rPr>
              <a:t> </a:t>
            </a:r>
            <a:endParaRPr lang="en-GB" sz="2800" dirty="0">
              <a:solidFill>
                <a:schemeClr val="tx2"/>
              </a:solidFill>
            </a:endParaRPr>
          </a:p>
        </p:txBody>
      </p:sp>
      <p:sp>
        <p:nvSpPr>
          <p:cNvPr id="18436" name="Text Box 2"/>
          <p:cNvSpPr txBox="1">
            <a:spLocks noChangeArrowheads="1"/>
          </p:cNvSpPr>
          <p:nvPr/>
        </p:nvSpPr>
        <p:spPr bwMode="auto">
          <a:xfrm>
            <a:off x="5029200" y="6172200"/>
            <a:ext cx="1588" cy="346075"/>
          </a:xfrm>
          <a:prstGeom prst="rect">
            <a:avLst/>
          </a:prstGeom>
          <a:noFill/>
          <a:ln w="9525">
            <a:noFill/>
            <a:round/>
            <a:headEnd/>
            <a:tailEnd/>
          </a:ln>
        </p:spPr>
        <p:txBody>
          <a:bodyPr wrap="none" anchor="ctr"/>
          <a:lstStyle/>
          <a:p>
            <a:pPr hangingPunct="0">
              <a:buClr>
                <a:srgbClr val="000000"/>
              </a:buClr>
              <a:buSzPct val="45000"/>
              <a:buFont typeface="Wingdings" pitchFamily="2" charset="2"/>
              <a:buNone/>
            </a:pPr>
            <a:endParaRPr lang="en-US"/>
          </a:p>
        </p:txBody>
      </p:sp>
      <p:sp>
        <p:nvSpPr>
          <p:cNvPr id="18437" name="Date Placeholder 3"/>
          <p:cNvSpPr txBox="1">
            <a:spLocks noGrp="1"/>
          </p:cNvSpPr>
          <p:nvPr/>
        </p:nvSpPr>
        <p:spPr bwMode="auto">
          <a:xfrm>
            <a:off x="392113" y="6904038"/>
            <a:ext cx="2346325" cy="519112"/>
          </a:xfrm>
          <a:prstGeom prst="rect">
            <a:avLst/>
          </a:prstGeom>
          <a:noFill/>
          <a:ln w="54720">
            <a:noFill/>
            <a:round/>
            <a:headEnd/>
            <a:tailEnd/>
          </a:ln>
        </p:spPr>
        <p:txBody>
          <a:bodyPr lIns="0" tIns="0" rIns="0" bIns="0"/>
          <a:lstStyle/>
          <a:p>
            <a:pPr hangingPunct="0">
              <a:lnSpc>
                <a:spcPct val="101000"/>
              </a:lnSpc>
              <a:buClr>
                <a:srgbClr val="000000"/>
              </a:buClr>
              <a:buSzPct val="45000"/>
              <a:buFont typeface="Wingdings" pitchFamily="2" charset="2"/>
              <a:buNone/>
              <a:tabLst>
                <a:tab pos="723900" algn="l"/>
                <a:tab pos="1447800" algn="l"/>
                <a:tab pos="2171700" algn="l"/>
              </a:tabLst>
            </a:pPr>
            <a:r>
              <a:rPr lang="en-US" sz="1400">
                <a:solidFill>
                  <a:srgbClr val="000000"/>
                </a:solidFill>
              </a:rPr>
              <a:t>© Ravi  Sandhu</a:t>
            </a:r>
            <a:endParaRPr lang="en-GB" sz="1400">
              <a:solidFill>
                <a:srgbClr val="000000"/>
              </a:solidFill>
            </a:endParaRPr>
          </a:p>
        </p:txBody>
      </p:sp>
      <p:sp>
        <p:nvSpPr>
          <p:cNvPr id="18438" name="TextBox 41"/>
          <p:cNvSpPr txBox="1">
            <a:spLocks noChangeArrowheads="1"/>
          </p:cNvSpPr>
          <p:nvPr/>
        </p:nvSpPr>
        <p:spPr bwMode="auto">
          <a:xfrm>
            <a:off x="2601913" y="6904038"/>
            <a:ext cx="4643437" cy="336550"/>
          </a:xfrm>
          <a:prstGeom prst="rect">
            <a:avLst/>
          </a:prstGeom>
          <a:noFill/>
          <a:ln w="38100">
            <a:noFill/>
            <a:miter lim="800000"/>
            <a:headEnd/>
            <a:tailEnd/>
          </a:ln>
        </p:spPr>
        <p:txBody>
          <a:bodyPr wrap="none">
            <a:spAutoFit/>
          </a:bodyPr>
          <a:lstStyle/>
          <a:p>
            <a:pPr hangingPunct="0">
              <a:buClr>
                <a:srgbClr val="000000"/>
              </a:buClr>
              <a:buSzPct val="45000"/>
              <a:buFont typeface="Wingdings" pitchFamily="2" charset="2"/>
              <a:buNone/>
            </a:pPr>
            <a:r>
              <a:rPr lang="en-US" sz="1600" i="1"/>
              <a:t>World-Leading Research with Real-World Impact!</a:t>
            </a:r>
          </a:p>
        </p:txBody>
      </p:sp>
      <p:sp>
        <p:nvSpPr>
          <p:cNvPr id="18439" name="Title 1"/>
          <p:cNvSpPr>
            <a:spLocks/>
          </p:cNvSpPr>
          <p:nvPr/>
        </p:nvSpPr>
        <p:spPr bwMode="auto">
          <a:xfrm>
            <a:off x="2601913" y="1588"/>
            <a:ext cx="5197475" cy="684212"/>
          </a:xfrm>
          <a:prstGeom prst="rect">
            <a:avLst/>
          </a:prstGeom>
          <a:noFill/>
          <a:ln w="9525">
            <a:noFill/>
            <a:round/>
            <a:headEnd/>
            <a:tailEnd/>
          </a:ln>
        </p:spPr>
        <p:txBody>
          <a:bodyPr lIns="0" tIns="0" rIns="0" bIns="0" anchor="ctr"/>
          <a:lstStyle/>
          <a:p>
            <a:pPr algn="ctr" eaLnBrk="0" hangingPunct="0">
              <a:buClr>
                <a:srgbClr val="000000"/>
              </a:buClr>
              <a:buSzPct val="45000"/>
              <a:buFont typeface="Wingdings" pitchFamily="2" charset="2"/>
              <a:buNone/>
            </a:pPr>
            <a:r>
              <a:rPr lang="en-US" sz="2800" b="1">
                <a:solidFill>
                  <a:srgbClr val="131F49"/>
                </a:solidFill>
              </a:rPr>
              <a:t>Institute for Cyber Security</a:t>
            </a:r>
            <a:endParaRPr lang="en-US" sz="2400" b="1">
              <a:solidFill>
                <a:srgbClr val="131F49"/>
              </a:solidFill>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4294967295"/>
          </p:nvPr>
        </p:nvSpPr>
        <p:spPr>
          <a:xfrm>
            <a:off x="503238" y="1019175"/>
            <a:ext cx="9302750" cy="5842000"/>
          </a:xfrm>
        </p:spPr>
        <p:txBody>
          <a:bodyPr/>
          <a:lstStyle/>
          <a:p>
            <a:pPr>
              <a:buSzPct val="100000"/>
              <a:buFont typeface="Wingdings" pitchFamily="2" charset="2"/>
              <a:buChar char="Ø"/>
            </a:pPr>
            <a:r>
              <a:rPr lang="en-US" sz="3600" dirty="0" smtClean="0"/>
              <a:t>To </a:t>
            </a:r>
            <a:r>
              <a:rPr lang="en-US" sz="3600" dirty="0" smtClean="0"/>
              <a:t>create a platform to discuss latest issues, trends, and cutting-edge research approaches in security and privacy in online social media. </a:t>
            </a:r>
          </a:p>
          <a:p>
            <a:pPr>
              <a:buSzPct val="100000"/>
              <a:buFont typeface="Wingdings" pitchFamily="2" charset="2"/>
              <a:buChar char="Ø"/>
            </a:pPr>
            <a:r>
              <a:rPr lang="en-US" sz="3600" dirty="0" smtClean="0"/>
              <a:t>To bring researchers who are working on issues related to security and privacy on the Internet, and those studying online social media, to discuss the problems that overlap and bring these two areas together. </a:t>
            </a:r>
            <a:endParaRPr lang="en-US" sz="3200" dirty="0" smtClean="0">
              <a:solidFill>
                <a:schemeClr val="tx1"/>
              </a:solidFill>
              <a:ea typeface="ＭＳ Ｐゴシック" pitchFamily="34" charset="-128"/>
            </a:endParaRPr>
          </a:p>
          <a:p>
            <a:pPr lvl="1">
              <a:buSzPct val="90000"/>
              <a:buFont typeface="Wingdings" pitchFamily="2" charset="2"/>
              <a:buChar char="v"/>
            </a:pPr>
            <a:endParaRPr lang="en-US" sz="3200" dirty="0" smtClean="0">
              <a:solidFill>
                <a:schemeClr val="tx1"/>
              </a:solidFill>
              <a:ea typeface="ＭＳ Ｐゴシック" pitchFamily="34" charset="-128"/>
            </a:endParaRPr>
          </a:p>
          <a:p>
            <a:pPr lvl="1">
              <a:buSzPct val="90000"/>
              <a:buFont typeface="Wingdings" pitchFamily="2" charset="2"/>
              <a:buChar char="v"/>
            </a:pPr>
            <a:endParaRPr lang="en-US" sz="1800" dirty="0" smtClean="0">
              <a:solidFill>
                <a:schemeClr val="tx1"/>
              </a:solidFill>
              <a:ea typeface="ＭＳ Ｐゴシック" pitchFamily="34" charset="-128"/>
            </a:endParaRPr>
          </a:p>
          <a:p>
            <a:pPr lvl="1">
              <a:buSzPct val="90000"/>
              <a:buFont typeface="Wingdings" pitchFamily="2" charset="2"/>
              <a:buChar char="v"/>
            </a:pPr>
            <a:endParaRPr lang="en-US" sz="1800" dirty="0" smtClean="0">
              <a:solidFill>
                <a:schemeClr val="tx1"/>
              </a:solidFill>
              <a:ea typeface="ＭＳ Ｐゴシック" pitchFamily="34" charset="-128"/>
            </a:endParaRPr>
          </a:p>
          <a:p>
            <a:pPr>
              <a:buFont typeface="Wingdings" pitchFamily="2" charset="2"/>
              <a:buChar char="Ø"/>
            </a:pPr>
            <a:endParaRPr lang="en-US" sz="2400" dirty="0" smtClean="0">
              <a:solidFill>
                <a:schemeClr val="tx1"/>
              </a:solidFill>
              <a:ea typeface="ＭＳ Ｐゴシック" pitchFamily="34" charset="-128"/>
            </a:endParaRPr>
          </a:p>
          <a:p>
            <a:pPr>
              <a:buFont typeface="Wingdings" pitchFamily="2" charset="2"/>
              <a:buChar char="Ø"/>
            </a:pPr>
            <a:endParaRPr lang="en-US" sz="2400" dirty="0" smtClean="0">
              <a:solidFill>
                <a:schemeClr val="tx1"/>
              </a:solidFill>
              <a:ea typeface="ＭＳ Ｐゴシック" pitchFamily="34" charset="-128"/>
            </a:endParaRPr>
          </a:p>
          <a:p>
            <a:pPr>
              <a:buFont typeface="Wingdings" pitchFamily="2" charset="2"/>
              <a:buChar char="Ø"/>
            </a:pPr>
            <a:endParaRPr lang="en-US" sz="2400" dirty="0" smtClean="0">
              <a:solidFill>
                <a:schemeClr val="tx1"/>
              </a:solidFill>
              <a:ea typeface="ＭＳ Ｐゴシック" pitchFamily="34" charset="-128"/>
            </a:endParaRPr>
          </a:p>
          <a:p>
            <a:pPr>
              <a:buFont typeface="Wingdings" pitchFamily="2" charset="2"/>
              <a:buChar char="Ø"/>
            </a:pPr>
            <a:endParaRPr lang="en-US" sz="24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hangingPunct="0">
              <a:lnSpc>
                <a:spcPct val="101000"/>
              </a:lnSpc>
              <a:buClr>
                <a:srgbClr val="000000"/>
              </a:buClr>
              <a:buSzPct val="45000"/>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hangingPunct="0">
              <a:lnSpc>
                <a:spcPct val="101000"/>
              </a:lnSpc>
              <a:buClr>
                <a:srgbClr val="000000"/>
              </a:buClr>
              <a:buSzPct val="45000"/>
              <a:buFont typeface="Wingdings" charset="2"/>
              <a:buNone/>
              <a:tabLst>
                <a:tab pos="723900" algn="l"/>
                <a:tab pos="1447800" algn="l"/>
                <a:tab pos="2171700" algn="l"/>
              </a:tabLst>
              <a:defRPr/>
            </a:pPr>
            <a:fld id="{18776A36-19B8-4921-86B6-529DFBE38818}" type="slidenum">
              <a:rPr lang="en-GB" sz="1400">
                <a:solidFill>
                  <a:srgbClr val="000000"/>
                </a:solidFill>
                <a:latin typeface="+mn-lt"/>
                <a:ea typeface="ＭＳ Ｐゴシック" charset="-128"/>
              </a:rPr>
              <a:pPr algn="r" hangingPunct="0">
                <a:lnSpc>
                  <a:spcPct val="101000"/>
                </a:lnSpc>
                <a:buClr>
                  <a:srgbClr val="000000"/>
                </a:buClr>
                <a:buSzPct val="45000"/>
                <a:buFont typeface="Wingdings" charset="2"/>
                <a:buNone/>
                <a:tabLst>
                  <a:tab pos="723900" algn="l"/>
                  <a:tab pos="1447800" algn="l"/>
                  <a:tab pos="2171700" algn="l"/>
                </a:tabLst>
                <a:defRPr/>
              </a:pPr>
              <a:t>2</a:t>
            </a:fld>
            <a:endParaRPr lang="en-GB" sz="1400" dirty="0">
              <a:solidFill>
                <a:srgbClr val="000000"/>
              </a:solidFill>
              <a:latin typeface="+mn-lt"/>
              <a:ea typeface="ＭＳ Ｐゴシック" charset="-128"/>
            </a:endParaRPr>
          </a:p>
        </p:txBody>
      </p:sp>
      <p:sp>
        <p:nvSpPr>
          <p:cNvPr id="2458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pPr hangingPunct="0">
              <a:buClr>
                <a:srgbClr val="000000"/>
              </a:buClr>
              <a:buSzPct val="45000"/>
              <a:buFont typeface="Wingdings" pitchFamily="2" charset="2"/>
              <a:buNone/>
            </a:pPr>
            <a:r>
              <a:rPr lang="en-US" sz="1600" i="1" dirty="0"/>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hangingPunct="0">
              <a:buClr>
                <a:srgbClr val="000000"/>
              </a:buClr>
              <a:buSzPct val="45000"/>
              <a:buFont typeface="Wingdings" pitchFamily="2" charset="2"/>
              <a:buNone/>
              <a:defRPr/>
            </a:pPr>
            <a:r>
              <a:rPr lang="en-US" sz="4000" b="1" kern="0" dirty="0" smtClean="0">
                <a:solidFill>
                  <a:srgbClr val="131F49"/>
                </a:solidFill>
                <a:latin typeface="Arial" pitchFamily="34" charset="0"/>
                <a:ea typeface="ＭＳ Ｐゴシック" charset="-128"/>
                <a:cs typeface="ＭＳ Ｐゴシック" charset="-128"/>
              </a:rPr>
              <a:t>PSOSM Objectives</a:t>
            </a:r>
            <a:endParaRPr lang="en-US" sz="4000" b="1" kern="0" dirty="0">
              <a:solidFill>
                <a:srgbClr val="131F49"/>
              </a:solidFill>
              <a:latin typeface="Arial" pitchFamily="34" charset="0"/>
              <a:ea typeface="ＭＳ Ｐゴシック" charset="-128"/>
              <a:cs typeface="ＭＳ Ｐゴシック" charset="-128"/>
            </a:endParaRPr>
          </a:p>
        </p:txBody>
      </p:sp>
      <p:sp>
        <p:nvSpPr>
          <p:cNvPr id="8" name="TextBox 7"/>
          <p:cNvSpPr txBox="1"/>
          <p:nvPr/>
        </p:nvSpPr>
        <p:spPr>
          <a:xfrm>
            <a:off x="503238" y="6208296"/>
            <a:ext cx="5743880" cy="369332"/>
          </a:xfrm>
          <a:prstGeom prst="rect">
            <a:avLst/>
          </a:prstGeom>
          <a:noFill/>
        </p:spPr>
        <p:txBody>
          <a:bodyPr wrap="none" rtlCol="0">
            <a:spAutoFit/>
          </a:bodyPr>
          <a:lstStyle/>
          <a:p>
            <a:r>
              <a:rPr lang="en-US" dirty="0" smtClean="0"/>
              <a:t>PSOSM = Privacy and Security in Online Social Media</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4294967295"/>
          </p:nvPr>
        </p:nvSpPr>
        <p:spPr>
          <a:xfrm>
            <a:off x="503238" y="1019175"/>
            <a:ext cx="9302750" cy="5842000"/>
          </a:xfrm>
        </p:spPr>
        <p:txBody>
          <a:bodyPr/>
          <a:lstStyle/>
          <a:p>
            <a:pPr>
              <a:buSzPct val="100000"/>
              <a:buFont typeface="Wingdings" pitchFamily="2" charset="2"/>
              <a:buChar char="Ø"/>
            </a:pPr>
            <a:r>
              <a:rPr lang="en-US" sz="3600" dirty="0" smtClean="0"/>
              <a:t>Data usage control generalizes access control in order to address what happens to data in the future and </a:t>
            </a:r>
            <a:r>
              <a:rPr lang="en-US" sz="3600" dirty="0" smtClean="0">
                <a:solidFill>
                  <a:srgbClr val="C00000"/>
                </a:solidFill>
              </a:rPr>
              <a:t>after</a:t>
            </a:r>
            <a:r>
              <a:rPr lang="en-US" sz="3600" dirty="0" smtClean="0"/>
              <a:t> it has been shared or accessed. </a:t>
            </a:r>
            <a:endParaRPr lang="en-US" sz="3600" dirty="0" smtClean="0"/>
          </a:p>
          <a:p>
            <a:pPr lvl="1">
              <a:buSzPct val="100000"/>
              <a:buFont typeface="Wingdings" pitchFamily="2" charset="2"/>
              <a:buChar char="v"/>
            </a:pPr>
            <a:r>
              <a:rPr lang="en-US" dirty="0" smtClean="0">
                <a:solidFill>
                  <a:schemeClr val="tx1"/>
                </a:solidFill>
                <a:ea typeface="ＭＳ Ｐゴシック" pitchFamily="34" charset="-128"/>
              </a:rPr>
              <a:t> </a:t>
            </a:r>
            <a:r>
              <a:rPr lang="en-US" sz="3200" dirty="0" smtClean="0">
                <a:solidFill>
                  <a:schemeClr val="tx1"/>
                </a:solidFill>
                <a:ea typeface="ＭＳ Ｐゴシック" pitchFamily="34" charset="-128"/>
              </a:rPr>
              <a:t>actually should be before, during and after</a:t>
            </a:r>
            <a:endParaRPr lang="en-US" dirty="0" smtClean="0">
              <a:solidFill>
                <a:schemeClr val="tx1"/>
              </a:solidFill>
              <a:ea typeface="ＭＳ Ｐゴシック" pitchFamily="34" charset="-128"/>
            </a:endParaRPr>
          </a:p>
          <a:p>
            <a:pPr lvl="1">
              <a:buSzPct val="90000"/>
              <a:buFont typeface="Wingdings" pitchFamily="2" charset="2"/>
              <a:buChar char="v"/>
            </a:pPr>
            <a:endParaRPr lang="en-US" sz="3200" dirty="0" smtClean="0">
              <a:solidFill>
                <a:schemeClr val="tx1"/>
              </a:solidFill>
              <a:ea typeface="ＭＳ Ｐゴシック" pitchFamily="34" charset="-128"/>
            </a:endParaRPr>
          </a:p>
          <a:p>
            <a:pPr lvl="1">
              <a:buSzPct val="90000"/>
              <a:buFont typeface="Wingdings" pitchFamily="2" charset="2"/>
              <a:buChar char="v"/>
            </a:pPr>
            <a:endParaRPr lang="en-US" sz="1800" dirty="0" smtClean="0">
              <a:solidFill>
                <a:schemeClr val="tx1"/>
              </a:solidFill>
              <a:ea typeface="ＭＳ Ｐゴシック" pitchFamily="34" charset="-128"/>
            </a:endParaRPr>
          </a:p>
          <a:p>
            <a:pPr lvl="1">
              <a:buSzPct val="90000"/>
              <a:buFont typeface="Wingdings" pitchFamily="2" charset="2"/>
              <a:buChar char="v"/>
            </a:pPr>
            <a:endParaRPr lang="en-US" sz="1800" dirty="0" smtClean="0">
              <a:solidFill>
                <a:schemeClr val="tx1"/>
              </a:solidFill>
              <a:ea typeface="ＭＳ Ｐゴシック" pitchFamily="34" charset="-128"/>
            </a:endParaRPr>
          </a:p>
          <a:p>
            <a:pPr>
              <a:buFont typeface="Wingdings" pitchFamily="2" charset="2"/>
              <a:buChar char="Ø"/>
            </a:pPr>
            <a:endParaRPr lang="en-US" sz="2400" dirty="0" smtClean="0">
              <a:solidFill>
                <a:schemeClr val="tx1"/>
              </a:solidFill>
              <a:ea typeface="ＭＳ Ｐゴシック" pitchFamily="34" charset="-128"/>
            </a:endParaRPr>
          </a:p>
          <a:p>
            <a:pPr>
              <a:buFont typeface="Wingdings" pitchFamily="2" charset="2"/>
              <a:buChar char="Ø"/>
            </a:pPr>
            <a:endParaRPr lang="en-US" sz="2400" dirty="0" smtClean="0">
              <a:solidFill>
                <a:schemeClr val="tx1"/>
              </a:solidFill>
              <a:ea typeface="ＭＳ Ｐゴシック" pitchFamily="34" charset="-128"/>
            </a:endParaRPr>
          </a:p>
          <a:p>
            <a:pPr>
              <a:buFont typeface="Wingdings" pitchFamily="2" charset="2"/>
              <a:buChar char="Ø"/>
            </a:pPr>
            <a:endParaRPr lang="en-US" sz="2400" dirty="0" smtClean="0">
              <a:solidFill>
                <a:schemeClr val="tx1"/>
              </a:solidFill>
              <a:ea typeface="ＭＳ Ｐゴシック" pitchFamily="34" charset="-128"/>
            </a:endParaRPr>
          </a:p>
          <a:p>
            <a:pPr>
              <a:buFont typeface="Wingdings" pitchFamily="2" charset="2"/>
              <a:buChar char="Ø"/>
            </a:pPr>
            <a:endParaRPr lang="en-US" sz="24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hangingPunct="0">
              <a:lnSpc>
                <a:spcPct val="101000"/>
              </a:lnSpc>
              <a:buClr>
                <a:srgbClr val="000000"/>
              </a:buClr>
              <a:buSzPct val="45000"/>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hangingPunct="0">
              <a:lnSpc>
                <a:spcPct val="101000"/>
              </a:lnSpc>
              <a:buClr>
                <a:srgbClr val="000000"/>
              </a:buClr>
              <a:buSzPct val="45000"/>
              <a:buFont typeface="Wingdings" charset="2"/>
              <a:buNone/>
              <a:tabLst>
                <a:tab pos="723900" algn="l"/>
                <a:tab pos="1447800" algn="l"/>
                <a:tab pos="2171700" algn="l"/>
              </a:tabLst>
              <a:defRPr/>
            </a:pPr>
            <a:fld id="{18776A36-19B8-4921-86B6-529DFBE38818}" type="slidenum">
              <a:rPr lang="en-GB" sz="1400">
                <a:solidFill>
                  <a:srgbClr val="000000"/>
                </a:solidFill>
                <a:latin typeface="+mn-lt"/>
                <a:ea typeface="ＭＳ Ｐゴシック" charset="-128"/>
              </a:rPr>
              <a:pPr algn="r" hangingPunct="0">
                <a:lnSpc>
                  <a:spcPct val="101000"/>
                </a:lnSpc>
                <a:buClr>
                  <a:srgbClr val="000000"/>
                </a:buClr>
                <a:buSzPct val="45000"/>
                <a:buFont typeface="Wingdings" charset="2"/>
                <a:buNone/>
                <a:tabLst>
                  <a:tab pos="723900" algn="l"/>
                  <a:tab pos="1447800" algn="l"/>
                  <a:tab pos="2171700" algn="l"/>
                </a:tabLst>
                <a:defRPr/>
              </a:pPr>
              <a:t>3</a:t>
            </a:fld>
            <a:endParaRPr lang="en-GB" sz="1400" dirty="0">
              <a:solidFill>
                <a:srgbClr val="000000"/>
              </a:solidFill>
              <a:latin typeface="+mn-lt"/>
              <a:ea typeface="ＭＳ Ｐゴシック" charset="-128"/>
            </a:endParaRPr>
          </a:p>
        </p:txBody>
      </p:sp>
      <p:sp>
        <p:nvSpPr>
          <p:cNvPr id="2458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pPr hangingPunct="0">
              <a:buClr>
                <a:srgbClr val="000000"/>
              </a:buClr>
              <a:buSzPct val="45000"/>
              <a:buFont typeface="Wingdings" pitchFamily="2" charset="2"/>
              <a:buNone/>
            </a:pPr>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hangingPunct="0">
              <a:buClr>
                <a:srgbClr val="000000"/>
              </a:buClr>
              <a:buSzPct val="45000"/>
              <a:buFont typeface="Wingdings" pitchFamily="2" charset="2"/>
              <a:buNone/>
              <a:defRPr/>
            </a:pPr>
            <a:r>
              <a:rPr lang="en-US" sz="4000" b="1" kern="0" dirty="0" smtClean="0">
                <a:solidFill>
                  <a:srgbClr val="131F49"/>
                </a:solidFill>
                <a:latin typeface="Arial" pitchFamily="34" charset="0"/>
                <a:ea typeface="ＭＳ Ｐゴシック" charset="-128"/>
                <a:cs typeface="ＭＳ Ｐゴシック" charset="-128"/>
              </a:rPr>
              <a:t>DUMW Objectives</a:t>
            </a:r>
            <a:endParaRPr lang="en-US" sz="4000" b="1" kern="0" dirty="0">
              <a:solidFill>
                <a:srgbClr val="131F49"/>
              </a:solidFill>
              <a:latin typeface="Arial" pitchFamily="34" charset="0"/>
              <a:ea typeface="ＭＳ Ｐゴシック" charset="-128"/>
              <a:cs typeface="ＭＳ Ｐゴシック" charset="-128"/>
            </a:endParaRPr>
          </a:p>
        </p:txBody>
      </p:sp>
      <p:sp>
        <p:nvSpPr>
          <p:cNvPr id="8" name="TextBox 7"/>
          <p:cNvSpPr txBox="1"/>
          <p:nvPr/>
        </p:nvSpPr>
        <p:spPr>
          <a:xfrm>
            <a:off x="503238" y="6208296"/>
            <a:ext cx="5060040" cy="369332"/>
          </a:xfrm>
          <a:prstGeom prst="rect">
            <a:avLst/>
          </a:prstGeom>
          <a:noFill/>
        </p:spPr>
        <p:txBody>
          <a:bodyPr wrap="none" rtlCol="0">
            <a:spAutoFit/>
          </a:bodyPr>
          <a:lstStyle/>
          <a:p>
            <a:r>
              <a:rPr lang="en-US" dirty="0" smtClean="0"/>
              <a:t>DUMW </a:t>
            </a:r>
            <a:r>
              <a:rPr lang="en-US" dirty="0" smtClean="0"/>
              <a:t>= Data Usage Management on the </a:t>
            </a:r>
            <a:r>
              <a:rPr lang="en-US" dirty="0" smtClean="0"/>
              <a:t>Web</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Content Placeholder 2"/>
          <p:cNvSpPr>
            <a:spLocks noGrp="1"/>
          </p:cNvSpPr>
          <p:nvPr>
            <p:ph idx="4294967295"/>
          </p:nvPr>
        </p:nvSpPr>
        <p:spPr>
          <a:xfrm>
            <a:off x="503238" y="1019175"/>
            <a:ext cx="9302750" cy="5842000"/>
          </a:xfrm>
        </p:spPr>
        <p:txBody>
          <a:bodyPr/>
          <a:lstStyle/>
          <a:p>
            <a:pPr>
              <a:buSzPct val="90000"/>
              <a:buFont typeface="Wingdings" pitchFamily="2" charset="2"/>
              <a:buChar char="Ø"/>
            </a:pPr>
            <a:r>
              <a:rPr lang="en-US" sz="3200" dirty="0" smtClean="0">
                <a:solidFill>
                  <a:schemeClr val="tx1"/>
                </a:solidFill>
                <a:ea typeface="ＭＳ Ｐゴシック" pitchFamily="34" charset="-128"/>
              </a:rPr>
              <a:t> </a:t>
            </a:r>
            <a:r>
              <a:rPr lang="en-US" sz="3200" dirty="0" smtClean="0">
                <a:solidFill>
                  <a:srgbClr val="C00000"/>
                </a:solidFill>
                <a:ea typeface="ＭＳ Ｐゴシック" pitchFamily="34" charset="-128"/>
              </a:rPr>
              <a:t>Cyber Security: </a:t>
            </a:r>
            <a:r>
              <a:rPr lang="en-US" sz="3200" dirty="0" smtClean="0">
                <a:solidFill>
                  <a:schemeClr val="tx1"/>
                </a:solidFill>
                <a:ea typeface="ＭＳ Ｐゴシック" pitchFamily="34" charset="-128"/>
              </a:rPr>
              <a:t>Laws</a:t>
            </a:r>
            <a:r>
              <a:rPr lang="en-US" sz="3200" dirty="0" smtClean="0">
                <a:solidFill>
                  <a:schemeClr val="tx1"/>
                </a:solidFill>
                <a:ea typeface="ＭＳ Ｐゴシック" pitchFamily="34" charset="-128"/>
              </a:rPr>
              <a:t>, norms, business </a:t>
            </a:r>
            <a:r>
              <a:rPr lang="en-US" sz="3200" dirty="0" smtClean="0">
                <a:solidFill>
                  <a:schemeClr val="tx1"/>
                </a:solidFill>
                <a:ea typeface="ＭＳ Ｐゴシック" pitchFamily="34" charset="-128"/>
              </a:rPr>
              <a:t>contracts, terms of use, policies </a:t>
            </a:r>
            <a:r>
              <a:rPr lang="en-US" sz="3200" dirty="0" smtClean="0">
                <a:solidFill>
                  <a:schemeClr val="tx1"/>
                </a:solidFill>
                <a:ea typeface="ＭＳ Ｐゴシック" pitchFamily="34" charset="-128"/>
              </a:rPr>
              <a:t>are all </a:t>
            </a:r>
            <a:r>
              <a:rPr lang="en-US" sz="3200" dirty="0" smtClean="0">
                <a:solidFill>
                  <a:schemeClr val="tx1"/>
                </a:solidFill>
                <a:ea typeface="ＭＳ Ｐゴシック" pitchFamily="34" charset="-128"/>
              </a:rPr>
              <a:t>necessary</a:t>
            </a:r>
          </a:p>
          <a:p>
            <a:pPr>
              <a:buSzPct val="90000"/>
              <a:buFont typeface="Wingdings" pitchFamily="2" charset="2"/>
              <a:buChar char="Ø"/>
            </a:pPr>
            <a:r>
              <a:rPr lang="en-US" sz="3200" dirty="0" smtClean="0">
                <a:solidFill>
                  <a:schemeClr val="tx1"/>
                </a:solidFill>
                <a:ea typeface="ＭＳ Ｐゴシック" pitchFamily="34" charset="-128"/>
              </a:rPr>
              <a:t> </a:t>
            </a:r>
            <a:r>
              <a:rPr lang="en-US" sz="3200" dirty="0" smtClean="0">
                <a:solidFill>
                  <a:srgbClr val="C00000"/>
                </a:solidFill>
                <a:ea typeface="ＭＳ Ｐゴシック" pitchFamily="34" charset="-128"/>
              </a:rPr>
              <a:t>Technology Challenge: </a:t>
            </a:r>
            <a:r>
              <a:rPr lang="en-US" sz="3200" dirty="0" smtClean="0">
                <a:solidFill>
                  <a:schemeClr val="tx1"/>
                </a:solidFill>
                <a:ea typeface="ＭＳ Ｐゴシック" pitchFamily="34" charset="-128"/>
              </a:rPr>
              <a:t>What can be done via technical means to improve security?</a:t>
            </a:r>
            <a:endParaRPr lang="en-US" sz="3200" dirty="0" smtClean="0">
              <a:solidFill>
                <a:schemeClr val="tx1"/>
              </a:solidFill>
              <a:ea typeface="ＭＳ Ｐゴシック" pitchFamily="34" charset="-128"/>
            </a:endParaRPr>
          </a:p>
          <a:p>
            <a:pPr>
              <a:buSzPct val="90000"/>
              <a:buFont typeface="Wingdings" pitchFamily="2" charset="2"/>
              <a:buChar char="Ø"/>
            </a:pPr>
            <a:r>
              <a:rPr lang="en-US" sz="3200" dirty="0" smtClean="0">
                <a:solidFill>
                  <a:schemeClr val="tx1"/>
                </a:solidFill>
                <a:ea typeface="ＭＳ Ｐゴシック" pitchFamily="34" charset="-128"/>
              </a:rPr>
              <a:t> </a:t>
            </a:r>
            <a:r>
              <a:rPr lang="en-US" sz="3200" dirty="0" smtClean="0">
                <a:solidFill>
                  <a:srgbClr val="C00000"/>
                </a:solidFill>
                <a:ea typeface="ＭＳ Ｐゴシック" pitchFamily="34" charset="-128"/>
              </a:rPr>
              <a:t>Social Media: </a:t>
            </a:r>
            <a:r>
              <a:rPr lang="en-US" sz="3200" dirty="0" smtClean="0">
                <a:solidFill>
                  <a:srgbClr val="131F49"/>
                </a:solidFill>
                <a:ea typeface="ＭＳ Ｐゴシック" pitchFamily="34" charset="-128"/>
              </a:rPr>
              <a:t>Socially computed </a:t>
            </a:r>
            <a:r>
              <a:rPr lang="en-US" sz="3200" dirty="0" smtClean="0">
                <a:solidFill>
                  <a:schemeClr val="tx1"/>
                </a:solidFill>
                <a:ea typeface="ＭＳ Ｐゴシック" pitchFamily="34" charset="-128"/>
              </a:rPr>
              <a:t>t</a:t>
            </a:r>
            <a:r>
              <a:rPr lang="en-US" sz="3200" dirty="0" smtClean="0">
                <a:solidFill>
                  <a:schemeClr val="tx1"/>
                </a:solidFill>
                <a:ea typeface="ＭＳ Ｐゴシック" pitchFamily="34" charset="-128"/>
              </a:rPr>
              <a:t>rust, reputation are major components</a:t>
            </a:r>
            <a:endParaRPr lang="en-US" sz="3200" dirty="0" smtClean="0">
              <a:solidFill>
                <a:schemeClr val="tx1"/>
              </a:solidFill>
              <a:ea typeface="ＭＳ Ｐゴシック" pitchFamily="34" charset="-128"/>
            </a:endParaRPr>
          </a:p>
          <a:p>
            <a:pPr>
              <a:buSzPct val="90000"/>
              <a:buFont typeface="Wingdings" pitchFamily="2" charset="2"/>
              <a:buChar char="Ø"/>
            </a:pPr>
            <a:r>
              <a:rPr lang="en-US" sz="3200" dirty="0" smtClean="0">
                <a:solidFill>
                  <a:schemeClr val="tx1"/>
                </a:solidFill>
                <a:ea typeface="ＭＳ Ｐゴシック" pitchFamily="34" charset="-128"/>
              </a:rPr>
              <a:t> </a:t>
            </a:r>
            <a:r>
              <a:rPr lang="en-US" sz="3200" dirty="0" smtClean="0">
                <a:solidFill>
                  <a:srgbClr val="C00000"/>
                </a:solidFill>
                <a:ea typeface="ＭＳ Ｐゴシック" pitchFamily="34" charset="-128"/>
              </a:rPr>
              <a:t>Researc</a:t>
            </a:r>
            <a:r>
              <a:rPr lang="en-US" sz="3200" dirty="0" smtClean="0">
                <a:solidFill>
                  <a:srgbClr val="C00000"/>
                </a:solidFill>
                <a:ea typeface="ＭＳ Ｐゴシック" pitchFamily="34" charset="-128"/>
              </a:rPr>
              <a:t>h Challenges:</a:t>
            </a:r>
            <a:endParaRPr lang="en-US" sz="3200" dirty="0" smtClean="0">
              <a:solidFill>
                <a:srgbClr val="C00000"/>
              </a:solidFill>
              <a:ea typeface="ＭＳ Ｐゴシック" pitchFamily="34" charset="-128"/>
            </a:endParaRPr>
          </a:p>
          <a:p>
            <a:pPr lvl="1">
              <a:buSzPct val="90000"/>
              <a:buFont typeface="Wingdings" pitchFamily="2" charset="2"/>
              <a:buChar char="v"/>
            </a:pPr>
            <a:r>
              <a:rPr lang="en-US" sz="2800" dirty="0" smtClean="0">
                <a:solidFill>
                  <a:schemeClr val="tx1"/>
                </a:solidFill>
                <a:ea typeface="ＭＳ Ｐゴシック" pitchFamily="34" charset="-128"/>
              </a:rPr>
              <a:t>The Containment Challenge</a:t>
            </a:r>
          </a:p>
          <a:p>
            <a:pPr lvl="1">
              <a:buSzPct val="90000"/>
              <a:buFont typeface="Wingdings" pitchFamily="2" charset="2"/>
              <a:buChar char="v"/>
            </a:pPr>
            <a:r>
              <a:rPr lang="en-US" sz="2800" dirty="0" smtClean="0">
                <a:solidFill>
                  <a:schemeClr val="tx1"/>
                </a:solidFill>
                <a:ea typeface="ＭＳ Ｐゴシック" pitchFamily="34" charset="-128"/>
              </a:rPr>
              <a:t>The Policy Challenge</a:t>
            </a:r>
          </a:p>
          <a:p>
            <a:pPr lvl="1">
              <a:buSzPct val="90000"/>
              <a:buFont typeface="Wingdings" pitchFamily="2" charset="2"/>
              <a:buChar char="v"/>
            </a:pPr>
            <a:r>
              <a:rPr lang="en-US" sz="2800" dirty="0" smtClean="0">
                <a:solidFill>
                  <a:schemeClr val="tx1"/>
                </a:solidFill>
                <a:ea typeface="ＭＳ Ｐゴシック" pitchFamily="34" charset="-128"/>
              </a:rPr>
              <a:t>The Reality Challenge</a:t>
            </a:r>
          </a:p>
          <a:p>
            <a:pPr>
              <a:buSzPct val="90000"/>
              <a:buNone/>
            </a:pPr>
            <a:endParaRPr lang="en-US" dirty="0" smtClean="0">
              <a:solidFill>
                <a:schemeClr val="tx1"/>
              </a:solidFill>
              <a:ea typeface="ＭＳ Ｐゴシック" pitchFamily="34" charset="-128"/>
            </a:endParaRPr>
          </a:p>
          <a:p>
            <a:pPr lvl="1">
              <a:buSzPct val="90000"/>
              <a:buFont typeface="Wingdings" pitchFamily="2" charset="2"/>
              <a:buChar char="v"/>
            </a:pPr>
            <a:endParaRPr lang="en-US" sz="2800" dirty="0" smtClean="0">
              <a:solidFill>
                <a:schemeClr val="tx1"/>
              </a:solidFill>
              <a:ea typeface="ＭＳ Ｐゴシック" pitchFamily="34" charset="-128"/>
            </a:endParaRPr>
          </a:p>
          <a:p>
            <a:pPr lvl="1">
              <a:buSzPct val="90000"/>
              <a:buFont typeface="Wingdings" pitchFamily="2" charset="2"/>
              <a:buChar char="v"/>
            </a:pPr>
            <a:endParaRPr lang="en-US" sz="1600" dirty="0" smtClean="0">
              <a:solidFill>
                <a:schemeClr val="tx1"/>
              </a:solidFill>
              <a:ea typeface="ＭＳ Ｐゴシック" pitchFamily="34" charset="-128"/>
            </a:endParaRPr>
          </a:p>
          <a:p>
            <a:pPr lvl="1">
              <a:buSzPct val="90000"/>
              <a:buFont typeface="Wingdings" pitchFamily="2" charset="2"/>
              <a:buChar char="v"/>
            </a:pPr>
            <a:endParaRPr lang="en-US" sz="1600" dirty="0" smtClean="0">
              <a:solidFill>
                <a:schemeClr val="tx1"/>
              </a:solidFill>
              <a:ea typeface="ＭＳ Ｐゴシック" pitchFamily="34" charset="-128"/>
            </a:endParaRPr>
          </a:p>
          <a:p>
            <a:pPr>
              <a:buFont typeface="Wingdings" pitchFamily="2" charset="2"/>
              <a:buChar char="Ø"/>
            </a:pPr>
            <a:endParaRPr lang="en-US" sz="2000" dirty="0" smtClean="0">
              <a:solidFill>
                <a:schemeClr val="tx1"/>
              </a:solidFill>
              <a:ea typeface="ＭＳ Ｐゴシック" pitchFamily="34" charset="-128"/>
            </a:endParaRPr>
          </a:p>
          <a:p>
            <a:pPr>
              <a:buFont typeface="Wingdings" pitchFamily="2" charset="2"/>
              <a:buChar char="Ø"/>
            </a:pPr>
            <a:endParaRPr lang="en-US" sz="2000" dirty="0" smtClean="0">
              <a:solidFill>
                <a:schemeClr val="tx1"/>
              </a:solidFill>
              <a:ea typeface="ＭＳ Ｐゴシック" pitchFamily="34" charset="-128"/>
            </a:endParaRPr>
          </a:p>
          <a:p>
            <a:pPr>
              <a:buFont typeface="Wingdings" pitchFamily="2" charset="2"/>
              <a:buChar char="Ø"/>
            </a:pPr>
            <a:endParaRPr lang="en-US" sz="2000" dirty="0" smtClean="0">
              <a:solidFill>
                <a:schemeClr val="tx1"/>
              </a:solidFill>
              <a:ea typeface="ＭＳ Ｐゴシック" pitchFamily="34" charset="-128"/>
            </a:endParaRPr>
          </a:p>
          <a:p>
            <a:pPr>
              <a:buFont typeface="Wingdings" pitchFamily="2" charset="2"/>
              <a:buChar char="Ø"/>
            </a:pPr>
            <a:endParaRPr lang="en-US" sz="2000" dirty="0" smtClean="0">
              <a:solidFill>
                <a:schemeClr val="tx1"/>
              </a:solidFill>
              <a:ea typeface="ＭＳ Ｐゴシック" pitchFamily="34" charset="-128"/>
            </a:endParaRPr>
          </a:p>
        </p:txBody>
      </p:sp>
      <p:sp>
        <p:nvSpPr>
          <p:cNvPr id="11268" name="Date Placeholder 3"/>
          <p:cNvSpPr txBox="1">
            <a:spLocks noGrp="1"/>
          </p:cNvSpPr>
          <p:nvPr/>
        </p:nvSpPr>
        <p:spPr bwMode="auto">
          <a:xfrm>
            <a:off x="392113" y="6904038"/>
            <a:ext cx="2346325" cy="519112"/>
          </a:xfrm>
          <a:prstGeom prst="rect">
            <a:avLst/>
          </a:prstGeom>
          <a:noFill/>
          <a:ln w="54720">
            <a:round/>
            <a:headEnd/>
            <a:tailEnd/>
          </a:ln>
        </p:spPr>
        <p:txBody>
          <a:bodyPr lIns="0" tIns="0" rIns="0" bIns="0"/>
          <a:lstStyle/>
          <a:p>
            <a:pPr hangingPunct="0">
              <a:lnSpc>
                <a:spcPct val="101000"/>
              </a:lnSpc>
              <a:buClr>
                <a:srgbClr val="000000"/>
              </a:buClr>
              <a:buSzPct val="45000"/>
              <a:buFont typeface="Wingdings" charset="2"/>
              <a:buNone/>
              <a:tabLst>
                <a:tab pos="723900" algn="l"/>
                <a:tab pos="1447800" algn="l"/>
                <a:tab pos="2171700" algn="l"/>
              </a:tabLst>
              <a:defRPr/>
            </a:pPr>
            <a:r>
              <a:rPr lang="en-US" sz="1400">
                <a:solidFill>
                  <a:srgbClr val="000000"/>
                </a:solidFill>
                <a:latin typeface="+mn-lt"/>
                <a:ea typeface="ＭＳ Ｐゴシック" charset="-128"/>
              </a:rPr>
              <a:t>© Ravi  Sandhu</a:t>
            </a:r>
            <a:endParaRPr lang="en-GB" sz="1400">
              <a:solidFill>
                <a:srgbClr val="000000"/>
              </a:solidFill>
              <a:latin typeface="+mn-lt"/>
              <a:ea typeface="ＭＳ Ｐゴシック" charset="-128"/>
            </a:endParaRPr>
          </a:p>
        </p:txBody>
      </p:sp>
      <p:sp>
        <p:nvSpPr>
          <p:cNvPr id="11269" name="Slide Number Placeholder 4"/>
          <p:cNvSpPr txBox="1">
            <a:spLocks noGrp="1"/>
          </p:cNvSpPr>
          <p:nvPr/>
        </p:nvSpPr>
        <p:spPr bwMode="auto">
          <a:xfrm>
            <a:off x="7226300" y="6886575"/>
            <a:ext cx="2346325" cy="519113"/>
          </a:xfrm>
          <a:prstGeom prst="rect">
            <a:avLst/>
          </a:prstGeom>
          <a:noFill/>
          <a:ln w="54720">
            <a:round/>
            <a:headEnd/>
            <a:tailEnd/>
          </a:ln>
        </p:spPr>
        <p:txBody>
          <a:bodyPr lIns="0" tIns="0" rIns="0" bIns="0"/>
          <a:lstStyle/>
          <a:p>
            <a:pPr algn="r" hangingPunct="0">
              <a:lnSpc>
                <a:spcPct val="101000"/>
              </a:lnSpc>
              <a:buClr>
                <a:srgbClr val="000000"/>
              </a:buClr>
              <a:buSzPct val="45000"/>
              <a:buFont typeface="Wingdings" charset="2"/>
              <a:buNone/>
              <a:tabLst>
                <a:tab pos="723900" algn="l"/>
                <a:tab pos="1447800" algn="l"/>
                <a:tab pos="2171700" algn="l"/>
              </a:tabLst>
              <a:defRPr/>
            </a:pPr>
            <a:fld id="{18776A36-19B8-4921-86B6-529DFBE38818}" type="slidenum">
              <a:rPr lang="en-GB" sz="1400">
                <a:solidFill>
                  <a:srgbClr val="000000"/>
                </a:solidFill>
                <a:latin typeface="+mn-lt"/>
                <a:ea typeface="ＭＳ Ｐゴシック" charset="-128"/>
              </a:rPr>
              <a:pPr algn="r" hangingPunct="0">
                <a:lnSpc>
                  <a:spcPct val="101000"/>
                </a:lnSpc>
                <a:buClr>
                  <a:srgbClr val="000000"/>
                </a:buClr>
                <a:buSzPct val="45000"/>
                <a:buFont typeface="Wingdings" charset="2"/>
                <a:buNone/>
                <a:tabLst>
                  <a:tab pos="723900" algn="l"/>
                  <a:tab pos="1447800" algn="l"/>
                  <a:tab pos="2171700" algn="l"/>
                </a:tabLst>
                <a:defRPr/>
              </a:pPr>
              <a:t>4</a:t>
            </a:fld>
            <a:endParaRPr lang="en-GB" sz="1400" dirty="0">
              <a:solidFill>
                <a:srgbClr val="000000"/>
              </a:solidFill>
              <a:latin typeface="+mn-lt"/>
              <a:ea typeface="ＭＳ Ｐゴシック" charset="-128"/>
            </a:endParaRPr>
          </a:p>
        </p:txBody>
      </p:sp>
      <p:sp>
        <p:nvSpPr>
          <p:cNvPr id="24581" name="TextBox 41"/>
          <p:cNvSpPr txBox="1">
            <a:spLocks noChangeArrowheads="1"/>
          </p:cNvSpPr>
          <p:nvPr/>
        </p:nvSpPr>
        <p:spPr bwMode="auto">
          <a:xfrm>
            <a:off x="2525713" y="6904038"/>
            <a:ext cx="4643437" cy="336550"/>
          </a:xfrm>
          <a:prstGeom prst="rect">
            <a:avLst/>
          </a:prstGeom>
          <a:noFill/>
          <a:ln w="38100">
            <a:noFill/>
            <a:miter lim="800000"/>
            <a:headEnd/>
            <a:tailEnd/>
          </a:ln>
        </p:spPr>
        <p:txBody>
          <a:bodyPr wrap="none">
            <a:spAutoFit/>
          </a:bodyPr>
          <a:lstStyle/>
          <a:p>
            <a:pPr hangingPunct="0">
              <a:buClr>
                <a:srgbClr val="000000"/>
              </a:buClr>
              <a:buSzPct val="45000"/>
              <a:buFont typeface="Wingdings" pitchFamily="2" charset="2"/>
              <a:buNone/>
            </a:pPr>
            <a:r>
              <a:rPr lang="en-US" sz="1600" i="1"/>
              <a:t>World-Leading Research with Real-World Impact!</a:t>
            </a:r>
          </a:p>
        </p:txBody>
      </p:sp>
      <p:sp>
        <p:nvSpPr>
          <p:cNvPr id="7" name="Title 1"/>
          <p:cNvSpPr txBox="1">
            <a:spLocks/>
          </p:cNvSpPr>
          <p:nvPr/>
        </p:nvSpPr>
        <p:spPr bwMode="auto">
          <a:xfrm>
            <a:off x="2200275" y="0"/>
            <a:ext cx="5881688" cy="684213"/>
          </a:xfrm>
          <a:prstGeom prst="rect">
            <a:avLst/>
          </a:prstGeom>
          <a:noFill/>
          <a:ln w="9525">
            <a:noFill/>
            <a:round/>
            <a:headEnd/>
            <a:tailEnd/>
          </a:ln>
        </p:spPr>
        <p:txBody>
          <a:bodyPr lIns="0" tIns="0" rIns="0" bIns="0" anchor="ctr"/>
          <a:lstStyle/>
          <a:p>
            <a:pPr algn="ctr" eaLnBrk="0" hangingPunct="0">
              <a:buClr>
                <a:srgbClr val="000000"/>
              </a:buClr>
              <a:buSzPct val="45000"/>
              <a:buFont typeface="Wingdings" pitchFamily="2" charset="2"/>
              <a:buNone/>
              <a:defRPr/>
            </a:pPr>
            <a:r>
              <a:rPr lang="en-US" sz="4000" b="1" kern="0" dirty="0" smtClean="0">
                <a:solidFill>
                  <a:srgbClr val="131F49"/>
                </a:solidFill>
                <a:latin typeface="Arial" pitchFamily="34" charset="0"/>
                <a:ea typeface="ＭＳ Ｐゴシック" charset="-128"/>
                <a:cs typeface="ＭＳ Ｐゴシック" charset="-128"/>
              </a:rPr>
              <a:t>Grand Challenges</a:t>
            </a:r>
            <a:endParaRPr lang="en-US" sz="4000" b="1" kern="0" dirty="0">
              <a:solidFill>
                <a:srgbClr val="131F49"/>
              </a:solidFill>
              <a:latin typeface="Arial" pitchFamily="34" charset="0"/>
              <a:ea typeface="ＭＳ Ｐゴシック" charset="-128"/>
              <a:cs typeface="ＭＳ Ｐゴシック"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defRPr kumimoji="0" lang="en-GB" sz="1800" b="0" i="0" u="none" strike="noStrike" cap="none" normalizeH="0" baseline="0" smtClean="0">
            <a:ln>
              <a:noFill/>
            </a:ln>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100000"/>
          </a:lnSpc>
          <a:spcBef>
            <a:spcPct val="0"/>
          </a:spcBef>
          <a:spcAft>
            <a:spcPct val="0"/>
          </a:spcAft>
          <a:buClr>
            <a:srgbClr val="000000"/>
          </a:buClr>
          <a:buSzPct val="45000"/>
          <a:buFont typeface="Wingdings" charset="2"/>
          <a:buNone/>
          <a:tabLst/>
          <a:defRPr kumimoji="0" lang="en-GB" sz="1800" b="0" i="0" u="none" strike="noStrike" cap="none" normalizeH="0" baseline="0" smtClean="0">
            <a:ln>
              <a:noFill/>
            </a:ln>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6337</TotalTime>
  <Words>240</Words>
  <Application>Microsoft Office PowerPoint</Application>
  <PresentationFormat>Custom</PresentationFormat>
  <Paragraphs>60</Paragraphs>
  <Slides>4</Slides>
  <Notes>1</Notes>
  <HiddenSlides>0</HiddenSlides>
  <MMClips>0</MMClips>
  <ScaleCrop>false</ScaleCrop>
  <HeadingPairs>
    <vt:vector size="4" baseType="variant">
      <vt:variant>
        <vt:lpstr>Theme</vt:lpstr>
      </vt:variant>
      <vt:variant>
        <vt:i4>5</vt:i4>
      </vt:variant>
      <vt:variant>
        <vt:lpstr>Slide Titles</vt:lpstr>
      </vt:variant>
      <vt:variant>
        <vt:i4>4</vt:i4>
      </vt:variant>
    </vt:vector>
  </HeadingPairs>
  <TitlesOfParts>
    <vt:vector size="9" baseType="lpstr">
      <vt:lpstr>1_Custom Design</vt:lpstr>
      <vt:lpstr>2_Custom Design</vt:lpstr>
      <vt:lpstr>3_Custom Design</vt:lpstr>
      <vt:lpstr>Custom Design</vt:lpstr>
      <vt:lpstr>3_Default Design</vt:lpstr>
      <vt:lpstr>Slide 1</vt:lpstr>
      <vt:lpstr>Slide 2</vt:lpstr>
      <vt:lpstr>Slide 3</vt:lpstr>
      <vt:lpstr>Slide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Having Fun</dc:creator>
  <cp:lastModifiedBy> </cp:lastModifiedBy>
  <cp:revision>696</cp:revision>
  <cp:lastPrinted>2010-01-06T19:17:48Z</cp:lastPrinted>
  <dcterms:created xsi:type="dcterms:W3CDTF">2010-02-19T20:53:39Z</dcterms:created>
  <dcterms:modified xsi:type="dcterms:W3CDTF">2012-04-17T14:19:54Z</dcterms:modified>
</cp:coreProperties>
</file>